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270" r:id="rId3"/>
    <p:sldId id="264" r:id="rId4"/>
    <p:sldId id="258" r:id="rId5"/>
    <p:sldId id="272" r:id="rId6"/>
    <p:sldId id="283" r:id="rId7"/>
    <p:sldId id="257" r:id="rId8"/>
    <p:sldId id="260" r:id="rId9"/>
    <p:sldId id="273" r:id="rId10"/>
    <p:sldId id="271" r:id="rId11"/>
    <p:sldId id="266" r:id="rId12"/>
    <p:sldId id="265" r:id="rId13"/>
    <p:sldId id="261" r:id="rId14"/>
    <p:sldId id="275" r:id="rId15"/>
    <p:sldId id="304" r:id="rId16"/>
    <p:sldId id="305" r:id="rId17"/>
    <p:sldId id="306" r:id="rId18"/>
    <p:sldId id="307" r:id="rId19"/>
    <p:sldId id="302" r:id="rId20"/>
    <p:sldId id="278" r:id="rId21"/>
    <p:sldId id="315" r:id="rId22"/>
    <p:sldId id="259" r:id="rId23"/>
    <p:sldId id="267" r:id="rId24"/>
    <p:sldId id="308" r:id="rId25"/>
    <p:sldId id="274" r:id="rId26"/>
    <p:sldId id="279" r:id="rId27"/>
    <p:sldId id="314" r:id="rId28"/>
    <p:sldId id="262" r:id="rId29"/>
    <p:sldId id="276" r:id="rId30"/>
    <p:sldId id="316" r:id="rId31"/>
    <p:sldId id="268" r:id="rId32"/>
    <p:sldId id="310" r:id="rId33"/>
    <p:sldId id="280" r:id="rId34"/>
    <p:sldId id="311" r:id="rId35"/>
    <p:sldId id="313" r:id="rId36"/>
    <p:sldId id="263" r:id="rId37"/>
    <p:sldId id="277" r:id="rId38"/>
    <p:sldId id="317" r:id="rId39"/>
    <p:sldId id="269" r:id="rId40"/>
    <p:sldId id="312" r:id="rId41"/>
    <p:sldId id="281" r:id="rId42"/>
    <p:sldId id="300" r:id="rId43"/>
    <p:sldId id="301" r:id="rId44"/>
    <p:sldId id="303" r:id="rId45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C2A813F-BAEC-4E1B-B813-B5F959B14603}">
          <p14:sldIdLst>
            <p14:sldId id="256"/>
            <p14:sldId id="270"/>
            <p14:sldId id="264"/>
          </p14:sldIdLst>
        </p14:section>
        <p14:section name="فصل اول" id="{E1E56ACC-9AA2-4335-9C48-B27E70AF072C}">
          <p14:sldIdLst>
            <p14:sldId id="258"/>
            <p14:sldId id="272"/>
            <p14:sldId id="283"/>
            <p14:sldId id="257"/>
          </p14:sldIdLst>
        </p14:section>
        <p14:section name="فصل دوم" id="{8A3AE60C-F25D-43CF-8310-384A5551F849}">
          <p14:sldIdLst>
            <p14:sldId id="260"/>
            <p14:sldId id="273"/>
            <p14:sldId id="271"/>
            <p14:sldId id="266"/>
            <p14:sldId id="265"/>
          </p14:sldIdLst>
        </p14:section>
        <p14:section name="فصل سوم" id="{BA86084A-DB80-4F6A-A4B0-16C58AC8DA92}">
          <p14:sldIdLst>
            <p14:sldId id="261"/>
            <p14:sldId id="275"/>
            <p14:sldId id="304"/>
            <p14:sldId id="305"/>
            <p14:sldId id="306"/>
            <p14:sldId id="307"/>
            <p14:sldId id="302"/>
            <p14:sldId id="278"/>
            <p14:sldId id="315"/>
          </p14:sldIdLst>
        </p14:section>
        <p14:section name="فصل چهارم" id="{0FCAE050-49A6-421B-969B-DCBF9801AC2D}">
          <p14:sldIdLst>
            <p14:sldId id="259"/>
            <p14:sldId id="267"/>
            <p14:sldId id="308"/>
            <p14:sldId id="274"/>
            <p14:sldId id="279"/>
            <p14:sldId id="314"/>
          </p14:sldIdLst>
        </p14:section>
        <p14:section name="فصل پنجم" id="{EEC1907B-8C08-4EED-AABE-2107431CBF0D}">
          <p14:sldIdLst>
            <p14:sldId id="262"/>
            <p14:sldId id="276"/>
            <p14:sldId id="316"/>
            <p14:sldId id="268"/>
            <p14:sldId id="310"/>
            <p14:sldId id="280"/>
            <p14:sldId id="311"/>
            <p14:sldId id="313"/>
          </p14:sldIdLst>
        </p14:section>
        <p14:section name="فصل ششم" id="{355BFB38-AE53-42F7-A3F4-B03D4A1F4B3B}">
          <p14:sldIdLst>
            <p14:sldId id="263"/>
            <p14:sldId id="277"/>
            <p14:sldId id="317"/>
            <p14:sldId id="269"/>
            <p14:sldId id="312"/>
            <p14:sldId id="281"/>
            <p14:sldId id="300"/>
            <p14:sldId id="301"/>
            <p14:sldId id="30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67B2"/>
    <a:srgbClr val="18355A"/>
    <a:srgbClr val="D9D9D9"/>
    <a:srgbClr val="F2F2F2"/>
    <a:srgbClr val="F0F0F0"/>
    <a:srgbClr val="19355A"/>
    <a:srgbClr val="0166BB"/>
    <a:srgbClr val="6F7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43" y="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8355A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عنوان دلخواه</c:v>
                </c:pt>
                <c:pt idx="1">
                  <c:v>عنوان دلخواه</c:v>
                </c:pt>
                <c:pt idx="2">
                  <c:v>عنوان دلخواه</c:v>
                </c:pt>
                <c:pt idx="3">
                  <c:v>عنوان دلخواه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4D-44B7-9F3C-304BE36AA68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2567B2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عنوان دلخواه</c:v>
                </c:pt>
                <c:pt idx="1">
                  <c:v>عنوان دلخواه</c:v>
                </c:pt>
                <c:pt idx="2">
                  <c:v>عنوان دلخواه</c:v>
                </c:pt>
                <c:pt idx="3">
                  <c:v>عنوان دلخواه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4D-44B7-9F3C-304BE36AA68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2F2F2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عنوان دلخواه</c:v>
                </c:pt>
                <c:pt idx="1">
                  <c:v>عنوان دلخواه</c:v>
                </c:pt>
                <c:pt idx="2">
                  <c:v>عنوان دلخواه</c:v>
                </c:pt>
                <c:pt idx="3">
                  <c:v>عنوان دلخواه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64D-44B7-9F3C-304BE36AA6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470656"/>
        <c:axId val="44472192"/>
      </c:barChart>
      <c:catAx>
        <c:axId val="44470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fa-IR"/>
          </a:p>
        </c:txPr>
        <c:crossAx val="44472192"/>
        <c:crosses val="autoZero"/>
        <c:auto val="1"/>
        <c:lblAlgn val="ctr"/>
        <c:lblOffset val="100"/>
        <c:noMultiLvlLbl val="0"/>
      </c:catAx>
      <c:valAx>
        <c:axId val="444721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+mn-lt"/>
                <a:cs typeface="Arial" pitchFamily="34" charset="0"/>
              </a:defRPr>
            </a:pPr>
            <a:endParaRPr lang="fa-IR"/>
          </a:p>
        </c:txPr>
        <c:crossAx val="44470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8355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2F-43B3-A8CD-2C71B8BAFB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2567B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2F-43B3-A8CD-2C71B8BAFB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1975240"/>
        <c:axId val="581975600"/>
      </c:barChart>
      <c:catAx>
        <c:axId val="581975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81975600"/>
        <c:crosses val="autoZero"/>
        <c:auto val="1"/>
        <c:lblAlgn val="ctr"/>
        <c:lblOffset val="100"/>
        <c:noMultiLvlLbl val="0"/>
      </c:catAx>
      <c:valAx>
        <c:axId val="581975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819752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567B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CE-4679-965A-2DB2F816473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8355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CE-4679-965A-2DB2F81647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1975240"/>
        <c:axId val="581975600"/>
      </c:barChart>
      <c:catAx>
        <c:axId val="581975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81975600"/>
        <c:crosses val="autoZero"/>
        <c:auto val="1"/>
        <c:lblAlgn val="ctr"/>
        <c:lblOffset val="100"/>
        <c:noMultiLvlLbl val="0"/>
      </c:catAx>
      <c:valAx>
        <c:axId val="581975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819752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09E5AED-7F56-7CE4-0719-A4F14575AD6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B7F8D5-2CB3-81AF-9C12-7F3DB5D65F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3E658F4F-1E97-4FFB-8F1D-0A4254130200}" type="datetimeFigureOut">
              <a:rPr lang="fa-IR" smtClean="0"/>
              <a:t>09/06/1446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EE6072-6BA3-06C2-5A16-F6DC7BE321B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DB4F64-CDAB-3061-5C74-53A1E68312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BA45D3EF-10E6-4B1E-BA1F-F293B410B3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06578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2FBDC334-827C-4A5E-8A04-D534E629C535}" type="datetimeFigureOut">
              <a:rPr lang="fa-IR" smtClean="0"/>
              <a:t>09/06/1446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C7243A7A-9502-485A-A13D-9A3FE8535B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193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43A7A-9502-485A-A13D-9A3FE8535B0A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4967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43A7A-9502-485A-A13D-9A3FE8535B0A}" type="slidenum">
              <a:rPr lang="fa-IR" smtClean="0"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8182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243A7A-9502-485A-A13D-9A3FE8535B0A}" type="slidenum">
              <a:rPr lang="fa-IR" smtClean="0"/>
              <a:t>41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8321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B34E73E-513A-0538-8E3D-9EC8616BF29F}"/>
              </a:ext>
            </a:extLst>
          </p:cNvPr>
          <p:cNvSpPr/>
          <p:nvPr/>
        </p:nvSpPr>
        <p:spPr>
          <a:xfrm flipH="1">
            <a:off x="-15051" y="-21266"/>
            <a:ext cx="8857795" cy="5630004"/>
          </a:xfrm>
          <a:custGeom>
            <a:avLst/>
            <a:gdLst>
              <a:gd name="connsiteX0" fmla="*/ -89 w 8857795"/>
              <a:gd name="connsiteY0" fmla="*/ -399 h 5630004"/>
              <a:gd name="connsiteX1" fmla="*/ 8857706 w 8857795"/>
              <a:gd name="connsiteY1" fmla="*/ -399 h 5630004"/>
              <a:gd name="connsiteX2" fmla="*/ 8857706 w 8857795"/>
              <a:gd name="connsiteY2" fmla="*/ 5629606 h 5630004"/>
              <a:gd name="connsiteX3" fmla="*/ 3804172 w 8857795"/>
              <a:gd name="connsiteY3" fmla="*/ 5629606 h 5630004"/>
              <a:gd name="connsiteX4" fmla="*/ 2863455 w 8857795"/>
              <a:gd name="connsiteY4" fmla="*/ 2305487 h 5630004"/>
              <a:gd name="connsiteX5" fmla="*/ -89 w 8857795"/>
              <a:gd name="connsiteY5" fmla="*/ -399 h 563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57795" h="5630004">
                <a:moveTo>
                  <a:pt x="-89" y="-399"/>
                </a:moveTo>
                <a:lnTo>
                  <a:pt x="8857706" y="-399"/>
                </a:lnTo>
                <a:lnTo>
                  <a:pt x="8857706" y="5629606"/>
                </a:lnTo>
                <a:lnTo>
                  <a:pt x="3804172" y="5629606"/>
                </a:lnTo>
                <a:cubicBezTo>
                  <a:pt x="3827578" y="4452731"/>
                  <a:pt x="3500095" y="3295574"/>
                  <a:pt x="2863455" y="2305487"/>
                </a:cubicBezTo>
                <a:cubicBezTo>
                  <a:pt x="1876454" y="779268"/>
                  <a:pt x="478172" y="180595"/>
                  <a:pt x="-89" y="-399"/>
                </a:cubicBezTo>
                <a:close/>
              </a:path>
            </a:pathLst>
          </a:custGeom>
          <a:solidFill>
            <a:srgbClr val="18355A"/>
          </a:solidFill>
          <a:ln w="376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E075B87-F286-DECC-2FA3-BC83A265BB8C}"/>
              </a:ext>
            </a:extLst>
          </p:cNvPr>
          <p:cNvSpPr/>
          <p:nvPr/>
        </p:nvSpPr>
        <p:spPr>
          <a:xfrm flipH="1">
            <a:off x="1882941" y="148063"/>
            <a:ext cx="6118426" cy="6118425"/>
          </a:xfrm>
          <a:custGeom>
            <a:avLst/>
            <a:gdLst>
              <a:gd name="connsiteX0" fmla="*/ 6118427 w 6118426"/>
              <a:gd name="connsiteY0" fmla="*/ 3059213 h 6118425"/>
              <a:gd name="connsiteX1" fmla="*/ 3059213 w 6118426"/>
              <a:gd name="connsiteY1" fmla="*/ 6118425 h 6118425"/>
              <a:gd name="connsiteX2" fmla="*/ 0 w 6118426"/>
              <a:gd name="connsiteY2" fmla="*/ 3059213 h 6118425"/>
              <a:gd name="connsiteX3" fmla="*/ 3059213 w 6118426"/>
              <a:gd name="connsiteY3" fmla="*/ 0 h 6118425"/>
              <a:gd name="connsiteX4" fmla="*/ 6118427 w 6118426"/>
              <a:gd name="connsiteY4" fmla="*/ 3059213 h 611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8426" h="6118425">
                <a:moveTo>
                  <a:pt x="6118427" y="3059213"/>
                </a:moveTo>
                <a:cubicBezTo>
                  <a:pt x="6118427" y="4748770"/>
                  <a:pt x="4748771" y="6118425"/>
                  <a:pt x="3059213" y="6118425"/>
                </a:cubicBezTo>
                <a:cubicBezTo>
                  <a:pt x="1369657" y="6118425"/>
                  <a:pt x="0" y="4748770"/>
                  <a:pt x="0" y="3059213"/>
                </a:cubicBezTo>
                <a:cubicBezTo>
                  <a:pt x="0" y="1369656"/>
                  <a:pt x="1369657" y="0"/>
                  <a:pt x="3059213" y="0"/>
                </a:cubicBezTo>
                <a:cubicBezTo>
                  <a:pt x="4748771" y="0"/>
                  <a:pt x="6118427" y="1369656"/>
                  <a:pt x="6118427" y="3059213"/>
                </a:cubicBezTo>
                <a:close/>
              </a:path>
            </a:pathLst>
          </a:custGeom>
          <a:solidFill>
            <a:srgbClr val="2567B2"/>
          </a:solidFill>
          <a:ln w="263295" cap="flat">
            <a:solidFill>
              <a:srgbClr val="FFFFFF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04BEC87-FDFB-C1AF-9132-F23EE884B6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07339" y="580414"/>
            <a:ext cx="5231146" cy="5231146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5633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EA18ABC-0CE3-DDCA-3031-5343AFC9A07B}"/>
              </a:ext>
            </a:extLst>
          </p:cNvPr>
          <p:cNvSpPr/>
          <p:nvPr userDrawn="1"/>
        </p:nvSpPr>
        <p:spPr>
          <a:xfrm>
            <a:off x="6765855" y="-10633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0E15F5-E04A-5C86-33B3-E580E83EFA0F}"/>
              </a:ext>
            </a:extLst>
          </p:cNvPr>
          <p:cNvSpPr/>
          <p:nvPr userDrawn="1"/>
        </p:nvSpPr>
        <p:spPr>
          <a:xfrm>
            <a:off x="7368362" y="0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72525C8-9F0D-5A8E-39F4-9F0AB4CCC934}"/>
              </a:ext>
            </a:extLst>
          </p:cNvPr>
          <p:cNvSpPr/>
          <p:nvPr userDrawn="1"/>
        </p:nvSpPr>
        <p:spPr>
          <a:xfrm>
            <a:off x="182880" y="232755"/>
            <a:ext cx="11876115" cy="6267797"/>
          </a:xfrm>
          <a:prstGeom prst="roundRect">
            <a:avLst>
              <a:gd name="adj" fmla="val 5327"/>
            </a:avLst>
          </a:prstGeom>
          <a:solidFill>
            <a:schemeClr val="bg1"/>
          </a:solidFill>
          <a:ln w="19050">
            <a:solidFill>
              <a:srgbClr val="1935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5">
            <a:extLst>
              <a:ext uri="{FF2B5EF4-FFF2-40B4-BE49-F238E27FC236}">
                <a16:creationId xmlns:a16="http://schemas.microsoft.com/office/drawing/2014/main" id="{1B1292A1-ACD0-69C0-9D76-331B750437BD}"/>
              </a:ext>
            </a:extLst>
          </p:cNvPr>
          <p:cNvSpPr/>
          <p:nvPr userDrawn="1"/>
        </p:nvSpPr>
        <p:spPr>
          <a:xfrm>
            <a:off x="620570" y="6185031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674B3-794B-18FF-0BCD-4F4010566D94}"/>
              </a:ext>
            </a:extLst>
          </p:cNvPr>
          <p:cNvSpPr/>
          <p:nvPr userDrawn="1"/>
        </p:nvSpPr>
        <p:spPr>
          <a:xfrm>
            <a:off x="548011" y="6190013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F3C90C03-4F26-4F7D-315D-28F4C5B910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48010" y="6309174"/>
            <a:ext cx="712390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09204692-825D-C5F9-E5D3-DCD97E4C7C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94953" y="1782390"/>
            <a:ext cx="3035118" cy="3303849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35016B55-6E7D-AAFB-D615-AEBF252258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5648" y="2047533"/>
            <a:ext cx="2547967" cy="2773565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FD3A39C4-7673-424A-088A-865700D6585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07009" y="2047533"/>
            <a:ext cx="2547967" cy="2773565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D6144826-93E6-A38A-B159-09B59BC166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55696" y="2047533"/>
            <a:ext cx="2547967" cy="2773565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904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EA18ABC-0CE3-DDCA-3031-5343AFC9A07B}"/>
              </a:ext>
            </a:extLst>
          </p:cNvPr>
          <p:cNvSpPr/>
          <p:nvPr userDrawn="1"/>
        </p:nvSpPr>
        <p:spPr>
          <a:xfrm>
            <a:off x="6765855" y="-10633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0E15F5-E04A-5C86-33B3-E580E83EFA0F}"/>
              </a:ext>
            </a:extLst>
          </p:cNvPr>
          <p:cNvSpPr/>
          <p:nvPr userDrawn="1"/>
        </p:nvSpPr>
        <p:spPr>
          <a:xfrm>
            <a:off x="7368362" y="0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72525C8-9F0D-5A8E-39F4-9F0AB4CCC934}"/>
              </a:ext>
            </a:extLst>
          </p:cNvPr>
          <p:cNvSpPr/>
          <p:nvPr userDrawn="1"/>
        </p:nvSpPr>
        <p:spPr>
          <a:xfrm>
            <a:off x="182880" y="232755"/>
            <a:ext cx="11876115" cy="6267797"/>
          </a:xfrm>
          <a:prstGeom prst="roundRect">
            <a:avLst>
              <a:gd name="adj" fmla="val 5327"/>
            </a:avLst>
          </a:prstGeom>
          <a:solidFill>
            <a:schemeClr val="bg1"/>
          </a:solidFill>
          <a:ln w="19050">
            <a:solidFill>
              <a:srgbClr val="1935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5">
            <a:extLst>
              <a:ext uri="{FF2B5EF4-FFF2-40B4-BE49-F238E27FC236}">
                <a16:creationId xmlns:a16="http://schemas.microsoft.com/office/drawing/2014/main" id="{1B1292A1-ACD0-69C0-9D76-331B750437BD}"/>
              </a:ext>
            </a:extLst>
          </p:cNvPr>
          <p:cNvSpPr/>
          <p:nvPr userDrawn="1"/>
        </p:nvSpPr>
        <p:spPr>
          <a:xfrm>
            <a:off x="620570" y="6185031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674B3-794B-18FF-0BCD-4F4010566D94}"/>
              </a:ext>
            </a:extLst>
          </p:cNvPr>
          <p:cNvSpPr/>
          <p:nvPr userDrawn="1"/>
        </p:nvSpPr>
        <p:spPr>
          <a:xfrm>
            <a:off x="548011" y="6190013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F3C90C03-4F26-4F7D-315D-28F4C5B910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48010" y="6309174"/>
            <a:ext cx="712390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09204692-825D-C5F9-E5D3-DCD97E4C7C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9094" y="1762430"/>
            <a:ext cx="3035118" cy="3303849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35016B55-6E7D-AAFB-D615-AEBF252258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82104" y="2086788"/>
            <a:ext cx="2547967" cy="2773565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FD3A39C4-7673-424A-088A-865700D6585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07009" y="2047533"/>
            <a:ext cx="2547967" cy="2773565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D6144826-93E6-A38A-B159-09B59BC166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55696" y="2047533"/>
            <a:ext cx="2547967" cy="2773565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688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EA18ABC-0CE3-DDCA-3031-5343AFC9A07B}"/>
              </a:ext>
            </a:extLst>
          </p:cNvPr>
          <p:cNvSpPr/>
          <p:nvPr userDrawn="1"/>
        </p:nvSpPr>
        <p:spPr>
          <a:xfrm>
            <a:off x="6765855" y="-10633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0E15F5-E04A-5C86-33B3-E580E83EFA0F}"/>
              </a:ext>
            </a:extLst>
          </p:cNvPr>
          <p:cNvSpPr/>
          <p:nvPr userDrawn="1"/>
        </p:nvSpPr>
        <p:spPr>
          <a:xfrm>
            <a:off x="7368362" y="0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72525C8-9F0D-5A8E-39F4-9F0AB4CCC934}"/>
              </a:ext>
            </a:extLst>
          </p:cNvPr>
          <p:cNvSpPr/>
          <p:nvPr userDrawn="1"/>
        </p:nvSpPr>
        <p:spPr>
          <a:xfrm>
            <a:off x="182880" y="232755"/>
            <a:ext cx="11876115" cy="6267797"/>
          </a:xfrm>
          <a:prstGeom prst="roundRect">
            <a:avLst>
              <a:gd name="adj" fmla="val 5327"/>
            </a:avLst>
          </a:prstGeom>
          <a:solidFill>
            <a:schemeClr val="bg1"/>
          </a:solidFill>
          <a:ln w="19050">
            <a:solidFill>
              <a:srgbClr val="1935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5">
            <a:extLst>
              <a:ext uri="{FF2B5EF4-FFF2-40B4-BE49-F238E27FC236}">
                <a16:creationId xmlns:a16="http://schemas.microsoft.com/office/drawing/2014/main" id="{1B1292A1-ACD0-69C0-9D76-331B750437BD}"/>
              </a:ext>
            </a:extLst>
          </p:cNvPr>
          <p:cNvSpPr/>
          <p:nvPr userDrawn="1"/>
        </p:nvSpPr>
        <p:spPr>
          <a:xfrm>
            <a:off x="620570" y="6185031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674B3-794B-18FF-0BCD-4F4010566D94}"/>
              </a:ext>
            </a:extLst>
          </p:cNvPr>
          <p:cNvSpPr/>
          <p:nvPr userDrawn="1"/>
        </p:nvSpPr>
        <p:spPr>
          <a:xfrm>
            <a:off x="548011" y="6190013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F3C90C03-4F26-4F7D-315D-28F4C5B910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48010" y="6309174"/>
            <a:ext cx="712390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975446D8-E00D-B3CB-1AD7-9152B012CE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5629" y="357448"/>
            <a:ext cx="3035118" cy="3303849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2EB1C1C7-D024-358C-316D-BB549A3727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855629" y="3743509"/>
            <a:ext cx="3035118" cy="2565666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404994-D3B5-7794-D9F8-5286F756C3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87506" y="522788"/>
            <a:ext cx="3035118" cy="5339531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007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EA18ABC-0CE3-DDCA-3031-5343AFC9A07B}"/>
              </a:ext>
            </a:extLst>
          </p:cNvPr>
          <p:cNvSpPr/>
          <p:nvPr userDrawn="1"/>
        </p:nvSpPr>
        <p:spPr>
          <a:xfrm>
            <a:off x="6765855" y="-10633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0E15F5-E04A-5C86-33B3-E580E83EFA0F}"/>
              </a:ext>
            </a:extLst>
          </p:cNvPr>
          <p:cNvSpPr/>
          <p:nvPr userDrawn="1"/>
        </p:nvSpPr>
        <p:spPr>
          <a:xfrm>
            <a:off x="7368362" y="0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72525C8-9F0D-5A8E-39F4-9F0AB4CCC934}"/>
              </a:ext>
            </a:extLst>
          </p:cNvPr>
          <p:cNvSpPr/>
          <p:nvPr userDrawn="1"/>
        </p:nvSpPr>
        <p:spPr>
          <a:xfrm>
            <a:off x="182880" y="232755"/>
            <a:ext cx="11876115" cy="6267797"/>
          </a:xfrm>
          <a:prstGeom prst="roundRect">
            <a:avLst>
              <a:gd name="adj" fmla="val 5327"/>
            </a:avLst>
          </a:prstGeom>
          <a:solidFill>
            <a:schemeClr val="bg1"/>
          </a:solidFill>
          <a:ln w="19050">
            <a:solidFill>
              <a:srgbClr val="1935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5">
            <a:extLst>
              <a:ext uri="{FF2B5EF4-FFF2-40B4-BE49-F238E27FC236}">
                <a16:creationId xmlns:a16="http://schemas.microsoft.com/office/drawing/2014/main" id="{1B1292A1-ACD0-69C0-9D76-331B750437BD}"/>
              </a:ext>
            </a:extLst>
          </p:cNvPr>
          <p:cNvSpPr/>
          <p:nvPr userDrawn="1"/>
        </p:nvSpPr>
        <p:spPr>
          <a:xfrm>
            <a:off x="620570" y="6185031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674B3-794B-18FF-0BCD-4F4010566D94}"/>
              </a:ext>
            </a:extLst>
          </p:cNvPr>
          <p:cNvSpPr/>
          <p:nvPr userDrawn="1"/>
        </p:nvSpPr>
        <p:spPr>
          <a:xfrm>
            <a:off x="548011" y="6190013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F3C90C03-4F26-4F7D-315D-28F4C5B910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48010" y="6309174"/>
            <a:ext cx="712390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45F3022A-6CAB-4712-DCB1-0275F7A12D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3461" y="1058222"/>
            <a:ext cx="4950419" cy="3250564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0CDF4561-78DE-D82C-C08A-C0E450113AF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75382" y="2622862"/>
            <a:ext cx="4950419" cy="3250564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605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EA18ABC-0CE3-DDCA-3031-5343AFC9A07B}"/>
              </a:ext>
            </a:extLst>
          </p:cNvPr>
          <p:cNvSpPr/>
          <p:nvPr userDrawn="1"/>
        </p:nvSpPr>
        <p:spPr>
          <a:xfrm>
            <a:off x="6765855" y="-10633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0E15F5-E04A-5C86-33B3-E580E83EFA0F}"/>
              </a:ext>
            </a:extLst>
          </p:cNvPr>
          <p:cNvSpPr/>
          <p:nvPr userDrawn="1"/>
        </p:nvSpPr>
        <p:spPr>
          <a:xfrm>
            <a:off x="7368362" y="0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72525C8-9F0D-5A8E-39F4-9F0AB4CCC934}"/>
              </a:ext>
            </a:extLst>
          </p:cNvPr>
          <p:cNvSpPr/>
          <p:nvPr userDrawn="1"/>
        </p:nvSpPr>
        <p:spPr>
          <a:xfrm>
            <a:off x="182880" y="232755"/>
            <a:ext cx="11876115" cy="6267797"/>
          </a:xfrm>
          <a:prstGeom prst="roundRect">
            <a:avLst>
              <a:gd name="adj" fmla="val 5327"/>
            </a:avLst>
          </a:prstGeom>
          <a:solidFill>
            <a:schemeClr val="bg1"/>
          </a:solidFill>
          <a:ln w="19050">
            <a:solidFill>
              <a:srgbClr val="1935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5">
            <a:extLst>
              <a:ext uri="{FF2B5EF4-FFF2-40B4-BE49-F238E27FC236}">
                <a16:creationId xmlns:a16="http://schemas.microsoft.com/office/drawing/2014/main" id="{1B1292A1-ACD0-69C0-9D76-331B750437BD}"/>
              </a:ext>
            </a:extLst>
          </p:cNvPr>
          <p:cNvSpPr/>
          <p:nvPr userDrawn="1"/>
        </p:nvSpPr>
        <p:spPr>
          <a:xfrm>
            <a:off x="620570" y="6185031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674B3-794B-18FF-0BCD-4F4010566D94}"/>
              </a:ext>
            </a:extLst>
          </p:cNvPr>
          <p:cNvSpPr/>
          <p:nvPr userDrawn="1"/>
        </p:nvSpPr>
        <p:spPr>
          <a:xfrm>
            <a:off x="548011" y="6190013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F3C90C03-4F26-4F7D-315D-28F4C5B910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48010" y="6309174"/>
            <a:ext cx="712390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827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EA18ABC-0CE3-DDCA-3031-5343AFC9A07B}"/>
              </a:ext>
            </a:extLst>
          </p:cNvPr>
          <p:cNvSpPr/>
          <p:nvPr userDrawn="1"/>
        </p:nvSpPr>
        <p:spPr>
          <a:xfrm>
            <a:off x="6765855" y="-10633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0E15F5-E04A-5C86-33B3-E580E83EFA0F}"/>
              </a:ext>
            </a:extLst>
          </p:cNvPr>
          <p:cNvSpPr/>
          <p:nvPr userDrawn="1"/>
        </p:nvSpPr>
        <p:spPr>
          <a:xfrm>
            <a:off x="7368362" y="0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72525C8-9F0D-5A8E-39F4-9F0AB4CCC934}"/>
              </a:ext>
            </a:extLst>
          </p:cNvPr>
          <p:cNvSpPr/>
          <p:nvPr userDrawn="1"/>
        </p:nvSpPr>
        <p:spPr>
          <a:xfrm>
            <a:off x="182880" y="232755"/>
            <a:ext cx="11876115" cy="6267797"/>
          </a:xfrm>
          <a:prstGeom prst="roundRect">
            <a:avLst>
              <a:gd name="adj" fmla="val 5327"/>
            </a:avLst>
          </a:prstGeom>
          <a:solidFill>
            <a:schemeClr val="bg1"/>
          </a:solidFill>
          <a:ln w="19050">
            <a:solidFill>
              <a:srgbClr val="1935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5">
            <a:extLst>
              <a:ext uri="{FF2B5EF4-FFF2-40B4-BE49-F238E27FC236}">
                <a16:creationId xmlns:a16="http://schemas.microsoft.com/office/drawing/2014/main" id="{1B1292A1-ACD0-69C0-9D76-331B750437BD}"/>
              </a:ext>
            </a:extLst>
          </p:cNvPr>
          <p:cNvSpPr/>
          <p:nvPr userDrawn="1"/>
        </p:nvSpPr>
        <p:spPr>
          <a:xfrm>
            <a:off x="620570" y="6185031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674B3-794B-18FF-0BCD-4F4010566D94}"/>
              </a:ext>
            </a:extLst>
          </p:cNvPr>
          <p:cNvSpPr/>
          <p:nvPr userDrawn="1"/>
        </p:nvSpPr>
        <p:spPr>
          <a:xfrm>
            <a:off x="548011" y="6190013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F3C90C03-4F26-4F7D-315D-28F4C5B910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48010" y="6309174"/>
            <a:ext cx="712390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19357A7B-EDC5-F48D-D8E5-2F2D715FA2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3461" y="1068382"/>
            <a:ext cx="4950419" cy="3250564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184A0FF4-4F2E-A172-3F6F-5790D00DEAA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75382" y="1068382"/>
            <a:ext cx="4950419" cy="3250564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1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EA18ABC-0CE3-DDCA-3031-5343AFC9A07B}"/>
              </a:ext>
            </a:extLst>
          </p:cNvPr>
          <p:cNvSpPr/>
          <p:nvPr userDrawn="1"/>
        </p:nvSpPr>
        <p:spPr>
          <a:xfrm>
            <a:off x="6765855" y="-10633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0E15F5-E04A-5C86-33B3-E580E83EFA0F}"/>
              </a:ext>
            </a:extLst>
          </p:cNvPr>
          <p:cNvSpPr/>
          <p:nvPr userDrawn="1"/>
        </p:nvSpPr>
        <p:spPr>
          <a:xfrm>
            <a:off x="7368362" y="0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72525C8-9F0D-5A8E-39F4-9F0AB4CCC934}"/>
              </a:ext>
            </a:extLst>
          </p:cNvPr>
          <p:cNvSpPr/>
          <p:nvPr userDrawn="1"/>
        </p:nvSpPr>
        <p:spPr>
          <a:xfrm>
            <a:off x="182880" y="232755"/>
            <a:ext cx="11876115" cy="6267797"/>
          </a:xfrm>
          <a:prstGeom prst="roundRect">
            <a:avLst>
              <a:gd name="adj" fmla="val 5327"/>
            </a:avLst>
          </a:prstGeom>
          <a:solidFill>
            <a:schemeClr val="bg1"/>
          </a:solidFill>
          <a:ln w="19050">
            <a:solidFill>
              <a:srgbClr val="1935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5">
            <a:extLst>
              <a:ext uri="{FF2B5EF4-FFF2-40B4-BE49-F238E27FC236}">
                <a16:creationId xmlns:a16="http://schemas.microsoft.com/office/drawing/2014/main" id="{1B1292A1-ACD0-69C0-9D76-331B750437BD}"/>
              </a:ext>
            </a:extLst>
          </p:cNvPr>
          <p:cNvSpPr/>
          <p:nvPr userDrawn="1"/>
        </p:nvSpPr>
        <p:spPr>
          <a:xfrm>
            <a:off x="620570" y="6185031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674B3-794B-18FF-0BCD-4F4010566D94}"/>
              </a:ext>
            </a:extLst>
          </p:cNvPr>
          <p:cNvSpPr/>
          <p:nvPr userDrawn="1"/>
        </p:nvSpPr>
        <p:spPr>
          <a:xfrm>
            <a:off x="548011" y="6190013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F3C90C03-4F26-4F7D-315D-28F4C5B910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48010" y="6309174"/>
            <a:ext cx="712390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02E821A1-10CE-0008-094C-620451B46EE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23092" y="1450775"/>
            <a:ext cx="3945815" cy="3945815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6943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89D204F-8619-CF00-0DC4-F5B614B0C5E4}"/>
              </a:ext>
            </a:extLst>
          </p:cNvPr>
          <p:cNvSpPr/>
          <p:nvPr userDrawn="1"/>
        </p:nvSpPr>
        <p:spPr>
          <a:xfrm>
            <a:off x="3454400" y="0"/>
            <a:ext cx="5246255" cy="3833091"/>
          </a:xfrm>
          <a:prstGeom prst="rect">
            <a:avLst/>
          </a:prstGeom>
          <a:solidFill>
            <a:srgbClr val="1835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D5349E1-BFED-70D6-F487-F174D915F046}"/>
              </a:ext>
            </a:extLst>
          </p:cNvPr>
          <p:cNvSpPr/>
          <p:nvPr userDrawn="1"/>
        </p:nvSpPr>
        <p:spPr>
          <a:xfrm flipH="1">
            <a:off x="2963596" y="469283"/>
            <a:ext cx="6118426" cy="6118425"/>
          </a:xfrm>
          <a:custGeom>
            <a:avLst/>
            <a:gdLst>
              <a:gd name="connsiteX0" fmla="*/ 6118427 w 6118426"/>
              <a:gd name="connsiteY0" fmla="*/ 3059213 h 6118425"/>
              <a:gd name="connsiteX1" fmla="*/ 3059213 w 6118426"/>
              <a:gd name="connsiteY1" fmla="*/ 6118425 h 6118425"/>
              <a:gd name="connsiteX2" fmla="*/ 0 w 6118426"/>
              <a:gd name="connsiteY2" fmla="*/ 3059213 h 6118425"/>
              <a:gd name="connsiteX3" fmla="*/ 3059213 w 6118426"/>
              <a:gd name="connsiteY3" fmla="*/ 0 h 6118425"/>
              <a:gd name="connsiteX4" fmla="*/ 6118427 w 6118426"/>
              <a:gd name="connsiteY4" fmla="*/ 3059213 h 611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8426" h="6118425">
                <a:moveTo>
                  <a:pt x="6118427" y="3059213"/>
                </a:moveTo>
                <a:cubicBezTo>
                  <a:pt x="6118427" y="4748770"/>
                  <a:pt x="4748771" y="6118425"/>
                  <a:pt x="3059213" y="6118425"/>
                </a:cubicBezTo>
                <a:cubicBezTo>
                  <a:pt x="1369657" y="6118425"/>
                  <a:pt x="0" y="4748770"/>
                  <a:pt x="0" y="3059213"/>
                </a:cubicBezTo>
                <a:cubicBezTo>
                  <a:pt x="0" y="1369656"/>
                  <a:pt x="1369657" y="0"/>
                  <a:pt x="3059213" y="0"/>
                </a:cubicBezTo>
                <a:cubicBezTo>
                  <a:pt x="4748771" y="0"/>
                  <a:pt x="6118427" y="1369656"/>
                  <a:pt x="6118427" y="3059213"/>
                </a:cubicBezTo>
                <a:close/>
              </a:path>
            </a:pathLst>
          </a:custGeom>
          <a:solidFill>
            <a:srgbClr val="2567B2"/>
          </a:solidFill>
          <a:ln w="263295" cap="flat">
            <a:solidFill>
              <a:srgbClr val="FFFFFF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072F586-BB78-9BDE-1412-005761A96FFC}"/>
              </a:ext>
            </a:extLst>
          </p:cNvPr>
          <p:cNvSpPr/>
          <p:nvPr userDrawn="1"/>
        </p:nvSpPr>
        <p:spPr>
          <a:xfrm flipH="1">
            <a:off x="3523811" y="1029497"/>
            <a:ext cx="4997997" cy="4997996"/>
          </a:xfrm>
          <a:custGeom>
            <a:avLst/>
            <a:gdLst>
              <a:gd name="connsiteX0" fmla="*/ 6118427 w 6118426"/>
              <a:gd name="connsiteY0" fmla="*/ 3059213 h 6118425"/>
              <a:gd name="connsiteX1" fmla="*/ 3059213 w 6118426"/>
              <a:gd name="connsiteY1" fmla="*/ 6118425 h 6118425"/>
              <a:gd name="connsiteX2" fmla="*/ 0 w 6118426"/>
              <a:gd name="connsiteY2" fmla="*/ 3059213 h 6118425"/>
              <a:gd name="connsiteX3" fmla="*/ 3059213 w 6118426"/>
              <a:gd name="connsiteY3" fmla="*/ 0 h 6118425"/>
              <a:gd name="connsiteX4" fmla="*/ 6118427 w 6118426"/>
              <a:gd name="connsiteY4" fmla="*/ 3059213 h 611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8426" h="6118425">
                <a:moveTo>
                  <a:pt x="6118427" y="3059213"/>
                </a:moveTo>
                <a:cubicBezTo>
                  <a:pt x="6118427" y="4748770"/>
                  <a:pt x="4748771" y="6118425"/>
                  <a:pt x="3059213" y="6118425"/>
                </a:cubicBezTo>
                <a:cubicBezTo>
                  <a:pt x="1369657" y="6118425"/>
                  <a:pt x="0" y="4748770"/>
                  <a:pt x="0" y="3059213"/>
                </a:cubicBezTo>
                <a:cubicBezTo>
                  <a:pt x="0" y="1369656"/>
                  <a:pt x="1369657" y="0"/>
                  <a:pt x="3059213" y="0"/>
                </a:cubicBezTo>
                <a:cubicBezTo>
                  <a:pt x="4748771" y="0"/>
                  <a:pt x="6118427" y="1369656"/>
                  <a:pt x="6118427" y="3059213"/>
                </a:cubicBezTo>
                <a:close/>
              </a:path>
            </a:pathLst>
          </a:custGeom>
          <a:solidFill>
            <a:srgbClr val="18355A"/>
          </a:solidFill>
          <a:ln w="57150" cap="flat">
            <a:solidFill>
              <a:srgbClr val="FFFFFF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98161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6CEEF4F-982B-DCEB-CDF2-87BA028C7FA2}"/>
              </a:ext>
            </a:extLst>
          </p:cNvPr>
          <p:cNvGrpSpPr/>
          <p:nvPr userDrawn="1"/>
        </p:nvGrpSpPr>
        <p:grpSpPr>
          <a:xfrm flipV="1">
            <a:off x="3036787" y="270292"/>
            <a:ext cx="6118426" cy="6587708"/>
            <a:chOff x="2963596" y="0"/>
            <a:chExt cx="6118426" cy="6587708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89D204F-8619-CF00-0DC4-F5B614B0C5E4}"/>
                </a:ext>
              </a:extLst>
            </p:cNvPr>
            <p:cNvSpPr/>
            <p:nvPr userDrawn="1"/>
          </p:nvSpPr>
          <p:spPr>
            <a:xfrm>
              <a:off x="3454400" y="0"/>
              <a:ext cx="5246255" cy="3833091"/>
            </a:xfrm>
            <a:prstGeom prst="rect">
              <a:avLst/>
            </a:prstGeom>
            <a:solidFill>
              <a:srgbClr val="18355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D5349E1-BFED-70D6-F487-F174D915F046}"/>
                </a:ext>
              </a:extLst>
            </p:cNvPr>
            <p:cNvSpPr/>
            <p:nvPr userDrawn="1"/>
          </p:nvSpPr>
          <p:spPr>
            <a:xfrm flipH="1">
              <a:off x="2963596" y="469283"/>
              <a:ext cx="6118426" cy="6118425"/>
            </a:xfrm>
            <a:custGeom>
              <a:avLst/>
              <a:gdLst>
                <a:gd name="connsiteX0" fmla="*/ 6118427 w 6118426"/>
                <a:gd name="connsiteY0" fmla="*/ 3059213 h 6118425"/>
                <a:gd name="connsiteX1" fmla="*/ 3059213 w 6118426"/>
                <a:gd name="connsiteY1" fmla="*/ 6118425 h 6118425"/>
                <a:gd name="connsiteX2" fmla="*/ 0 w 6118426"/>
                <a:gd name="connsiteY2" fmla="*/ 3059213 h 6118425"/>
                <a:gd name="connsiteX3" fmla="*/ 3059213 w 6118426"/>
                <a:gd name="connsiteY3" fmla="*/ 0 h 6118425"/>
                <a:gd name="connsiteX4" fmla="*/ 6118427 w 6118426"/>
                <a:gd name="connsiteY4" fmla="*/ 3059213 h 611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8426" h="6118425">
                  <a:moveTo>
                    <a:pt x="6118427" y="3059213"/>
                  </a:moveTo>
                  <a:cubicBezTo>
                    <a:pt x="6118427" y="4748770"/>
                    <a:pt x="4748771" y="6118425"/>
                    <a:pt x="3059213" y="6118425"/>
                  </a:cubicBezTo>
                  <a:cubicBezTo>
                    <a:pt x="1369657" y="6118425"/>
                    <a:pt x="0" y="4748770"/>
                    <a:pt x="0" y="3059213"/>
                  </a:cubicBezTo>
                  <a:cubicBezTo>
                    <a:pt x="0" y="1369656"/>
                    <a:pt x="1369657" y="0"/>
                    <a:pt x="3059213" y="0"/>
                  </a:cubicBezTo>
                  <a:cubicBezTo>
                    <a:pt x="4748771" y="0"/>
                    <a:pt x="6118427" y="1369656"/>
                    <a:pt x="6118427" y="3059213"/>
                  </a:cubicBezTo>
                  <a:close/>
                </a:path>
              </a:pathLst>
            </a:custGeom>
            <a:solidFill>
              <a:srgbClr val="2567B2"/>
            </a:solidFill>
            <a:ln w="263295" cap="flat">
              <a:solidFill>
                <a:srgbClr val="FFFFFF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4072F586-BB78-9BDE-1412-005761A96FFC}"/>
                </a:ext>
              </a:extLst>
            </p:cNvPr>
            <p:cNvSpPr/>
            <p:nvPr userDrawn="1"/>
          </p:nvSpPr>
          <p:spPr>
            <a:xfrm flipH="1">
              <a:off x="3523811" y="1029497"/>
              <a:ext cx="4997997" cy="4997996"/>
            </a:xfrm>
            <a:custGeom>
              <a:avLst/>
              <a:gdLst>
                <a:gd name="connsiteX0" fmla="*/ 6118427 w 6118426"/>
                <a:gd name="connsiteY0" fmla="*/ 3059213 h 6118425"/>
                <a:gd name="connsiteX1" fmla="*/ 3059213 w 6118426"/>
                <a:gd name="connsiteY1" fmla="*/ 6118425 h 6118425"/>
                <a:gd name="connsiteX2" fmla="*/ 0 w 6118426"/>
                <a:gd name="connsiteY2" fmla="*/ 3059213 h 6118425"/>
                <a:gd name="connsiteX3" fmla="*/ 3059213 w 6118426"/>
                <a:gd name="connsiteY3" fmla="*/ 0 h 6118425"/>
                <a:gd name="connsiteX4" fmla="*/ 6118427 w 6118426"/>
                <a:gd name="connsiteY4" fmla="*/ 3059213 h 611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8426" h="6118425">
                  <a:moveTo>
                    <a:pt x="6118427" y="3059213"/>
                  </a:moveTo>
                  <a:cubicBezTo>
                    <a:pt x="6118427" y="4748770"/>
                    <a:pt x="4748771" y="6118425"/>
                    <a:pt x="3059213" y="6118425"/>
                  </a:cubicBezTo>
                  <a:cubicBezTo>
                    <a:pt x="1369657" y="6118425"/>
                    <a:pt x="0" y="4748770"/>
                    <a:pt x="0" y="3059213"/>
                  </a:cubicBezTo>
                  <a:cubicBezTo>
                    <a:pt x="0" y="1369656"/>
                    <a:pt x="1369657" y="0"/>
                    <a:pt x="3059213" y="0"/>
                  </a:cubicBezTo>
                  <a:cubicBezTo>
                    <a:pt x="4748771" y="0"/>
                    <a:pt x="6118427" y="1369656"/>
                    <a:pt x="6118427" y="3059213"/>
                  </a:cubicBezTo>
                  <a:close/>
                </a:path>
              </a:pathLst>
            </a:custGeom>
            <a:solidFill>
              <a:srgbClr val="18355A"/>
            </a:solidFill>
            <a:ln w="57150" cap="flat">
              <a:solidFill>
                <a:srgbClr val="FFFFFF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126023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2F925C7B-5176-3D0A-B470-8AD0C923E6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6152" y="1407617"/>
            <a:ext cx="5555848" cy="404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06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0059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EA18ABC-0CE3-DDCA-3031-5343AFC9A07B}"/>
              </a:ext>
            </a:extLst>
          </p:cNvPr>
          <p:cNvSpPr/>
          <p:nvPr userDrawn="1"/>
        </p:nvSpPr>
        <p:spPr>
          <a:xfrm>
            <a:off x="6765855" y="-10633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0E15F5-E04A-5C86-33B3-E580E83EFA0F}"/>
              </a:ext>
            </a:extLst>
          </p:cNvPr>
          <p:cNvSpPr/>
          <p:nvPr userDrawn="1"/>
        </p:nvSpPr>
        <p:spPr>
          <a:xfrm>
            <a:off x="7368362" y="0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72525C8-9F0D-5A8E-39F4-9F0AB4CCC934}"/>
              </a:ext>
            </a:extLst>
          </p:cNvPr>
          <p:cNvSpPr/>
          <p:nvPr userDrawn="1"/>
        </p:nvSpPr>
        <p:spPr>
          <a:xfrm>
            <a:off x="182880" y="232755"/>
            <a:ext cx="11876115" cy="6267797"/>
          </a:xfrm>
          <a:prstGeom prst="roundRect">
            <a:avLst>
              <a:gd name="adj" fmla="val 5327"/>
            </a:avLst>
          </a:prstGeom>
          <a:solidFill>
            <a:schemeClr val="bg1"/>
          </a:solidFill>
          <a:ln w="19050">
            <a:solidFill>
              <a:srgbClr val="1935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5">
            <a:extLst>
              <a:ext uri="{FF2B5EF4-FFF2-40B4-BE49-F238E27FC236}">
                <a16:creationId xmlns:a16="http://schemas.microsoft.com/office/drawing/2014/main" id="{1B1292A1-ACD0-69C0-9D76-331B750437BD}"/>
              </a:ext>
            </a:extLst>
          </p:cNvPr>
          <p:cNvSpPr/>
          <p:nvPr userDrawn="1"/>
        </p:nvSpPr>
        <p:spPr>
          <a:xfrm>
            <a:off x="620570" y="6185031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674B3-794B-18FF-0BCD-4F4010566D94}"/>
              </a:ext>
            </a:extLst>
          </p:cNvPr>
          <p:cNvSpPr/>
          <p:nvPr userDrawn="1"/>
        </p:nvSpPr>
        <p:spPr>
          <a:xfrm>
            <a:off x="548011" y="6190013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F3C90C03-4F26-4F7D-315D-28F4C5B910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48010" y="6309174"/>
            <a:ext cx="712390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CADBF2-1805-368C-DF87-0C9DA670F0C2}"/>
              </a:ext>
            </a:extLst>
          </p:cNvPr>
          <p:cNvSpPr/>
          <p:nvPr userDrawn="1"/>
        </p:nvSpPr>
        <p:spPr>
          <a:xfrm>
            <a:off x="182880" y="227773"/>
            <a:ext cx="3650211" cy="4039427"/>
          </a:xfrm>
          <a:prstGeom prst="roundRect">
            <a:avLst>
              <a:gd name="adj" fmla="val 8570"/>
            </a:avLst>
          </a:prstGeom>
          <a:solidFill>
            <a:srgbClr val="18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79B087A-C6DB-C7FE-69DF-6FC58F6415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5378" y="468018"/>
            <a:ext cx="4421154" cy="4611982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910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EA18ABC-0CE3-DDCA-3031-5343AFC9A07B}"/>
              </a:ext>
            </a:extLst>
          </p:cNvPr>
          <p:cNvSpPr/>
          <p:nvPr userDrawn="1"/>
        </p:nvSpPr>
        <p:spPr>
          <a:xfrm>
            <a:off x="6765855" y="-10633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0E15F5-E04A-5C86-33B3-E580E83EFA0F}"/>
              </a:ext>
            </a:extLst>
          </p:cNvPr>
          <p:cNvSpPr/>
          <p:nvPr userDrawn="1"/>
        </p:nvSpPr>
        <p:spPr>
          <a:xfrm>
            <a:off x="7368362" y="0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72525C8-9F0D-5A8E-39F4-9F0AB4CCC934}"/>
              </a:ext>
            </a:extLst>
          </p:cNvPr>
          <p:cNvSpPr/>
          <p:nvPr userDrawn="1"/>
        </p:nvSpPr>
        <p:spPr>
          <a:xfrm>
            <a:off x="182880" y="232755"/>
            <a:ext cx="11876115" cy="6267797"/>
          </a:xfrm>
          <a:prstGeom prst="roundRect">
            <a:avLst>
              <a:gd name="adj" fmla="val 5327"/>
            </a:avLst>
          </a:prstGeom>
          <a:solidFill>
            <a:schemeClr val="bg1"/>
          </a:solidFill>
          <a:ln w="19050">
            <a:solidFill>
              <a:srgbClr val="1935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5">
            <a:extLst>
              <a:ext uri="{FF2B5EF4-FFF2-40B4-BE49-F238E27FC236}">
                <a16:creationId xmlns:a16="http://schemas.microsoft.com/office/drawing/2014/main" id="{1B1292A1-ACD0-69C0-9D76-331B750437BD}"/>
              </a:ext>
            </a:extLst>
          </p:cNvPr>
          <p:cNvSpPr/>
          <p:nvPr userDrawn="1"/>
        </p:nvSpPr>
        <p:spPr>
          <a:xfrm>
            <a:off x="620570" y="6185031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674B3-794B-18FF-0BCD-4F4010566D94}"/>
              </a:ext>
            </a:extLst>
          </p:cNvPr>
          <p:cNvSpPr/>
          <p:nvPr userDrawn="1"/>
        </p:nvSpPr>
        <p:spPr>
          <a:xfrm>
            <a:off x="548011" y="6190013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F3C90C03-4F26-4F7D-315D-28F4C5B910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48010" y="6309174"/>
            <a:ext cx="712390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CADBF2-1805-368C-DF87-0C9DA670F0C2}"/>
              </a:ext>
            </a:extLst>
          </p:cNvPr>
          <p:cNvSpPr/>
          <p:nvPr userDrawn="1"/>
        </p:nvSpPr>
        <p:spPr>
          <a:xfrm>
            <a:off x="7843375" y="4802908"/>
            <a:ext cx="4047372" cy="1506265"/>
          </a:xfrm>
          <a:prstGeom prst="roundRect">
            <a:avLst>
              <a:gd name="adj" fmla="val 8570"/>
            </a:avLst>
          </a:prstGeom>
          <a:solidFill>
            <a:srgbClr val="18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79B087A-C6DB-C7FE-69DF-6FC58F6415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68339" y="2124364"/>
            <a:ext cx="4421154" cy="3870036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506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EA18ABC-0CE3-DDCA-3031-5343AFC9A07B}"/>
              </a:ext>
            </a:extLst>
          </p:cNvPr>
          <p:cNvSpPr/>
          <p:nvPr userDrawn="1"/>
        </p:nvSpPr>
        <p:spPr>
          <a:xfrm>
            <a:off x="6765855" y="-10633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0E15F5-E04A-5C86-33B3-E580E83EFA0F}"/>
              </a:ext>
            </a:extLst>
          </p:cNvPr>
          <p:cNvSpPr/>
          <p:nvPr userDrawn="1"/>
        </p:nvSpPr>
        <p:spPr>
          <a:xfrm>
            <a:off x="7368362" y="0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72525C8-9F0D-5A8E-39F4-9F0AB4CCC934}"/>
              </a:ext>
            </a:extLst>
          </p:cNvPr>
          <p:cNvSpPr/>
          <p:nvPr userDrawn="1"/>
        </p:nvSpPr>
        <p:spPr>
          <a:xfrm>
            <a:off x="182880" y="232755"/>
            <a:ext cx="11876115" cy="6267797"/>
          </a:xfrm>
          <a:prstGeom prst="roundRect">
            <a:avLst>
              <a:gd name="adj" fmla="val 5327"/>
            </a:avLst>
          </a:prstGeom>
          <a:solidFill>
            <a:schemeClr val="bg1"/>
          </a:solidFill>
          <a:ln w="19050">
            <a:solidFill>
              <a:srgbClr val="1935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5">
            <a:extLst>
              <a:ext uri="{FF2B5EF4-FFF2-40B4-BE49-F238E27FC236}">
                <a16:creationId xmlns:a16="http://schemas.microsoft.com/office/drawing/2014/main" id="{1B1292A1-ACD0-69C0-9D76-331B750437BD}"/>
              </a:ext>
            </a:extLst>
          </p:cNvPr>
          <p:cNvSpPr/>
          <p:nvPr userDrawn="1"/>
        </p:nvSpPr>
        <p:spPr>
          <a:xfrm>
            <a:off x="620570" y="6185031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674B3-794B-18FF-0BCD-4F4010566D94}"/>
              </a:ext>
            </a:extLst>
          </p:cNvPr>
          <p:cNvSpPr/>
          <p:nvPr userDrawn="1"/>
        </p:nvSpPr>
        <p:spPr>
          <a:xfrm>
            <a:off x="548011" y="6190013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F3C90C03-4F26-4F7D-315D-28F4C5B910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48010" y="6309174"/>
            <a:ext cx="712390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09204692-825D-C5F9-E5D3-DCD97E4C7C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45898" y="1782390"/>
            <a:ext cx="3035118" cy="3303849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35016B55-6E7D-AAFB-D615-AEBF252258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5648" y="2047533"/>
            <a:ext cx="2547967" cy="2773565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FDEBC44-F009-350E-5CD1-D142A0F3C0E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17232" y="2047533"/>
            <a:ext cx="2547967" cy="2773565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FD3A39C4-7673-424A-088A-865700D6585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78816" y="1979870"/>
            <a:ext cx="2547967" cy="2773565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353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1EA18ABC-0CE3-DDCA-3031-5343AFC9A07B}"/>
              </a:ext>
            </a:extLst>
          </p:cNvPr>
          <p:cNvSpPr/>
          <p:nvPr userDrawn="1"/>
        </p:nvSpPr>
        <p:spPr>
          <a:xfrm>
            <a:off x="6765855" y="-10633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0E15F5-E04A-5C86-33B3-E580E83EFA0F}"/>
              </a:ext>
            </a:extLst>
          </p:cNvPr>
          <p:cNvSpPr/>
          <p:nvPr userDrawn="1"/>
        </p:nvSpPr>
        <p:spPr>
          <a:xfrm>
            <a:off x="7368362" y="0"/>
            <a:ext cx="4823638" cy="6868633"/>
          </a:xfrm>
          <a:custGeom>
            <a:avLst/>
            <a:gdLst>
              <a:gd name="connsiteX0" fmla="*/ 0 w 3143693"/>
              <a:gd name="connsiteY0" fmla="*/ 0 h 6858000"/>
              <a:gd name="connsiteX1" fmla="*/ 3143693 w 3143693"/>
              <a:gd name="connsiteY1" fmla="*/ 0 h 6858000"/>
              <a:gd name="connsiteX2" fmla="*/ 3143693 w 3143693"/>
              <a:gd name="connsiteY2" fmla="*/ 6858000 h 6858000"/>
              <a:gd name="connsiteX3" fmla="*/ 0 w 3143693"/>
              <a:gd name="connsiteY3" fmla="*/ 6858000 h 6858000"/>
              <a:gd name="connsiteX4" fmla="*/ 0 w 3143693"/>
              <a:gd name="connsiteY4" fmla="*/ 0 h 6858000"/>
              <a:gd name="connsiteX0" fmla="*/ 1679945 w 4823638"/>
              <a:gd name="connsiteY0" fmla="*/ 0 h 6868633"/>
              <a:gd name="connsiteX1" fmla="*/ 4823638 w 4823638"/>
              <a:gd name="connsiteY1" fmla="*/ 0 h 6868633"/>
              <a:gd name="connsiteX2" fmla="*/ 4823638 w 4823638"/>
              <a:gd name="connsiteY2" fmla="*/ 6858000 h 6868633"/>
              <a:gd name="connsiteX3" fmla="*/ 0 w 4823638"/>
              <a:gd name="connsiteY3" fmla="*/ 6868633 h 6868633"/>
              <a:gd name="connsiteX4" fmla="*/ 1679945 w 4823638"/>
              <a:gd name="connsiteY4" fmla="*/ 0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3638" h="6868633">
                <a:moveTo>
                  <a:pt x="1679945" y="0"/>
                </a:moveTo>
                <a:lnTo>
                  <a:pt x="4823638" y="0"/>
                </a:lnTo>
                <a:lnTo>
                  <a:pt x="4823638" y="6858000"/>
                </a:lnTo>
                <a:lnTo>
                  <a:pt x="0" y="6868633"/>
                </a:lnTo>
                <a:lnTo>
                  <a:pt x="1679945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72525C8-9F0D-5A8E-39F4-9F0AB4CCC934}"/>
              </a:ext>
            </a:extLst>
          </p:cNvPr>
          <p:cNvSpPr/>
          <p:nvPr userDrawn="1"/>
        </p:nvSpPr>
        <p:spPr>
          <a:xfrm>
            <a:off x="182880" y="232755"/>
            <a:ext cx="11876115" cy="6267797"/>
          </a:xfrm>
          <a:prstGeom prst="roundRect">
            <a:avLst>
              <a:gd name="adj" fmla="val 5327"/>
            </a:avLst>
          </a:prstGeom>
          <a:solidFill>
            <a:schemeClr val="bg1"/>
          </a:solidFill>
          <a:ln w="19050">
            <a:solidFill>
              <a:srgbClr val="19355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5">
            <a:extLst>
              <a:ext uri="{FF2B5EF4-FFF2-40B4-BE49-F238E27FC236}">
                <a16:creationId xmlns:a16="http://schemas.microsoft.com/office/drawing/2014/main" id="{1B1292A1-ACD0-69C0-9D76-331B750437BD}"/>
              </a:ext>
            </a:extLst>
          </p:cNvPr>
          <p:cNvSpPr/>
          <p:nvPr userDrawn="1"/>
        </p:nvSpPr>
        <p:spPr>
          <a:xfrm>
            <a:off x="620570" y="6185031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674B3-794B-18FF-0BCD-4F4010566D94}"/>
              </a:ext>
            </a:extLst>
          </p:cNvPr>
          <p:cNvSpPr/>
          <p:nvPr userDrawn="1"/>
        </p:nvSpPr>
        <p:spPr>
          <a:xfrm>
            <a:off x="548011" y="6190013"/>
            <a:ext cx="712390" cy="577077"/>
          </a:xfrm>
          <a:custGeom>
            <a:avLst/>
            <a:gdLst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627611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577077 h 577077"/>
              <a:gd name="connsiteX8" fmla="*/ 0 w 627611"/>
              <a:gd name="connsiteY8" fmla="*/ 0 h 577077"/>
              <a:gd name="connsiteX0" fmla="*/ 0 w 627611"/>
              <a:gd name="connsiteY0" fmla="*/ 0 h 577077"/>
              <a:gd name="connsiteX1" fmla="*/ 0 w 627611"/>
              <a:gd name="connsiteY1" fmla="*/ 0 h 577077"/>
              <a:gd name="connsiteX2" fmla="*/ 627611 w 627611"/>
              <a:gd name="connsiteY2" fmla="*/ 0 h 577077"/>
              <a:gd name="connsiteX3" fmla="*/ 627611 w 627611"/>
              <a:gd name="connsiteY3" fmla="*/ 0 h 577077"/>
              <a:gd name="connsiteX4" fmla="*/ 627611 w 627611"/>
              <a:gd name="connsiteY4" fmla="*/ 577077 h 577077"/>
              <a:gd name="connsiteX5" fmla="*/ 0 w 627611"/>
              <a:gd name="connsiteY5" fmla="*/ 577077 h 577077"/>
              <a:gd name="connsiteX6" fmla="*/ 0 w 627611"/>
              <a:gd name="connsiteY6" fmla="*/ 577077 h 577077"/>
              <a:gd name="connsiteX7" fmla="*/ 0 w 627611"/>
              <a:gd name="connsiteY7" fmla="*/ 0 h 577077"/>
              <a:gd name="connsiteX0" fmla="*/ 0 w 712390"/>
              <a:gd name="connsiteY0" fmla="*/ 0 h 577077"/>
              <a:gd name="connsiteX1" fmla="*/ 0 w 712390"/>
              <a:gd name="connsiteY1" fmla="*/ 0 h 577077"/>
              <a:gd name="connsiteX2" fmla="*/ 627611 w 712390"/>
              <a:gd name="connsiteY2" fmla="*/ 0 h 577077"/>
              <a:gd name="connsiteX3" fmla="*/ 627611 w 712390"/>
              <a:gd name="connsiteY3" fmla="*/ 0 h 577077"/>
              <a:gd name="connsiteX4" fmla="*/ 712390 w 712390"/>
              <a:gd name="connsiteY4" fmla="*/ 577077 h 577077"/>
              <a:gd name="connsiteX5" fmla="*/ 0 w 712390"/>
              <a:gd name="connsiteY5" fmla="*/ 577077 h 577077"/>
              <a:gd name="connsiteX6" fmla="*/ 0 w 712390"/>
              <a:gd name="connsiteY6" fmla="*/ 577077 h 577077"/>
              <a:gd name="connsiteX7" fmla="*/ 0 w 712390"/>
              <a:gd name="connsiteY7" fmla="*/ 0 h 57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390" h="577077">
                <a:moveTo>
                  <a:pt x="0" y="0"/>
                </a:moveTo>
                <a:lnTo>
                  <a:pt x="0" y="0"/>
                </a:lnTo>
                <a:lnTo>
                  <a:pt x="627611" y="0"/>
                </a:lnTo>
                <a:lnTo>
                  <a:pt x="627611" y="0"/>
                </a:lnTo>
                <a:lnTo>
                  <a:pt x="712390" y="577077"/>
                </a:lnTo>
                <a:lnTo>
                  <a:pt x="0" y="577077"/>
                </a:lnTo>
                <a:lnTo>
                  <a:pt x="0" y="577077"/>
                </a:lnTo>
                <a:lnTo>
                  <a:pt x="0" y="0"/>
                </a:lnTo>
                <a:close/>
              </a:path>
            </a:pathLst>
          </a:custGeom>
          <a:solidFill>
            <a:srgbClr val="19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F3C90C03-4F26-4F7D-315D-28F4C5B910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48010" y="6309174"/>
            <a:ext cx="712390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09204692-825D-C5F9-E5D3-DCD97E4C7C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68545" y="1782390"/>
            <a:ext cx="3035118" cy="3303849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35016B55-6E7D-AAFB-D615-AEBF252258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5648" y="2047533"/>
            <a:ext cx="2547967" cy="2773565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FDEBC44-F009-350E-5CD1-D142A0F3C0E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17232" y="2047533"/>
            <a:ext cx="2547967" cy="2773565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FD3A39C4-7673-424A-088A-865700D6585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07009" y="2047533"/>
            <a:ext cx="2547967" cy="2773565"/>
          </a:xfrm>
          <a:prstGeom prst="roundRect">
            <a:avLst>
              <a:gd name="adj" fmla="val 5495"/>
            </a:avLst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624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4AFCB-30AC-951C-985A-8144887D21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7EF1F-05D9-4466-A05C-E0E04476D8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88303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6" r:id="rId3"/>
    <p:sldLayoutId id="2147483651" r:id="rId4"/>
    <p:sldLayoutId id="2147483652" r:id="rId5"/>
    <p:sldLayoutId id="2147483650" r:id="rId6"/>
    <p:sldLayoutId id="2147483658" r:id="rId7"/>
    <p:sldLayoutId id="2147483660" r:id="rId8"/>
    <p:sldLayoutId id="2147483659" r:id="rId9"/>
    <p:sldLayoutId id="2147483661" r:id="rId10"/>
    <p:sldLayoutId id="2147483662" r:id="rId11"/>
    <p:sldLayoutId id="2147483663" r:id="rId12"/>
    <p:sldLayoutId id="2147483657" r:id="rId13"/>
    <p:sldLayoutId id="2147483664" r:id="rId14"/>
    <p:sldLayoutId id="2147483655" r:id="rId15"/>
    <p:sldLayoutId id="2147483654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8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8.png"/><Relationship Id="rId18" Type="http://schemas.openxmlformats.org/officeDocument/2006/relationships/slide" Target="slide36.xml"/><Relationship Id="rId3" Type="http://schemas.openxmlformats.org/officeDocument/2006/relationships/slide" Target="slide4.xml"/><Relationship Id="rId7" Type="http://schemas.openxmlformats.org/officeDocument/2006/relationships/image" Target="../media/image6.png"/><Relationship Id="rId12" Type="http://schemas.openxmlformats.org/officeDocument/2006/relationships/slide" Target="slide22.xml"/><Relationship Id="rId17" Type="http://schemas.openxmlformats.org/officeDocument/2006/relationships/image" Target="../media/image10.png"/><Relationship Id="rId2" Type="http://schemas.openxmlformats.org/officeDocument/2006/relationships/image" Target="../media/image5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image" Target="../media/image8.png"/><Relationship Id="rId5" Type="http://schemas.openxmlformats.org/officeDocument/2006/relationships/image" Target="../media/image6.png"/><Relationship Id="rId15" Type="http://schemas.openxmlformats.org/officeDocument/2006/relationships/slide" Target="slide28.xml"/><Relationship Id="rId10" Type="http://schemas.openxmlformats.org/officeDocument/2006/relationships/image" Target="../media/image7.png"/><Relationship Id="rId19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slide" Target="slide13.xml"/><Relationship Id="rId1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283C7EEA-CD3D-DB3A-A9E2-E8E5219BE2B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9" b="5569"/>
          <a:stretch>
            <a:fillRect/>
          </a:stretch>
        </p:blipFill>
        <p:spPr/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F11466-9A4E-3B09-2857-1A73B3819EE1}"/>
              </a:ext>
            </a:extLst>
          </p:cNvPr>
          <p:cNvSpPr/>
          <p:nvPr/>
        </p:nvSpPr>
        <p:spPr>
          <a:xfrm>
            <a:off x="6877414" y="1702161"/>
            <a:ext cx="5019295" cy="12321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2225" cap="rnd">
            <a:solidFill>
              <a:srgbClr val="00456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  <a:defRPr/>
            </a:pPr>
            <a:r>
              <a:rPr lang="fa-IR" sz="2300" b="1" kern="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حرفه ای روانشناسی شخصیت ( تخصصی و حرفه ای)</a:t>
            </a:r>
            <a:endParaRPr lang="en-US" sz="2300" b="1" kern="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49713C8-E28D-8BC4-99B9-A31DD8635E08}"/>
              </a:ext>
            </a:extLst>
          </p:cNvPr>
          <p:cNvGrpSpPr/>
          <p:nvPr/>
        </p:nvGrpSpPr>
        <p:grpSpPr>
          <a:xfrm>
            <a:off x="6877413" y="3128318"/>
            <a:ext cx="5019296" cy="593936"/>
            <a:chOff x="1208809" y="2835064"/>
            <a:chExt cx="5019296" cy="59393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A79AB003-2A3B-5F2F-562E-EBDCBEC72D27}"/>
                </a:ext>
              </a:extLst>
            </p:cNvPr>
            <p:cNvSpPr/>
            <p:nvPr/>
          </p:nvSpPr>
          <p:spPr>
            <a:xfrm>
              <a:off x="1208810" y="2835064"/>
              <a:ext cx="5019295" cy="593936"/>
            </a:xfrm>
            <a:prstGeom prst="roundRect">
              <a:avLst>
                <a:gd name="adj" fmla="val 0"/>
              </a:avLst>
            </a:prstGeom>
            <a:solidFill>
              <a:srgbClr val="2567B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8DCE582-96AB-6916-ECE3-598FF8683915}"/>
                </a:ext>
              </a:extLst>
            </p:cNvPr>
            <p:cNvSpPr/>
            <p:nvPr/>
          </p:nvSpPr>
          <p:spPr>
            <a:xfrm>
              <a:off x="1208809" y="2835064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راهنما: دکتر علیرضا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DC6502A-31BF-D68A-0579-F5C970179091}"/>
              </a:ext>
            </a:extLst>
          </p:cNvPr>
          <p:cNvGrpSpPr/>
          <p:nvPr/>
        </p:nvGrpSpPr>
        <p:grpSpPr>
          <a:xfrm>
            <a:off x="6877413" y="3916220"/>
            <a:ext cx="5019296" cy="593936"/>
            <a:chOff x="1208809" y="3619419"/>
            <a:chExt cx="5019296" cy="593936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729AF99-C70C-BC1D-773C-D525D058A797}"/>
                </a:ext>
              </a:extLst>
            </p:cNvPr>
            <p:cNvSpPr/>
            <p:nvPr/>
          </p:nvSpPr>
          <p:spPr>
            <a:xfrm>
              <a:off x="1208810" y="3619419"/>
              <a:ext cx="5019295" cy="593936"/>
            </a:xfrm>
            <a:prstGeom prst="roundRect">
              <a:avLst>
                <a:gd name="adj" fmla="val 0"/>
              </a:avLst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CEADCF51-08D3-684D-9051-589EE1EDBCCE}"/>
                </a:ext>
              </a:extLst>
            </p:cNvPr>
            <p:cNvSpPr/>
            <p:nvPr/>
          </p:nvSpPr>
          <p:spPr>
            <a:xfrm>
              <a:off x="1208809" y="3619419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مشاور: دکتری مهران منتظر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1838A2C-6BC9-227B-C9B1-C339FAC4589C}"/>
              </a:ext>
            </a:extLst>
          </p:cNvPr>
          <p:cNvGrpSpPr/>
          <p:nvPr/>
        </p:nvGrpSpPr>
        <p:grpSpPr>
          <a:xfrm>
            <a:off x="6877414" y="4704122"/>
            <a:ext cx="5019295" cy="593937"/>
            <a:chOff x="1208810" y="4403774"/>
            <a:chExt cx="5019295" cy="59393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C809B30E-FEB5-CFBC-0B4E-57B5DD68A737}"/>
                </a:ext>
              </a:extLst>
            </p:cNvPr>
            <p:cNvSpPr/>
            <p:nvPr/>
          </p:nvSpPr>
          <p:spPr>
            <a:xfrm>
              <a:off x="1208810" y="4403774"/>
              <a:ext cx="5019295" cy="593936"/>
            </a:xfrm>
            <a:prstGeom prst="roundRect">
              <a:avLst>
                <a:gd name="adj" fmla="val 0"/>
              </a:avLst>
            </a:prstGeom>
            <a:solidFill>
              <a:srgbClr val="2567B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0B0501F-BFEF-6918-2590-FD86C9F3E4FC}"/>
                </a:ext>
              </a:extLst>
            </p:cNvPr>
            <p:cNvSpPr/>
            <p:nvPr/>
          </p:nvSpPr>
          <p:spPr>
            <a:xfrm>
              <a:off x="1996836" y="4403775"/>
              <a:ext cx="330075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پژوهشگر: محمد جواد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5C03FED-4A9C-C333-635C-23AD7672BE87}"/>
              </a:ext>
            </a:extLst>
          </p:cNvPr>
          <p:cNvGrpSpPr/>
          <p:nvPr/>
        </p:nvGrpSpPr>
        <p:grpSpPr>
          <a:xfrm>
            <a:off x="6877413" y="5492025"/>
            <a:ext cx="5019295" cy="394016"/>
            <a:chOff x="607979" y="5421893"/>
            <a:chExt cx="4735087" cy="394016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298BE76-734B-CE39-CD05-A37BF1314BB7}"/>
                </a:ext>
              </a:extLst>
            </p:cNvPr>
            <p:cNvSpPr/>
            <p:nvPr/>
          </p:nvSpPr>
          <p:spPr>
            <a:xfrm>
              <a:off x="607979" y="5421893"/>
              <a:ext cx="2108093" cy="39401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تاریخ ارائه: </a:t>
              </a:r>
              <a:r>
                <a:rPr lang="fa-IR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24C9006-C3B8-2DCF-FFC6-9CD190F1659C}"/>
                </a:ext>
              </a:extLst>
            </p:cNvPr>
            <p:cNvSpPr/>
            <p:nvPr/>
          </p:nvSpPr>
          <p:spPr>
            <a:xfrm>
              <a:off x="3234973" y="5421893"/>
              <a:ext cx="2108093" cy="39401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نام دانشگاه: ............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686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1624EF-F502-7D93-5328-983D501B9B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3E79283-7E49-3E71-6D99-6F7D8079B55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3" r="21763"/>
          <a:stretch>
            <a:fillRect/>
          </a:stretch>
        </p:blipFill>
        <p:spPr>
          <a:xfrm>
            <a:off x="4103428" y="1401615"/>
            <a:ext cx="3945815" cy="3945815"/>
          </a:xfrm>
          <a:ln w="57150">
            <a:solidFill>
              <a:schemeClr val="accent1"/>
            </a:solidFill>
          </a:ln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E29B99A-D01A-9CC1-BB1A-3033671C721A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6BF2FF5C-EEA2-EE85-7CBC-1E6136255928}"/>
              </a:ext>
            </a:extLst>
          </p:cNvPr>
          <p:cNvSpPr>
            <a:spLocks noEditPoints="1"/>
          </p:cNvSpPr>
          <p:nvPr/>
        </p:nvSpPr>
        <p:spPr bwMode="auto">
          <a:xfrm>
            <a:off x="3026797" y="3742338"/>
            <a:ext cx="652140" cy="652140"/>
          </a:xfrm>
          <a:custGeom>
            <a:avLst/>
            <a:gdLst>
              <a:gd name="T0" fmla="*/ 1852 w 2070"/>
              <a:gd name="T1" fmla="*/ 557 h 2071"/>
              <a:gd name="T2" fmla="*/ 1859 w 2070"/>
              <a:gd name="T3" fmla="*/ 546 h 2071"/>
              <a:gd name="T4" fmla="*/ 1525 w 2070"/>
              <a:gd name="T5" fmla="*/ 212 h 2071"/>
              <a:gd name="T6" fmla="*/ 1514 w 2070"/>
              <a:gd name="T7" fmla="*/ 219 h 2071"/>
              <a:gd name="T8" fmla="*/ 1141 w 2070"/>
              <a:gd name="T9" fmla="*/ 6 h 2071"/>
              <a:gd name="T10" fmla="*/ 593 w 2070"/>
              <a:gd name="T11" fmla="*/ 304 h 2071"/>
              <a:gd name="T12" fmla="*/ 237 w 2070"/>
              <a:gd name="T13" fmla="*/ 463 h 2071"/>
              <a:gd name="T14" fmla="*/ 17 w 2070"/>
              <a:gd name="T15" fmla="*/ 930 h 2071"/>
              <a:gd name="T16" fmla="*/ 271 w 2070"/>
              <a:gd name="T17" fmla="*/ 1396 h 2071"/>
              <a:gd name="T18" fmla="*/ 67 w 2070"/>
              <a:gd name="T19" fmla="*/ 1666 h 2071"/>
              <a:gd name="T20" fmla="*/ 482 w 2070"/>
              <a:gd name="T21" fmla="*/ 1927 h 2071"/>
              <a:gd name="T22" fmla="*/ 845 w 2070"/>
              <a:gd name="T23" fmla="*/ 1860 h 2071"/>
              <a:gd name="T24" fmla="*/ 1208 w 2070"/>
              <a:gd name="T25" fmla="*/ 2000 h 2071"/>
              <a:gd name="T26" fmla="*/ 1694 w 2070"/>
              <a:gd name="T27" fmla="*/ 1825 h 2071"/>
              <a:gd name="T28" fmla="*/ 1872 w 2070"/>
              <a:gd name="T29" fmla="*/ 1226 h 2071"/>
              <a:gd name="T30" fmla="*/ 2011 w 2070"/>
              <a:gd name="T31" fmla="*/ 863 h 2071"/>
              <a:gd name="T32" fmla="*/ 517 w 2070"/>
              <a:gd name="T33" fmla="*/ 1280 h 2071"/>
              <a:gd name="T34" fmla="*/ 1077 w 2070"/>
              <a:gd name="T35" fmla="*/ 656 h 2071"/>
              <a:gd name="T36" fmla="*/ 988 w 2070"/>
              <a:gd name="T37" fmla="*/ 1402 h 2071"/>
              <a:gd name="T38" fmla="*/ 1583 w 2070"/>
              <a:gd name="T39" fmla="*/ 826 h 2071"/>
              <a:gd name="T40" fmla="*/ 801 w 2070"/>
              <a:gd name="T41" fmla="*/ 1222 h 2071"/>
              <a:gd name="T42" fmla="*/ 1851 w 2070"/>
              <a:gd name="T43" fmla="*/ 218 h 2071"/>
              <a:gd name="T44" fmla="*/ 1803 w 2070"/>
              <a:gd name="T45" fmla="*/ 161 h 2071"/>
              <a:gd name="T46" fmla="*/ 1347 w 2070"/>
              <a:gd name="T47" fmla="*/ 1063 h 2071"/>
              <a:gd name="T48" fmla="*/ 849 w 2070"/>
              <a:gd name="T49" fmla="*/ 1270 h 2071"/>
              <a:gd name="T50" fmla="*/ 1997 w 2070"/>
              <a:gd name="T51" fmla="*/ 74 h 2071"/>
              <a:gd name="T52" fmla="*/ 1997 w 2070"/>
              <a:gd name="T53" fmla="*/ 74 h 2071"/>
              <a:gd name="T54" fmla="*/ 308 w 2070"/>
              <a:gd name="T55" fmla="*/ 1473 h 2071"/>
              <a:gd name="T56" fmla="*/ 202 w 2070"/>
              <a:gd name="T57" fmla="*/ 1545 h 2071"/>
              <a:gd name="T58" fmla="*/ 284 w 2070"/>
              <a:gd name="T59" fmla="*/ 1986 h 2071"/>
              <a:gd name="T60" fmla="*/ 115 w 2070"/>
              <a:gd name="T61" fmla="*/ 1714 h 2071"/>
              <a:gd name="T62" fmla="*/ 598 w 2070"/>
              <a:gd name="T63" fmla="*/ 1811 h 2071"/>
              <a:gd name="T64" fmla="*/ 592 w 2070"/>
              <a:gd name="T65" fmla="*/ 1757 h 2071"/>
              <a:gd name="T66" fmla="*/ 1836 w 2070"/>
              <a:gd name="T67" fmla="*/ 1164 h 2071"/>
              <a:gd name="T68" fmla="*/ 1788 w 2070"/>
              <a:gd name="T69" fmla="*/ 1635 h 2071"/>
              <a:gd name="T70" fmla="*/ 1201 w 2070"/>
              <a:gd name="T71" fmla="*/ 1798 h 2071"/>
              <a:gd name="T72" fmla="*/ 907 w 2070"/>
              <a:gd name="T73" fmla="*/ 1825 h 2071"/>
              <a:gd name="T74" fmla="*/ 612 w 2070"/>
              <a:gd name="T75" fmla="*/ 1687 h 2071"/>
              <a:gd name="T76" fmla="*/ 436 w 2070"/>
              <a:gd name="T77" fmla="*/ 1777 h 2071"/>
              <a:gd name="T78" fmla="*/ 384 w 2070"/>
              <a:gd name="T79" fmla="*/ 1458 h 2071"/>
              <a:gd name="T80" fmla="*/ 273 w 2070"/>
              <a:gd name="T81" fmla="*/ 1191 h 2071"/>
              <a:gd name="T82" fmla="*/ 246 w 2070"/>
              <a:gd name="T83" fmla="*/ 896 h 2071"/>
              <a:gd name="T84" fmla="*/ 294 w 2070"/>
              <a:gd name="T85" fmla="*/ 425 h 2071"/>
              <a:gd name="T86" fmla="*/ 881 w 2070"/>
              <a:gd name="T87" fmla="*/ 262 h 2071"/>
              <a:gd name="T88" fmla="*/ 1175 w 2070"/>
              <a:gd name="T89" fmla="*/ 235 h 2071"/>
              <a:gd name="T90" fmla="*/ 1041 w 2070"/>
              <a:gd name="T91" fmla="*/ 381 h 2071"/>
              <a:gd name="T92" fmla="*/ 1041 w 2070"/>
              <a:gd name="T93" fmla="*/ 1679 h 2071"/>
              <a:gd name="T94" fmla="*/ 1809 w 2070"/>
              <a:gd name="T95" fmla="*/ 870 h 2071"/>
              <a:gd name="T96" fmla="*/ 1997 w 2070"/>
              <a:gd name="T97" fmla="*/ 1130 h 2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70" h="2071">
                <a:moveTo>
                  <a:pt x="2011" y="863"/>
                </a:moveTo>
                <a:cubicBezTo>
                  <a:pt x="1871" y="834"/>
                  <a:pt x="1871" y="834"/>
                  <a:pt x="1871" y="834"/>
                </a:cubicBezTo>
                <a:cubicBezTo>
                  <a:pt x="1854" y="759"/>
                  <a:pt x="1826" y="687"/>
                  <a:pt x="1789" y="620"/>
                </a:cubicBezTo>
                <a:cubicBezTo>
                  <a:pt x="1852" y="557"/>
                  <a:pt x="1852" y="557"/>
                  <a:pt x="1852" y="557"/>
                </a:cubicBezTo>
                <a:cubicBezTo>
                  <a:pt x="1852" y="557"/>
                  <a:pt x="1852" y="556"/>
                  <a:pt x="1853" y="556"/>
                </a:cubicBezTo>
                <a:cubicBezTo>
                  <a:pt x="1855" y="553"/>
                  <a:pt x="1857" y="550"/>
                  <a:pt x="1859" y="547"/>
                </a:cubicBezTo>
                <a:cubicBezTo>
                  <a:pt x="1859" y="547"/>
                  <a:pt x="1859" y="547"/>
                  <a:pt x="1859" y="547"/>
                </a:cubicBezTo>
                <a:cubicBezTo>
                  <a:pt x="1859" y="546"/>
                  <a:pt x="1859" y="546"/>
                  <a:pt x="1859" y="546"/>
                </a:cubicBezTo>
                <a:cubicBezTo>
                  <a:pt x="2059" y="103"/>
                  <a:pt x="2059" y="103"/>
                  <a:pt x="2059" y="103"/>
                </a:cubicBezTo>
                <a:cubicBezTo>
                  <a:pt x="2070" y="77"/>
                  <a:pt x="2065" y="46"/>
                  <a:pt x="2045" y="26"/>
                </a:cubicBezTo>
                <a:cubicBezTo>
                  <a:pt x="2025" y="6"/>
                  <a:pt x="1994" y="0"/>
                  <a:pt x="1969" y="12"/>
                </a:cubicBezTo>
                <a:cubicBezTo>
                  <a:pt x="1525" y="212"/>
                  <a:pt x="1525" y="212"/>
                  <a:pt x="1525" y="212"/>
                </a:cubicBezTo>
                <a:cubicBezTo>
                  <a:pt x="1524" y="212"/>
                  <a:pt x="1524" y="212"/>
                  <a:pt x="1524" y="212"/>
                </a:cubicBezTo>
                <a:cubicBezTo>
                  <a:pt x="1524" y="212"/>
                  <a:pt x="1524" y="212"/>
                  <a:pt x="1524" y="212"/>
                </a:cubicBezTo>
                <a:cubicBezTo>
                  <a:pt x="1523" y="212"/>
                  <a:pt x="1523" y="213"/>
                  <a:pt x="1522" y="213"/>
                </a:cubicBezTo>
                <a:cubicBezTo>
                  <a:pt x="1519" y="215"/>
                  <a:pt x="1516" y="217"/>
                  <a:pt x="1514" y="219"/>
                </a:cubicBezTo>
                <a:cubicBezTo>
                  <a:pt x="1451" y="282"/>
                  <a:pt x="1451" y="282"/>
                  <a:pt x="1451" y="282"/>
                </a:cubicBezTo>
                <a:cubicBezTo>
                  <a:pt x="1384" y="245"/>
                  <a:pt x="1312" y="217"/>
                  <a:pt x="1237" y="200"/>
                </a:cubicBezTo>
                <a:cubicBezTo>
                  <a:pt x="1208" y="60"/>
                  <a:pt x="1208" y="60"/>
                  <a:pt x="1208" y="60"/>
                </a:cubicBezTo>
                <a:cubicBezTo>
                  <a:pt x="1202" y="29"/>
                  <a:pt x="1174" y="6"/>
                  <a:pt x="1141" y="6"/>
                </a:cubicBezTo>
                <a:cubicBezTo>
                  <a:pt x="941" y="6"/>
                  <a:pt x="941" y="6"/>
                  <a:pt x="941" y="6"/>
                </a:cubicBezTo>
                <a:cubicBezTo>
                  <a:pt x="908" y="6"/>
                  <a:pt x="881" y="29"/>
                  <a:pt x="874" y="60"/>
                </a:cubicBezTo>
                <a:cubicBezTo>
                  <a:pt x="845" y="200"/>
                  <a:pt x="845" y="200"/>
                  <a:pt x="845" y="200"/>
                </a:cubicBezTo>
                <a:cubicBezTo>
                  <a:pt x="756" y="220"/>
                  <a:pt x="670" y="256"/>
                  <a:pt x="593" y="304"/>
                </a:cubicBezTo>
                <a:cubicBezTo>
                  <a:pt x="474" y="226"/>
                  <a:pt x="474" y="226"/>
                  <a:pt x="474" y="226"/>
                </a:cubicBezTo>
                <a:cubicBezTo>
                  <a:pt x="447" y="209"/>
                  <a:pt x="411" y="212"/>
                  <a:pt x="388" y="235"/>
                </a:cubicBezTo>
                <a:cubicBezTo>
                  <a:pt x="246" y="377"/>
                  <a:pt x="246" y="377"/>
                  <a:pt x="246" y="377"/>
                </a:cubicBezTo>
                <a:cubicBezTo>
                  <a:pt x="223" y="400"/>
                  <a:pt x="220" y="436"/>
                  <a:pt x="237" y="463"/>
                </a:cubicBezTo>
                <a:cubicBezTo>
                  <a:pt x="315" y="582"/>
                  <a:pt x="315" y="582"/>
                  <a:pt x="315" y="582"/>
                </a:cubicBezTo>
                <a:cubicBezTo>
                  <a:pt x="267" y="659"/>
                  <a:pt x="231" y="745"/>
                  <a:pt x="211" y="834"/>
                </a:cubicBezTo>
                <a:cubicBezTo>
                  <a:pt x="71" y="863"/>
                  <a:pt x="71" y="863"/>
                  <a:pt x="71" y="863"/>
                </a:cubicBezTo>
                <a:cubicBezTo>
                  <a:pt x="40" y="870"/>
                  <a:pt x="17" y="897"/>
                  <a:pt x="17" y="930"/>
                </a:cubicBezTo>
                <a:cubicBezTo>
                  <a:pt x="17" y="1130"/>
                  <a:pt x="17" y="1130"/>
                  <a:pt x="17" y="1130"/>
                </a:cubicBezTo>
                <a:cubicBezTo>
                  <a:pt x="17" y="1163"/>
                  <a:pt x="40" y="1191"/>
                  <a:pt x="71" y="1197"/>
                </a:cubicBezTo>
                <a:cubicBezTo>
                  <a:pt x="211" y="1226"/>
                  <a:pt x="211" y="1226"/>
                  <a:pt x="211" y="1226"/>
                </a:cubicBezTo>
                <a:cubicBezTo>
                  <a:pt x="224" y="1285"/>
                  <a:pt x="245" y="1342"/>
                  <a:pt x="271" y="1396"/>
                </a:cubicBezTo>
                <a:cubicBezTo>
                  <a:pt x="248" y="1399"/>
                  <a:pt x="228" y="1409"/>
                  <a:pt x="212" y="1425"/>
                </a:cubicBezTo>
                <a:cubicBezTo>
                  <a:pt x="164" y="1473"/>
                  <a:pt x="164" y="1473"/>
                  <a:pt x="164" y="1473"/>
                </a:cubicBezTo>
                <a:cubicBezTo>
                  <a:pt x="133" y="1504"/>
                  <a:pt x="125" y="1550"/>
                  <a:pt x="144" y="1589"/>
                </a:cubicBezTo>
                <a:cubicBezTo>
                  <a:pt x="67" y="1666"/>
                  <a:pt x="67" y="1666"/>
                  <a:pt x="67" y="1666"/>
                </a:cubicBezTo>
                <a:cubicBezTo>
                  <a:pt x="0" y="1733"/>
                  <a:pt x="0" y="1841"/>
                  <a:pt x="67" y="1907"/>
                </a:cubicBezTo>
                <a:cubicBezTo>
                  <a:pt x="164" y="2004"/>
                  <a:pt x="164" y="2004"/>
                  <a:pt x="164" y="2004"/>
                </a:cubicBezTo>
                <a:cubicBezTo>
                  <a:pt x="230" y="2071"/>
                  <a:pt x="338" y="2071"/>
                  <a:pt x="405" y="2004"/>
                </a:cubicBezTo>
                <a:cubicBezTo>
                  <a:pt x="482" y="1927"/>
                  <a:pt x="482" y="1927"/>
                  <a:pt x="482" y="1927"/>
                </a:cubicBezTo>
                <a:cubicBezTo>
                  <a:pt x="521" y="1946"/>
                  <a:pt x="567" y="1938"/>
                  <a:pt x="598" y="1908"/>
                </a:cubicBezTo>
                <a:cubicBezTo>
                  <a:pt x="647" y="1859"/>
                  <a:pt x="647" y="1859"/>
                  <a:pt x="647" y="1859"/>
                </a:cubicBezTo>
                <a:cubicBezTo>
                  <a:pt x="662" y="1843"/>
                  <a:pt x="672" y="1822"/>
                  <a:pt x="675" y="1800"/>
                </a:cubicBezTo>
                <a:cubicBezTo>
                  <a:pt x="729" y="1826"/>
                  <a:pt x="786" y="1847"/>
                  <a:pt x="845" y="1860"/>
                </a:cubicBezTo>
                <a:cubicBezTo>
                  <a:pt x="874" y="2000"/>
                  <a:pt x="874" y="2000"/>
                  <a:pt x="874" y="2000"/>
                </a:cubicBezTo>
                <a:cubicBezTo>
                  <a:pt x="881" y="2031"/>
                  <a:pt x="908" y="2054"/>
                  <a:pt x="941" y="2054"/>
                </a:cubicBezTo>
                <a:cubicBezTo>
                  <a:pt x="1141" y="2054"/>
                  <a:pt x="1141" y="2054"/>
                  <a:pt x="1141" y="2054"/>
                </a:cubicBezTo>
                <a:cubicBezTo>
                  <a:pt x="1174" y="2054"/>
                  <a:pt x="1202" y="2031"/>
                  <a:pt x="1208" y="2000"/>
                </a:cubicBezTo>
                <a:cubicBezTo>
                  <a:pt x="1237" y="1860"/>
                  <a:pt x="1237" y="1860"/>
                  <a:pt x="1237" y="1860"/>
                </a:cubicBezTo>
                <a:cubicBezTo>
                  <a:pt x="1327" y="1840"/>
                  <a:pt x="1412" y="1804"/>
                  <a:pt x="1489" y="1756"/>
                </a:cubicBezTo>
                <a:cubicBezTo>
                  <a:pt x="1609" y="1834"/>
                  <a:pt x="1609" y="1834"/>
                  <a:pt x="1609" y="1834"/>
                </a:cubicBezTo>
                <a:cubicBezTo>
                  <a:pt x="1636" y="1851"/>
                  <a:pt x="1671" y="1848"/>
                  <a:pt x="1694" y="1825"/>
                </a:cubicBezTo>
                <a:cubicBezTo>
                  <a:pt x="1836" y="1683"/>
                  <a:pt x="1836" y="1683"/>
                  <a:pt x="1836" y="1683"/>
                </a:cubicBezTo>
                <a:cubicBezTo>
                  <a:pt x="1859" y="1660"/>
                  <a:pt x="1863" y="1624"/>
                  <a:pt x="1845" y="1597"/>
                </a:cubicBezTo>
                <a:cubicBezTo>
                  <a:pt x="1767" y="1478"/>
                  <a:pt x="1767" y="1478"/>
                  <a:pt x="1767" y="1478"/>
                </a:cubicBezTo>
                <a:cubicBezTo>
                  <a:pt x="1815" y="1401"/>
                  <a:pt x="1851" y="1315"/>
                  <a:pt x="1872" y="1226"/>
                </a:cubicBezTo>
                <a:cubicBezTo>
                  <a:pt x="2011" y="1197"/>
                  <a:pt x="2011" y="1197"/>
                  <a:pt x="2011" y="1197"/>
                </a:cubicBezTo>
                <a:cubicBezTo>
                  <a:pt x="2042" y="1190"/>
                  <a:pt x="2065" y="1163"/>
                  <a:pt x="2065" y="1130"/>
                </a:cubicBezTo>
                <a:cubicBezTo>
                  <a:pt x="2065" y="930"/>
                  <a:pt x="2065" y="930"/>
                  <a:pt x="2065" y="930"/>
                </a:cubicBezTo>
                <a:cubicBezTo>
                  <a:pt x="2065" y="897"/>
                  <a:pt x="2042" y="870"/>
                  <a:pt x="2011" y="863"/>
                </a:cubicBezTo>
                <a:close/>
                <a:moveTo>
                  <a:pt x="1621" y="1030"/>
                </a:moveTo>
                <a:cubicBezTo>
                  <a:pt x="1621" y="1350"/>
                  <a:pt x="1361" y="1610"/>
                  <a:pt x="1041" y="1610"/>
                </a:cubicBezTo>
                <a:cubicBezTo>
                  <a:pt x="954" y="1611"/>
                  <a:pt x="869" y="1591"/>
                  <a:pt x="791" y="1553"/>
                </a:cubicBezTo>
                <a:cubicBezTo>
                  <a:pt x="671" y="1496"/>
                  <a:pt x="575" y="1400"/>
                  <a:pt x="517" y="1280"/>
                </a:cubicBezTo>
                <a:cubicBezTo>
                  <a:pt x="480" y="1202"/>
                  <a:pt x="460" y="1116"/>
                  <a:pt x="461" y="1030"/>
                </a:cubicBezTo>
                <a:cubicBezTo>
                  <a:pt x="461" y="710"/>
                  <a:pt x="721" y="450"/>
                  <a:pt x="1041" y="450"/>
                </a:cubicBezTo>
                <a:cubicBezTo>
                  <a:pt x="1111" y="450"/>
                  <a:pt x="1180" y="463"/>
                  <a:pt x="1245" y="488"/>
                </a:cubicBezTo>
                <a:cubicBezTo>
                  <a:pt x="1077" y="656"/>
                  <a:pt x="1077" y="656"/>
                  <a:pt x="1077" y="656"/>
                </a:cubicBezTo>
                <a:cubicBezTo>
                  <a:pt x="1065" y="655"/>
                  <a:pt x="1053" y="655"/>
                  <a:pt x="1041" y="655"/>
                </a:cubicBezTo>
                <a:cubicBezTo>
                  <a:pt x="834" y="655"/>
                  <a:pt x="666" y="823"/>
                  <a:pt x="666" y="1030"/>
                </a:cubicBezTo>
                <a:cubicBezTo>
                  <a:pt x="665" y="1048"/>
                  <a:pt x="667" y="1065"/>
                  <a:pt x="669" y="1083"/>
                </a:cubicBezTo>
                <a:cubicBezTo>
                  <a:pt x="693" y="1248"/>
                  <a:pt x="823" y="1378"/>
                  <a:pt x="988" y="1402"/>
                </a:cubicBezTo>
                <a:cubicBezTo>
                  <a:pt x="1005" y="1404"/>
                  <a:pt x="1023" y="1406"/>
                  <a:pt x="1041" y="1405"/>
                </a:cubicBezTo>
                <a:cubicBezTo>
                  <a:pt x="1248" y="1405"/>
                  <a:pt x="1416" y="1237"/>
                  <a:pt x="1416" y="1030"/>
                </a:cubicBezTo>
                <a:cubicBezTo>
                  <a:pt x="1416" y="1018"/>
                  <a:pt x="1416" y="1006"/>
                  <a:pt x="1415" y="994"/>
                </a:cubicBezTo>
                <a:cubicBezTo>
                  <a:pt x="1583" y="826"/>
                  <a:pt x="1583" y="826"/>
                  <a:pt x="1583" y="826"/>
                </a:cubicBezTo>
                <a:cubicBezTo>
                  <a:pt x="1608" y="891"/>
                  <a:pt x="1621" y="960"/>
                  <a:pt x="1621" y="1030"/>
                </a:cubicBezTo>
                <a:close/>
                <a:moveTo>
                  <a:pt x="1538" y="292"/>
                </a:moveTo>
                <a:cubicBezTo>
                  <a:pt x="1635" y="388"/>
                  <a:pt x="1635" y="388"/>
                  <a:pt x="1635" y="388"/>
                </a:cubicBezTo>
                <a:cubicBezTo>
                  <a:pt x="801" y="1222"/>
                  <a:pt x="801" y="1222"/>
                  <a:pt x="801" y="1222"/>
                </a:cubicBezTo>
                <a:cubicBezTo>
                  <a:pt x="770" y="1183"/>
                  <a:pt x="749" y="1138"/>
                  <a:pt x="740" y="1090"/>
                </a:cubicBezTo>
                <a:lnTo>
                  <a:pt x="1538" y="292"/>
                </a:lnTo>
                <a:close/>
                <a:moveTo>
                  <a:pt x="1803" y="161"/>
                </a:moveTo>
                <a:cubicBezTo>
                  <a:pt x="1818" y="182"/>
                  <a:pt x="1834" y="201"/>
                  <a:pt x="1851" y="218"/>
                </a:cubicBezTo>
                <a:cubicBezTo>
                  <a:pt x="1869" y="236"/>
                  <a:pt x="1889" y="253"/>
                  <a:pt x="1910" y="267"/>
                </a:cubicBezTo>
                <a:cubicBezTo>
                  <a:pt x="1817" y="474"/>
                  <a:pt x="1817" y="474"/>
                  <a:pt x="1817" y="474"/>
                </a:cubicBezTo>
                <a:cubicBezTo>
                  <a:pt x="1597" y="254"/>
                  <a:pt x="1597" y="254"/>
                  <a:pt x="1597" y="254"/>
                </a:cubicBezTo>
                <a:lnTo>
                  <a:pt x="1803" y="161"/>
                </a:lnTo>
                <a:close/>
                <a:moveTo>
                  <a:pt x="736" y="997"/>
                </a:moveTo>
                <a:cubicBezTo>
                  <a:pt x="751" y="854"/>
                  <a:pt x="865" y="740"/>
                  <a:pt x="1008" y="725"/>
                </a:cubicBezTo>
                <a:lnTo>
                  <a:pt x="736" y="997"/>
                </a:lnTo>
                <a:close/>
                <a:moveTo>
                  <a:pt x="1347" y="1063"/>
                </a:moveTo>
                <a:cubicBezTo>
                  <a:pt x="1331" y="1206"/>
                  <a:pt x="1217" y="1320"/>
                  <a:pt x="1074" y="1335"/>
                </a:cubicBezTo>
                <a:lnTo>
                  <a:pt x="1347" y="1063"/>
                </a:lnTo>
                <a:close/>
                <a:moveTo>
                  <a:pt x="981" y="1331"/>
                </a:moveTo>
                <a:cubicBezTo>
                  <a:pt x="933" y="1322"/>
                  <a:pt x="888" y="1301"/>
                  <a:pt x="849" y="1270"/>
                </a:cubicBezTo>
                <a:cubicBezTo>
                  <a:pt x="1683" y="436"/>
                  <a:pt x="1683" y="436"/>
                  <a:pt x="1683" y="436"/>
                </a:cubicBezTo>
                <a:cubicBezTo>
                  <a:pt x="1779" y="533"/>
                  <a:pt x="1779" y="533"/>
                  <a:pt x="1779" y="533"/>
                </a:cubicBezTo>
                <a:lnTo>
                  <a:pt x="981" y="1331"/>
                </a:lnTo>
                <a:close/>
                <a:moveTo>
                  <a:pt x="1997" y="74"/>
                </a:moveTo>
                <a:cubicBezTo>
                  <a:pt x="1938" y="204"/>
                  <a:pt x="1938" y="204"/>
                  <a:pt x="1938" y="204"/>
                </a:cubicBezTo>
                <a:cubicBezTo>
                  <a:pt x="1925" y="194"/>
                  <a:pt x="1912" y="182"/>
                  <a:pt x="1899" y="170"/>
                </a:cubicBezTo>
                <a:cubicBezTo>
                  <a:pt x="1888" y="158"/>
                  <a:pt x="1877" y="146"/>
                  <a:pt x="1867" y="133"/>
                </a:cubicBezTo>
                <a:lnTo>
                  <a:pt x="1997" y="74"/>
                </a:lnTo>
                <a:close/>
                <a:moveTo>
                  <a:pt x="212" y="1522"/>
                </a:moveTo>
                <a:cubicBezTo>
                  <a:pt x="260" y="1473"/>
                  <a:pt x="260" y="1473"/>
                  <a:pt x="260" y="1473"/>
                </a:cubicBezTo>
                <a:cubicBezTo>
                  <a:pt x="266" y="1467"/>
                  <a:pt x="275" y="1463"/>
                  <a:pt x="284" y="1463"/>
                </a:cubicBezTo>
                <a:cubicBezTo>
                  <a:pt x="293" y="1463"/>
                  <a:pt x="302" y="1467"/>
                  <a:pt x="308" y="1473"/>
                </a:cubicBezTo>
                <a:cubicBezTo>
                  <a:pt x="314" y="1479"/>
                  <a:pt x="314" y="1479"/>
                  <a:pt x="314" y="1479"/>
                </a:cubicBezTo>
                <a:cubicBezTo>
                  <a:pt x="238" y="1596"/>
                  <a:pt x="238" y="1596"/>
                  <a:pt x="238" y="1596"/>
                </a:cubicBezTo>
                <a:cubicBezTo>
                  <a:pt x="212" y="1569"/>
                  <a:pt x="212" y="1569"/>
                  <a:pt x="212" y="1569"/>
                </a:cubicBezTo>
                <a:cubicBezTo>
                  <a:pt x="205" y="1563"/>
                  <a:pt x="202" y="1554"/>
                  <a:pt x="202" y="1545"/>
                </a:cubicBezTo>
                <a:cubicBezTo>
                  <a:pt x="202" y="1536"/>
                  <a:pt x="205" y="1528"/>
                  <a:pt x="212" y="1521"/>
                </a:cubicBezTo>
                <a:lnTo>
                  <a:pt x="212" y="1522"/>
                </a:lnTo>
                <a:close/>
                <a:moveTo>
                  <a:pt x="357" y="1956"/>
                </a:moveTo>
                <a:cubicBezTo>
                  <a:pt x="337" y="1975"/>
                  <a:pt x="311" y="1986"/>
                  <a:pt x="284" y="1986"/>
                </a:cubicBezTo>
                <a:cubicBezTo>
                  <a:pt x="257" y="1986"/>
                  <a:pt x="231" y="1975"/>
                  <a:pt x="212" y="1956"/>
                </a:cubicBezTo>
                <a:cubicBezTo>
                  <a:pt x="115" y="1859"/>
                  <a:pt x="115" y="1859"/>
                  <a:pt x="115" y="1859"/>
                </a:cubicBezTo>
                <a:cubicBezTo>
                  <a:pt x="96" y="1840"/>
                  <a:pt x="85" y="1814"/>
                  <a:pt x="85" y="1787"/>
                </a:cubicBezTo>
                <a:cubicBezTo>
                  <a:pt x="85" y="1760"/>
                  <a:pt x="96" y="1734"/>
                  <a:pt x="115" y="1714"/>
                </a:cubicBezTo>
                <a:cubicBezTo>
                  <a:pt x="188" y="1642"/>
                  <a:pt x="188" y="1642"/>
                  <a:pt x="188" y="1642"/>
                </a:cubicBezTo>
                <a:cubicBezTo>
                  <a:pt x="429" y="1883"/>
                  <a:pt x="429" y="1883"/>
                  <a:pt x="429" y="1883"/>
                </a:cubicBezTo>
                <a:lnTo>
                  <a:pt x="357" y="1956"/>
                </a:lnTo>
                <a:close/>
                <a:moveTo>
                  <a:pt x="598" y="1811"/>
                </a:moveTo>
                <a:cubicBezTo>
                  <a:pt x="549" y="1859"/>
                  <a:pt x="549" y="1859"/>
                  <a:pt x="549" y="1859"/>
                </a:cubicBezTo>
                <a:cubicBezTo>
                  <a:pt x="536" y="1872"/>
                  <a:pt x="515" y="1872"/>
                  <a:pt x="502" y="1859"/>
                </a:cubicBezTo>
                <a:cubicBezTo>
                  <a:pt x="475" y="1833"/>
                  <a:pt x="475" y="1833"/>
                  <a:pt x="475" y="1833"/>
                </a:cubicBezTo>
                <a:cubicBezTo>
                  <a:pt x="592" y="1757"/>
                  <a:pt x="592" y="1757"/>
                  <a:pt x="592" y="1757"/>
                </a:cubicBezTo>
                <a:cubicBezTo>
                  <a:pt x="598" y="1763"/>
                  <a:pt x="598" y="1763"/>
                  <a:pt x="598" y="1763"/>
                </a:cubicBezTo>
                <a:cubicBezTo>
                  <a:pt x="611" y="1776"/>
                  <a:pt x="611" y="1798"/>
                  <a:pt x="598" y="1811"/>
                </a:cubicBezTo>
                <a:close/>
                <a:moveTo>
                  <a:pt x="1997" y="1130"/>
                </a:moveTo>
                <a:cubicBezTo>
                  <a:pt x="1836" y="1164"/>
                  <a:pt x="1836" y="1164"/>
                  <a:pt x="1836" y="1164"/>
                </a:cubicBezTo>
                <a:cubicBezTo>
                  <a:pt x="1823" y="1167"/>
                  <a:pt x="1812" y="1177"/>
                  <a:pt x="1809" y="1190"/>
                </a:cubicBezTo>
                <a:cubicBezTo>
                  <a:pt x="1790" y="1287"/>
                  <a:pt x="1752" y="1378"/>
                  <a:pt x="1698" y="1460"/>
                </a:cubicBezTo>
                <a:cubicBezTo>
                  <a:pt x="1690" y="1471"/>
                  <a:pt x="1690" y="1486"/>
                  <a:pt x="1698" y="1497"/>
                </a:cubicBezTo>
                <a:cubicBezTo>
                  <a:pt x="1788" y="1635"/>
                  <a:pt x="1788" y="1635"/>
                  <a:pt x="1788" y="1635"/>
                </a:cubicBezTo>
                <a:cubicBezTo>
                  <a:pt x="1646" y="1777"/>
                  <a:pt x="1646" y="1777"/>
                  <a:pt x="1646" y="1777"/>
                </a:cubicBezTo>
                <a:cubicBezTo>
                  <a:pt x="1508" y="1687"/>
                  <a:pt x="1508" y="1687"/>
                  <a:pt x="1508" y="1687"/>
                </a:cubicBezTo>
                <a:cubicBezTo>
                  <a:pt x="1497" y="1679"/>
                  <a:pt x="1482" y="1679"/>
                  <a:pt x="1471" y="1687"/>
                </a:cubicBezTo>
                <a:cubicBezTo>
                  <a:pt x="1389" y="1741"/>
                  <a:pt x="1298" y="1779"/>
                  <a:pt x="1201" y="1798"/>
                </a:cubicBezTo>
                <a:cubicBezTo>
                  <a:pt x="1188" y="1801"/>
                  <a:pt x="1178" y="1811"/>
                  <a:pt x="1175" y="1825"/>
                </a:cubicBezTo>
                <a:cubicBezTo>
                  <a:pt x="1141" y="1986"/>
                  <a:pt x="1141" y="1986"/>
                  <a:pt x="1141" y="1986"/>
                </a:cubicBezTo>
                <a:cubicBezTo>
                  <a:pt x="941" y="1986"/>
                  <a:pt x="941" y="1986"/>
                  <a:pt x="941" y="1986"/>
                </a:cubicBezTo>
                <a:cubicBezTo>
                  <a:pt x="907" y="1825"/>
                  <a:pt x="907" y="1825"/>
                  <a:pt x="907" y="1825"/>
                </a:cubicBezTo>
                <a:cubicBezTo>
                  <a:pt x="904" y="1812"/>
                  <a:pt x="894" y="1801"/>
                  <a:pt x="881" y="1798"/>
                </a:cubicBezTo>
                <a:cubicBezTo>
                  <a:pt x="796" y="1781"/>
                  <a:pt x="715" y="1750"/>
                  <a:pt x="641" y="1705"/>
                </a:cubicBezTo>
                <a:cubicBezTo>
                  <a:pt x="637" y="1703"/>
                  <a:pt x="633" y="1700"/>
                  <a:pt x="627" y="1697"/>
                </a:cubicBezTo>
                <a:cubicBezTo>
                  <a:pt x="622" y="1694"/>
                  <a:pt x="617" y="1691"/>
                  <a:pt x="612" y="1687"/>
                </a:cubicBezTo>
                <a:cubicBezTo>
                  <a:pt x="608" y="1684"/>
                  <a:pt x="604" y="1683"/>
                  <a:pt x="600" y="1682"/>
                </a:cubicBezTo>
                <a:cubicBezTo>
                  <a:pt x="600" y="1682"/>
                  <a:pt x="600" y="1682"/>
                  <a:pt x="600" y="1682"/>
                </a:cubicBezTo>
                <a:cubicBezTo>
                  <a:pt x="591" y="1680"/>
                  <a:pt x="582" y="1682"/>
                  <a:pt x="574" y="1687"/>
                </a:cubicBezTo>
                <a:cubicBezTo>
                  <a:pt x="436" y="1777"/>
                  <a:pt x="436" y="1777"/>
                  <a:pt x="436" y="1777"/>
                </a:cubicBezTo>
                <a:cubicBezTo>
                  <a:pt x="294" y="1635"/>
                  <a:pt x="294" y="1635"/>
                  <a:pt x="294" y="1635"/>
                </a:cubicBezTo>
                <a:cubicBezTo>
                  <a:pt x="385" y="1497"/>
                  <a:pt x="385" y="1497"/>
                  <a:pt x="385" y="1497"/>
                </a:cubicBezTo>
                <a:cubicBezTo>
                  <a:pt x="392" y="1485"/>
                  <a:pt x="392" y="1470"/>
                  <a:pt x="383" y="1458"/>
                </a:cubicBezTo>
                <a:cubicBezTo>
                  <a:pt x="384" y="1458"/>
                  <a:pt x="384" y="1458"/>
                  <a:pt x="384" y="1458"/>
                </a:cubicBezTo>
                <a:cubicBezTo>
                  <a:pt x="381" y="1454"/>
                  <a:pt x="377" y="1449"/>
                  <a:pt x="373" y="1443"/>
                </a:cubicBezTo>
                <a:cubicBezTo>
                  <a:pt x="371" y="1438"/>
                  <a:pt x="368" y="1434"/>
                  <a:pt x="365" y="1429"/>
                </a:cubicBezTo>
                <a:cubicBezTo>
                  <a:pt x="365" y="1429"/>
                  <a:pt x="365" y="1429"/>
                  <a:pt x="365" y="1429"/>
                </a:cubicBezTo>
                <a:cubicBezTo>
                  <a:pt x="321" y="1355"/>
                  <a:pt x="290" y="1275"/>
                  <a:pt x="273" y="1191"/>
                </a:cubicBezTo>
                <a:cubicBezTo>
                  <a:pt x="270" y="1177"/>
                  <a:pt x="260" y="1167"/>
                  <a:pt x="247" y="1164"/>
                </a:cubicBezTo>
                <a:cubicBezTo>
                  <a:pt x="85" y="1130"/>
                  <a:pt x="85" y="1130"/>
                  <a:pt x="85" y="1130"/>
                </a:cubicBezTo>
                <a:cubicBezTo>
                  <a:pt x="85" y="930"/>
                  <a:pt x="85" y="930"/>
                  <a:pt x="85" y="930"/>
                </a:cubicBezTo>
                <a:cubicBezTo>
                  <a:pt x="246" y="896"/>
                  <a:pt x="246" y="896"/>
                  <a:pt x="246" y="896"/>
                </a:cubicBezTo>
                <a:cubicBezTo>
                  <a:pt x="259" y="893"/>
                  <a:pt x="270" y="883"/>
                  <a:pt x="273" y="870"/>
                </a:cubicBezTo>
                <a:cubicBezTo>
                  <a:pt x="292" y="773"/>
                  <a:pt x="330" y="682"/>
                  <a:pt x="384" y="600"/>
                </a:cubicBezTo>
                <a:cubicBezTo>
                  <a:pt x="392" y="589"/>
                  <a:pt x="392" y="574"/>
                  <a:pt x="384" y="563"/>
                </a:cubicBezTo>
                <a:cubicBezTo>
                  <a:pt x="294" y="425"/>
                  <a:pt x="294" y="425"/>
                  <a:pt x="294" y="425"/>
                </a:cubicBezTo>
                <a:cubicBezTo>
                  <a:pt x="436" y="283"/>
                  <a:pt x="436" y="283"/>
                  <a:pt x="436" y="283"/>
                </a:cubicBezTo>
                <a:cubicBezTo>
                  <a:pt x="574" y="373"/>
                  <a:pt x="574" y="373"/>
                  <a:pt x="574" y="373"/>
                </a:cubicBezTo>
                <a:cubicBezTo>
                  <a:pt x="585" y="381"/>
                  <a:pt x="600" y="381"/>
                  <a:pt x="611" y="373"/>
                </a:cubicBezTo>
                <a:cubicBezTo>
                  <a:pt x="693" y="319"/>
                  <a:pt x="784" y="281"/>
                  <a:pt x="881" y="262"/>
                </a:cubicBezTo>
                <a:cubicBezTo>
                  <a:pt x="894" y="259"/>
                  <a:pt x="904" y="248"/>
                  <a:pt x="907" y="235"/>
                </a:cubicBezTo>
                <a:cubicBezTo>
                  <a:pt x="941" y="74"/>
                  <a:pt x="941" y="74"/>
                  <a:pt x="941" y="74"/>
                </a:cubicBezTo>
                <a:cubicBezTo>
                  <a:pt x="1141" y="74"/>
                  <a:pt x="1141" y="74"/>
                  <a:pt x="1141" y="74"/>
                </a:cubicBezTo>
                <a:cubicBezTo>
                  <a:pt x="1175" y="235"/>
                  <a:pt x="1175" y="235"/>
                  <a:pt x="1175" y="235"/>
                </a:cubicBezTo>
                <a:cubicBezTo>
                  <a:pt x="1178" y="248"/>
                  <a:pt x="1188" y="259"/>
                  <a:pt x="1201" y="262"/>
                </a:cubicBezTo>
                <a:cubicBezTo>
                  <a:pt x="1271" y="276"/>
                  <a:pt x="1337" y="300"/>
                  <a:pt x="1400" y="333"/>
                </a:cubicBezTo>
                <a:cubicBezTo>
                  <a:pt x="1298" y="435"/>
                  <a:pt x="1298" y="435"/>
                  <a:pt x="1298" y="435"/>
                </a:cubicBezTo>
                <a:cubicBezTo>
                  <a:pt x="1217" y="399"/>
                  <a:pt x="1129" y="381"/>
                  <a:pt x="1041" y="381"/>
                </a:cubicBezTo>
                <a:cubicBezTo>
                  <a:pt x="683" y="382"/>
                  <a:pt x="393" y="672"/>
                  <a:pt x="392" y="1030"/>
                </a:cubicBezTo>
                <a:cubicBezTo>
                  <a:pt x="392" y="1127"/>
                  <a:pt x="414" y="1222"/>
                  <a:pt x="456" y="1309"/>
                </a:cubicBezTo>
                <a:cubicBezTo>
                  <a:pt x="520" y="1443"/>
                  <a:pt x="628" y="1551"/>
                  <a:pt x="762" y="1615"/>
                </a:cubicBezTo>
                <a:cubicBezTo>
                  <a:pt x="849" y="1657"/>
                  <a:pt x="944" y="1679"/>
                  <a:pt x="1041" y="1679"/>
                </a:cubicBezTo>
                <a:cubicBezTo>
                  <a:pt x="1399" y="1678"/>
                  <a:pt x="1689" y="1388"/>
                  <a:pt x="1690" y="1030"/>
                </a:cubicBezTo>
                <a:cubicBezTo>
                  <a:pt x="1690" y="942"/>
                  <a:pt x="1672" y="854"/>
                  <a:pt x="1636" y="773"/>
                </a:cubicBezTo>
                <a:cubicBezTo>
                  <a:pt x="1738" y="671"/>
                  <a:pt x="1738" y="671"/>
                  <a:pt x="1738" y="671"/>
                </a:cubicBezTo>
                <a:cubicBezTo>
                  <a:pt x="1771" y="733"/>
                  <a:pt x="1795" y="800"/>
                  <a:pt x="1809" y="870"/>
                </a:cubicBezTo>
                <a:cubicBezTo>
                  <a:pt x="1812" y="883"/>
                  <a:pt x="1823" y="893"/>
                  <a:pt x="1836" y="896"/>
                </a:cubicBezTo>
                <a:cubicBezTo>
                  <a:pt x="1997" y="930"/>
                  <a:pt x="1997" y="930"/>
                  <a:pt x="1997" y="930"/>
                </a:cubicBezTo>
                <a:lnTo>
                  <a:pt x="1997" y="1130"/>
                </a:lnTo>
                <a:close/>
                <a:moveTo>
                  <a:pt x="1997" y="1130"/>
                </a:moveTo>
                <a:cubicBezTo>
                  <a:pt x="1997" y="1130"/>
                  <a:pt x="1997" y="1130"/>
                  <a:pt x="1997" y="1130"/>
                </a:cubicBezTo>
              </a:path>
            </a:pathLst>
          </a:custGeom>
          <a:solidFill>
            <a:srgbClr val="18355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9589F4E-261A-B8CD-C5FB-899D60BDF52E}"/>
              </a:ext>
            </a:extLst>
          </p:cNvPr>
          <p:cNvGrpSpPr/>
          <p:nvPr/>
        </p:nvGrpSpPr>
        <p:grpSpPr>
          <a:xfrm>
            <a:off x="8378110" y="1164267"/>
            <a:ext cx="688745" cy="695822"/>
            <a:chOff x="2284413" y="2408238"/>
            <a:chExt cx="463550" cy="468313"/>
          </a:xfrm>
          <a:solidFill>
            <a:srgbClr val="18355A"/>
          </a:solidFill>
        </p:grpSpPr>
        <p:sp>
          <p:nvSpPr>
            <p:cNvPr id="9" name="Freeform 159">
              <a:extLst>
                <a:ext uri="{FF2B5EF4-FFF2-40B4-BE49-F238E27FC236}">
                  <a16:creationId xmlns:a16="http://schemas.microsoft.com/office/drawing/2014/main" id="{00998C94-6A6C-3454-D949-AADF7D67D4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2563813"/>
              <a:ext cx="285750" cy="312738"/>
            </a:xfrm>
            <a:custGeom>
              <a:avLst/>
              <a:gdLst>
                <a:gd name="T0" fmla="*/ 609 w 1199"/>
                <a:gd name="T1" fmla="*/ 0 h 1311"/>
                <a:gd name="T2" fmla="*/ 65 w 1199"/>
                <a:gd name="T3" fmla="*/ 541 h 1311"/>
                <a:gd name="T4" fmla="*/ 1 w 1199"/>
                <a:gd name="T5" fmla="*/ 955 h 1311"/>
                <a:gd name="T6" fmla="*/ 8 w 1199"/>
                <a:gd name="T7" fmla="*/ 980 h 1311"/>
                <a:gd name="T8" fmla="*/ 33 w 1199"/>
                <a:gd name="T9" fmla="*/ 991 h 1311"/>
                <a:gd name="T10" fmla="*/ 161 w 1199"/>
                <a:gd name="T11" fmla="*/ 991 h 1311"/>
                <a:gd name="T12" fmla="*/ 161 w 1199"/>
                <a:gd name="T13" fmla="*/ 1119 h 1311"/>
                <a:gd name="T14" fmla="*/ 193 w 1199"/>
                <a:gd name="T15" fmla="*/ 1151 h 1311"/>
                <a:gd name="T16" fmla="*/ 353 w 1199"/>
                <a:gd name="T17" fmla="*/ 1151 h 1311"/>
                <a:gd name="T18" fmla="*/ 353 w 1199"/>
                <a:gd name="T19" fmla="*/ 1279 h 1311"/>
                <a:gd name="T20" fmla="*/ 385 w 1199"/>
                <a:gd name="T21" fmla="*/ 1311 h 1311"/>
                <a:gd name="T22" fmla="*/ 865 w 1199"/>
                <a:gd name="T23" fmla="*/ 1311 h 1311"/>
                <a:gd name="T24" fmla="*/ 897 w 1199"/>
                <a:gd name="T25" fmla="*/ 1279 h 1311"/>
                <a:gd name="T26" fmla="*/ 897 w 1199"/>
                <a:gd name="T27" fmla="*/ 1005 h 1311"/>
                <a:gd name="T28" fmla="*/ 1132 w 1199"/>
                <a:gd name="T29" fmla="*/ 394 h 1311"/>
                <a:gd name="T30" fmla="*/ 609 w 1199"/>
                <a:gd name="T31" fmla="*/ 0 h 1311"/>
                <a:gd name="T32" fmla="*/ 849 w 1199"/>
                <a:gd name="T33" fmla="*/ 959 h 1311"/>
                <a:gd name="T34" fmla="*/ 833 w 1199"/>
                <a:gd name="T35" fmla="*/ 987 h 1311"/>
                <a:gd name="T36" fmla="*/ 833 w 1199"/>
                <a:gd name="T37" fmla="*/ 1247 h 1311"/>
                <a:gd name="T38" fmla="*/ 417 w 1199"/>
                <a:gd name="T39" fmla="*/ 1247 h 1311"/>
                <a:gd name="T40" fmla="*/ 417 w 1199"/>
                <a:gd name="T41" fmla="*/ 1119 h 1311"/>
                <a:gd name="T42" fmla="*/ 385 w 1199"/>
                <a:gd name="T43" fmla="*/ 1087 h 1311"/>
                <a:gd name="T44" fmla="*/ 225 w 1199"/>
                <a:gd name="T45" fmla="*/ 1087 h 1311"/>
                <a:gd name="T46" fmla="*/ 225 w 1199"/>
                <a:gd name="T47" fmla="*/ 959 h 1311"/>
                <a:gd name="T48" fmla="*/ 193 w 1199"/>
                <a:gd name="T49" fmla="*/ 927 h 1311"/>
                <a:gd name="T50" fmla="*/ 70 w 1199"/>
                <a:gd name="T51" fmla="*/ 927 h 1311"/>
                <a:gd name="T52" fmla="*/ 128 w 1199"/>
                <a:gd name="T53" fmla="*/ 548 h 1311"/>
                <a:gd name="T54" fmla="*/ 129 w 1199"/>
                <a:gd name="T55" fmla="*/ 544 h 1311"/>
                <a:gd name="T56" fmla="*/ 525 w 1199"/>
                <a:gd name="T57" fmla="*/ 71 h 1311"/>
                <a:gd name="T58" fmla="*/ 1060 w 1199"/>
                <a:gd name="T59" fmla="*/ 380 h 1311"/>
                <a:gd name="T60" fmla="*/ 849 w 1199"/>
                <a:gd name="T61" fmla="*/ 959 h 1311"/>
                <a:gd name="T62" fmla="*/ 849 w 1199"/>
                <a:gd name="T63" fmla="*/ 959 h 1311"/>
                <a:gd name="T64" fmla="*/ 849 w 1199"/>
                <a:gd name="T65" fmla="*/ 959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99" h="1311">
                  <a:moveTo>
                    <a:pt x="609" y="0"/>
                  </a:moveTo>
                  <a:cubicBezTo>
                    <a:pt x="309" y="0"/>
                    <a:pt x="66" y="242"/>
                    <a:pt x="65" y="541"/>
                  </a:cubicBezTo>
                  <a:cubicBezTo>
                    <a:pt x="1" y="955"/>
                    <a:pt x="1" y="955"/>
                    <a:pt x="1" y="955"/>
                  </a:cubicBezTo>
                  <a:cubicBezTo>
                    <a:pt x="0" y="964"/>
                    <a:pt x="2" y="973"/>
                    <a:pt x="8" y="980"/>
                  </a:cubicBezTo>
                  <a:cubicBezTo>
                    <a:pt x="15" y="987"/>
                    <a:pt x="23" y="991"/>
                    <a:pt x="33" y="991"/>
                  </a:cubicBezTo>
                  <a:cubicBezTo>
                    <a:pt x="161" y="991"/>
                    <a:pt x="161" y="991"/>
                    <a:pt x="161" y="991"/>
                  </a:cubicBezTo>
                  <a:cubicBezTo>
                    <a:pt x="161" y="1119"/>
                    <a:pt x="161" y="1119"/>
                    <a:pt x="161" y="1119"/>
                  </a:cubicBezTo>
                  <a:cubicBezTo>
                    <a:pt x="161" y="1137"/>
                    <a:pt x="175" y="1151"/>
                    <a:pt x="193" y="1151"/>
                  </a:cubicBezTo>
                  <a:cubicBezTo>
                    <a:pt x="353" y="1151"/>
                    <a:pt x="353" y="1151"/>
                    <a:pt x="353" y="1151"/>
                  </a:cubicBezTo>
                  <a:cubicBezTo>
                    <a:pt x="353" y="1279"/>
                    <a:pt x="353" y="1279"/>
                    <a:pt x="353" y="1279"/>
                  </a:cubicBezTo>
                  <a:cubicBezTo>
                    <a:pt x="353" y="1297"/>
                    <a:pt x="367" y="1311"/>
                    <a:pt x="385" y="1311"/>
                  </a:cubicBezTo>
                  <a:cubicBezTo>
                    <a:pt x="865" y="1311"/>
                    <a:pt x="865" y="1311"/>
                    <a:pt x="865" y="1311"/>
                  </a:cubicBezTo>
                  <a:cubicBezTo>
                    <a:pt x="882" y="1311"/>
                    <a:pt x="897" y="1297"/>
                    <a:pt x="897" y="1279"/>
                  </a:cubicBezTo>
                  <a:cubicBezTo>
                    <a:pt x="897" y="1005"/>
                    <a:pt x="897" y="1005"/>
                    <a:pt x="897" y="1005"/>
                  </a:cubicBezTo>
                  <a:cubicBezTo>
                    <a:pt x="1103" y="877"/>
                    <a:pt x="1199" y="627"/>
                    <a:pt x="1132" y="394"/>
                  </a:cubicBezTo>
                  <a:cubicBezTo>
                    <a:pt x="1065" y="160"/>
                    <a:pt x="851" y="0"/>
                    <a:pt x="609" y="0"/>
                  </a:cubicBezTo>
                  <a:close/>
                  <a:moveTo>
                    <a:pt x="849" y="959"/>
                  </a:moveTo>
                  <a:cubicBezTo>
                    <a:pt x="839" y="965"/>
                    <a:pt x="833" y="976"/>
                    <a:pt x="833" y="987"/>
                  </a:cubicBezTo>
                  <a:cubicBezTo>
                    <a:pt x="833" y="1247"/>
                    <a:pt x="833" y="1247"/>
                    <a:pt x="833" y="1247"/>
                  </a:cubicBezTo>
                  <a:cubicBezTo>
                    <a:pt x="417" y="1247"/>
                    <a:pt x="417" y="1247"/>
                    <a:pt x="417" y="1247"/>
                  </a:cubicBezTo>
                  <a:cubicBezTo>
                    <a:pt x="417" y="1119"/>
                    <a:pt x="417" y="1119"/>
                    <a:pt x="417" y="1119"/>
                  </a:cubicBezTo>
                  <a:cubicBezTo>
                    <a:pt x="417" y="1102"/>
                    <a:pt x="402" y="1087"/>
                    <a:pt x="385" y="1087"/>
                  </a:cubicBezTo>
                  <a:cubicBezTo>
                    <a:pt x="225" y="1087"/>
                    <a:pt x="225" y="1087"/>
                    <a:pt x="225" y="1087"/>
                  </a:cubicBezTo>
                  <a:cubicBezTo>
                    <a:pt x="225" y="959"/>
                    <a:pt x="225" y="959"/>
                    <a:pt x="225" y="959"/>
                  </a:cubicBezTo>
                  <a:cubicBezTo>
                    <a:pt x="225" y="942"/>
                    <a:pt x="210" y="927"/>
                    <a:pt x="193" y="927"/>
                  </a:cubicBezTo>
                  <a:cubicBezTo>
                    <a:pt x="70" y="927"/>
                    <a:pt x="70" y="927"/>
                    <a:pt x="70" y="927"/>
                  </a:cubicBezTo>
                  <a:cubicBezTo>
                    <a:pt x="128" y="548"/>
                    <a:pt x="128" y="548"/>
                    <a:pt x="128" y="548"/>
                  </a:cubicBezTo>
                  <a:cubicBezTo>
                    <a:pt x="129" y="547"/>
                    <a:pt x="129" y="545"/>
                    <a:pt x="129" y="544"/>
                  </a:cubicBezTo>
                  <a:cubicBezTo>
                    <a:pt x="129" y="311"/>
                    <a:pt x="296" y="111"/>
                    <a:pt x="525" y="71"/>
                  </a:cubicBezTo>
                  <a:cubicBezTo>
                    <a:pt x="755" y="31"/>
                    <a:pt x="980" y="161"/>
                    <a:pt x="1060" y="380"/>
                  </a:cubicBezTo>
                  <a:cubicBezTo>
                    <a:pt x="1139" y="598"/>
                    <a:pt x="1050" y="843"/>
                    <a:pt x="849" y="959"/>
                  </a:cubicBezTo>
                  <a:close/>
                  <a:moveTo>
                    <a:pt x="849" y="959"/>
                  </a:moveTo>
                  <a:cubicBezTo>
                    <a:pt x="849" y="959"/>
                    <a:pt x="849" y="959"/>
                    <a:pt x="849" y="9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60">
              <a:extLst>
                <a:ext uri="{FF2B5EF4-FFF2-40B4-BE49-F238E27FC236}">
                  <a16:creationId xmlns:a16="http://schemas.microsoft.com/office/drawing/2014/main" id="{A832A915-7FA0-5C13-9332-A76E731189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4413" y="2408238"/>
              <a:ext cx="463550" cy="328613"/>
            </a:xfrm>
            <a:custGeom>
              <a:avLst/>
              <a:gdLst>
                <a:gd name="T0" fmla="*/ 1539 w 1945"/>
                <a:gd name="T1" fmla="*/ 556 h 1378"/>
                <a:gd name="T2" fmla="*/ 1216 w 1945"/>
                <a:gd name="T3" fmla="*/ 61 h 1378"/>
                <a:gd name="T4" fmla="*/ 683 w 1945"/>
                <a:gd name="T5" fmla="*/ 318 h 1378"/>
                <a:gd name="T6" fmla="*/ 346 w 1945"/>
                <a:gd name="T7" fmla="*/ 326 h 1378"/>
                <a:gd name="T8" fmla="*/ 247 w 1945"/>
                <a:gd name="T9" fmla="*/ 648 h 1378"/>
                <a:gd name="T10" fmla="*/ 9 w 1945"/>
                <a:gd name="T11" fmla="*/ 1024 h 1378"/>
                <a:gd name="T12" fmla="*/ 287 w 1945"/>
                <a:gd name="T13" fmla="*/ 1373 h 1378"/>
                <a:gd name="T14" fmla="*/ 326 w 1945"/>
                <a:gd name="T15" fmla="*/ 1351 h 1378"/>
                <a:gd name="T16" fmla="*/ 304 w 1945"/>
                <a:gd name="T17" fmla="*/ 1311 h 1378"/>
                <a:gd name="T18" fmla="*/ 72 w 1945"/>
                <a:gd name="T19" fmla="*/ 1006 h 1378"/>
                <a:gd name="T20" fmla="*/ 299 w 1945"/>
                <a:gd name="T21" fmla="*/ 697 h 1378"/>
                <a:gd name="T22" fmla="*/ 319 w 1945"/>
                <a:gd name="T23" fmla="*/ 679 h 1378"/>
                <a:gd name="T24" fmla="*/ 318 w 1945"/>
                <a:gd name="T25" fmla="*/ 653 h 1378"/>
                <a:gd name="T26" fmla="*/ 296 w 1945"/>
                <a:gd name="T27" fmla="*/ 556 h 1378"/>
                <a:gd name="T28" fmla="*/ 432 w 1945"/>
                <a:gd name="T29" fmla="*/ 349 h 1378"/>
                <a:gd name="T30" fmla="*/ 675 w 1945"/>
                <a:gd name="T31" fmla="*/ 394 h 1378"/>
                <a:gd name="T32" fmla="*/ 706 w 1945"/>
                <a:gd name="T33" fmla="*/ 402 h 1378"/>
                <a:gd name="T34" fmla="*/ 728 w 1945"/>
                <a:gd name="T35" fmla="*/ 380 h 1378"/>
                <a:gd name="T36" fmla="*/ 1196 w 1945"/>
                <a:gd name="T37" fmla="*/ 121 h 1378"/>
                <a:gd name="T38" fmla="*/ 1469 w 1945"/>
                <a:gd name="T39" fmla="*/ 581 h 1378"/>
                <a:gd name="T40" fmla="*/ 1476 w 1945"/>
                <a:gd name="T41" fmla="*/ 609 h 1378"/>
                <a:gd name="T42" fmla="*/ 1503 w 1945"/>
                <a:gd name="T43" fmla="*/ 620 h 1378"/>
                <a:gd name="T44" fmla="*/ 1512 w 1945"/>
                <a:gd name="T45" fmla="*/ 620 h 1378"/>
                <a:gd name="T46" fmla="*/ 1861 w 1945"/>
                <a:gd name="T47" fmla="*/ 928 h 1378"/>
                <a:gd name="T48" fmla="*/ 1598 w 1945"/>
                <a:gd name="T49" fmla="*/ 1313 h 1378"/>
                <a:gd name="T50" fmla="*/ 1574 w 1945"/>
                <a:gd name="T51" fmla="*/ 1348 h 1378"/>
                <a:gd name="T52" fmla="*/ 1606 w 1945"/>
                <a:gd name="T53" fmla="*/ 1376 h 1378"/>
                <a:gd name="T54" fmla="*/ 1614 w 1945"/>
                <a:gd name="T55" fmla="*/ 1375 h 1378"/>
                <a:gd name="T56" fmla="*/ 1926 w 1945"/>
                <a:gd name="T57" fmla="*/ 934 h 1378"/>
                <a:gd name="T58" fmla="*/ 1539 w 1945"/>
                <a:gd name="T59" fmla="*/ 556 h 1378"/>
                <a:gd name="T60" fmla="*/ 1539 w 1945"/>
                <a:gd name="T61" fmla="*/ 556 h 1378"/>
                <a:gd name="T62" fmla="*/ 1539 w 1945"/>
                <a:gd name="T63" fmla="*/ 556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5" h="1378">
                  <a:moveTo>
                    <a:pt x="1539" y="556"/>
                  </a:moveTo>
                  <a:cubicBezTo>
                    <a:pt x="1571" y="333"/>
                    <a:pt x="1433" y="121"/>
                    <a:pt x="1216" y="61"/>
                  </a:cubicBezTo>
                  <a:cubicBezTo>
                    <a:pt x="999" y="0"/>
                    <a:pt x="771" y="111"/>
                    <a:pt x="683" y="318"/>
                  </a:cubicBezTo>
                  <a:cubicBezTo>
                    <a:pt x="581" y="248"/>
                    <a:pt x="445" y="251"/>
                    <a:pt x="346" y="326"/>
                  </a:cubicBezTo>
                  <a:cubicBezTo>
                    <a:pt x="248" y="401"/>
                    <a:pt x="208" y="530"/>
                    <a:pt x="247" y="648"/>
                  </a:cubicBezTo>
                  <a:cubicBezTo>
                    <a:pt x="95" y="710"/>
                    <a:pt x="0" y="861"/>
                    <a:pt x="9" y="1024"/>
                  </a:cubicBezTo>
                  <a:cubicBezTo>
                    <a:pt x="18" y="1188"/>
                    <a:pt x="129" y="1328"/>
                    <a:pt x="287" y="1373"/>
                  </a:cubicBezTo>
                  <a:cubicBezTo>
                    <a:pt x="304" y="1378"/>
                    <a:pt x="321" y="1368"/>
                    <a:pt x="326" y="1351"/>
                  </a:cubicBezTo>
                  <a:cubicBezTo>
                    <a:pt x="331" y="1334"/>
                    <a:pt x="321" y="1316"/>
                    <a:pt x="304" y="1311"/>
                  </a:cubicBezTo>
                  <a:cubicBezTo>
                    <a:pt x="168" y="1272"/>
                    <a:pt x="73" y="1148"/>
                    <a:pt x="72" y="1006"/>
                  </a:cubicBezTo>
                  <a:cubicBezTo>
                    <a:pt x="71" y="864"/>
                    <a:pt x="163" y="739"/>
                    <a:pt x="299" y="697"/>
                  </a:cubicBezTo>
                  <a:cubicBezTo>
                    <a:pt x="308" y="694"/>
                    <a:pt x="315" y="688"/>
                    <a:pt x="319" y="679"/>
                  </a:cubicBezTo>
                  <a:cubicBezTo>
                    <a:pt x="322" y="671"/>
                    <a:pt x="322" y="661"/>
                    <a:pt x="318" y="653"/>
                  </a:cubicBezTo>
                  <a:cubicBezTo>
                    <a:pt x="303" y="622"/>
                    <a:pt x="296" y="589"/>
                    <a:pt x="296" y="556"/>
                  </a:cubicBezTo>
                  <a:cubicBezTo>
                    <a:pt x="296" y="466"/>
                    <a:pt x="350" y="385"/>
                    <a:pt x="432" y="349"/>
                  </a:cubicBezTo>
                  <a:cubicBezTo>
                    <a:pt x="515" y="314"/>
                    <a:pt x="611" y="332"/>
                    <a:pt x="675" y="394"/>
                  </a:cubicBezTo>
                  <a:cubicBezTo>
                    <a:pt x="684" y="402"/>
                    <a:pt x="695" y="405"/>
                    <a:pt x="706" y="402"/>
                  </a:cubicBezTo>
                  <a:cubicBezTo>
                    <a:pt x="717" y="399"/>
                    <a:pt x="725" y="391"/>
                    <a:pt x="728" y="380"/>
                  </a:cubicBezTo>
                  <a:cubicBezTo>
                    <a:pt x="788" y="182"/>
                    <a:pt x="995" y="67"/>
                    <a:pt x="1196" y="121"/>
                  </a:cubicBezTo>
                  <a:cubicBezTo>
                    <a:pt x="1396" y="175"/>
                    <a:pt x="1517" y="379"/>
                    <a:pt x="1469" y="581"/>
                  </a:cubicBezTo>
                  <a:cubicBezTo>
                    <a:pt x="1467" y="591"/>
                    <a:pt x="1469" y="601"/>
                    <a:pt x="1476" y="609"/>
                  </a:cubicBezTo>
                  <a:cubicBezTo>
                    <a:pt x="1483" y="617"/>
                    <a:pt x="1493" y="621"/>
                    <a:pt x="1503" y="620"/>
                  </a:cubicBezTo>
                  <a:cubicBezTo>
                    <a:pt x="1506" y="620"/>
                    <a:pt x="1509" y="620"/>
                    <a:pt x="1512" y="620"/>
                  </a:cubicBezTo>
                  <a:cubicBezTo>
                    <a:pt x="1689" y="619"/>
                    <a:pt x="1839" y="752"/>
                    <a:pt x="1861" y="928"/>
                  </a:cubicBezTo>
                  <a:cubicBezTo>
                    <a:pt x="1883" y="1104"/>
                    <a:pt x="1770" y="1269"/>
                    <a:pt x="1598" y="1313"/>
                  </a:cubicBezTo>
                  <a:cubicBezTo>
                    <a:pt x="1583" y="1317"/>
                    <a:pt x="1572" y="1332"/>
                    <a:pt x="1574" y="1348"/>
                  </a:cubicBezTo>
                  <a:cubicBezTo>
                    <a:pt x="1576" y="1364"/>
                    <a:pt x="1590" y="1376"/>
                    <a:pt x="1606" y="1376"/>
                  </a:cubicBezTo>
                  <a:cubicBezTo>
                    <a:pt x="1609" y="1376"/>
                    <a:pt x="1611" y="1375"/>
                    <a:pt x="1614" y="1375"/>
                  </a:cubicBezTo>
                  <a:cubicBezTo>
                    <a:pt x="1812" y="1325"/>
                    <a:pt x="1945" y="1137"/>
                    <a:pt x="1926" y="934"/>
                  </a:cubicBezTo>
                  <a:cubicBezTo>
                    <a:pt x="1908" y="730"/>
                    <a:pt x="1743" y="570"/>
                    <a:pt x="1539" y="556"/>
                  </a:cubicBezTo>
                  <a:close/>
                  <a:moveTo>
                    <a:pt x="1539" y="556"/>
                  </a:moveTo>
                  <a:cubicBezTo>
                    <a:pt x="1539" y="556"/>
                    <a:pt x="1539" y="556"/>
                    <a:pt x="1539" y="5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61">
              <a:extLst>
                <a:ext uri="{FF2B5EF4-FFF2-40B4-BE49-F238E27FC236}">
                  <a16:creationId xmlns:a16="http://schemas.microsoft.com/office/drawing/2014/main" id="{7E68FE12-1891-3867-C970-260531DD8D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5863" y="2643188"/>
              <a:ext cx="114300" cy="165100"/>
            </a:xfrm>
            <a:custGeom>
              <a:avLst/>
              <a:gdLst>
                <a:gd name="T0" fmla="*/ 296 w 482"/>
                <a:gd name="T1" fmla="*/ 24 h 691"/>
                <a:gd name="T2" fmla="*/ 36 w 482"/>
                <a:gd name="T3" fmla="*/ 171 h 691"/>
                <a:gd name="T4" fmla="*/ 153 w 482"/>
                <a:gd name="T5" fmla="*/ 446 h 691"/>
                <a:gd name="T6" fmla="*/ 153 w 482"/>
                <a:gd name="T7" fmla="*/ 563 h 691"/>
                <a:gd name="T8" fmla="*/ 217 w 482"/>
                <a:gd name="T9" fmla="*/ 627 h 691"/>
                <a:gd name="T10" fmla="*/ 217 w 482"/>
                <a:gd name="T11" fmla="*/ 659 h 691"/>
                <a:gd name="T12" fmla="*/ 249 w 482"/>
                <a:gd name="T13" fmla="*/ 691 h 691"/>
                <a:gd name="T14" fmla="*/ 281 w 482"/>
                <a:gd name="T15" fmla="*/ 659 h 691"/>
                <a:gd name="T16" fmla="*/ 281 w 482"/>
                <a:gd name="T17" fmla="*/ 627 h 691"/>
                <a:gd name="T18" fmla="*/ 345 w 482"/>
                <a:gd name="T19" fmla="*/ 563 h 691"/>
                <a:gd name="T20" fmla="*/ 345 w 482"/>
                <a:gd name="T21" fmla="*/ 446 h 691"/>
                <a:gd name="T22" fmla="*/ 471 w 482"/>
                <a:gd name="T23" fmla="*/ 218 h 691"/>
                <a:gd name="T24" fmla="*/ 296 w 482"/>
                <a:gd name="T25" fmla="*/ 24 h 691"/>
                <a:gd name="T26" fmla="*/ 302 w 482"/>
                <a:gd name="T27" fmla="*/ 394 h 691"/>
                <a:gd name="T28" fmla="*/ 281 w 482"/>
                <a:gd name="T29" fmla="*/ 424 h 691"/>
                <a:gd name="T30" fmla="*/ 281 w 482"/>
                <a:gd name="T31" fmla="*/ 563 h 691"/>
                <a:gd name="T32" fmla="*/ 217 w 482"/>
                <a:gd name="T33" fmla="*/ 563 h 691"/>
                <a:gd name="T34" fmla="*/ 217 w 482"/>
                <a:gd name="T35" fmla="*/ 424 h 691"/>
                <a:gd name="T36" fmla="*/ 195 w 482"/>
                <a:gd name="T37" fmla="*/ 394 h 691"/>
                <a:gd name="T38" fmla="*/ 92 w 482"/>
                <a:gd name="T39" fmla="*/ 216 h 691"/>
                <a:gd name="T40" fmla="*/ 249 w 482"/>
                <a:gd name="T41" fmla="*/ 84 h 691"/>
                <a:gd name="T42" fmla="*/ 283 w 482"/>
                <a:gd name="T43" fmla="*/ 87 h 691"/>
                <a:gd name="T44" fmla="*/ 408 w 482"/>
                <a:gd name="T45" fmla="*/ 233 h 691"/>
                <a:gd name="T46" fmla="*/ 302 w 482"/>
                <a:gd name="T47" fmla="*/ 394 h 691"/>
                <a:gd name="T48" fmla="*/ 302 w 482"/>
                <a:gd name="T49" fmla="*/ 394 h 691"/>
                <a:gd name="T50" fmla="*/ 302 w 482"/>
                <a:gd name="T51" fmla="*/ 39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2" h="691">
                  <a:moveTo>
                    <a:pt x="296" y="24"/>
                  </a:moveTo>
                  <a:cubicBezTo>
                    <a:pt x="185" y="0"/>
                    <a:pt x="73" y="63"/>
                    <a:pt x="36" y="171"/>
                  </a:cubicBezTo>
                  <a:cubicBezTo>
                    <a:pt x="0" y="279"/>
                    <a:pt x="50" y="397"/>
                    <a:pt x="153" y="446"/>
                  </a:cubicBezTo>
                  <a:cubicBezTo>
                    <a:pt x="153" y="563"/>
                    <a:pt x="153" y="563"/>
                    <a:pt x="153" y="563"/>
                  </a:cubicBezTo>
                  <a:cubicBezTo>
                    <a:pt x="153" y="599"/>
                    <a:pt x="181" y="627"/>
                    <a:pt x="217" y="627"/>
                  </a:cubicBezTo>
                  <a:cubicBezTo>
                    <a:pt x="217" y="659"/>
                    <a:pt x="217" y="659"/>
                    <a:pt x="217" y="659"/>
                  </a:cubicBezTo>
                  <a:cubicBezTo>
                    <a:pt x="217" y="677"/>
                    <a:pt x="231" y="691"/>
                    <a:pt x="249" y="691"/>
                  </a:cubicBezTo>
                  <a:cubicBezTo>
                    <a:pt x="266" y="691"/>
                    <a:pt x="281" y="677"/>
                    <a:pt x="281" y="659"/>
                  </a:cubicBezTo>
                  <a:cubicBezTo>
                    <a:pt x="281" y="627"/>
                    <a:pt x="281" y="627"/>
                    <a:pt x="281" y="627"/>
                  </a:cubicBezTo>
                  <a:cubicBezTo>
                    <a:pt x="316" y="627"/>
                    <a:pt x="345" y="599"/>
                    <a:pt x="345" y="563"/>
                  </a:cubicBezTo>
                  <a:cubicBezTo>
                    <a:pt x="345" y="446"/>
                    <a:pt x="345" y="446"/>
                    <a:pt x="345" y="446"/>
                  </a:cubicBezTo>
                  <a:cubicBezTo>
                    <a:pt x="431" y="405"/>
                    <a:pt x="482" y="313"/>
                    <a:pt x="471" y="218"/>
                  </a:cubicBezTo>
                  <a:cubicBezTo>
                    <a:pt x="460" y="123"/>
                    <a:pt x="390" y="45"/>
                    <a:pt x="296" y="24"/>
                  </a:cubicBezTo>
                  <a:close/>
                  <a:moveTo>
                    <a:pt x="302" y="394"/>
                  </a:moveTo>
                  <a:cubicBezTo>
                    <a:pt x="289" y="399"/>
                    <a:pt x="281" y="411"/>
                    <a:pt x="281" y="424"/>
                  </a:cubicBezTo>
                  <a:cubicBezTo>
                    <a:pt x="281" y="563"/>
                    <a:pt x="281" y="563"/>
                    <a:pt x="281" y="563"/>
                  </a:cubicBezTo>
                  <a:cubicBezTo>
                    <a:pt x="217" y="563"/>
                    <a:pt x="217" y="563"/>
                    <a:pt x="217" y="563"/>
                  </a:cubicBezTo>
                  <a:cubicBezTo>
                    <a:pt x="217" y="424"/>
                    <a:pt x="217" y="424"/>
                    <a:pt x="217" y="424"/>
                  </a:cubicBezTo>
                  <a:cubicBezTo>
                    <a:pt x="217" y="411"/>
                    <a:pt x="208" y="399"/>
                    <a:pt x="195" y="394"/>
                  </a:cubicBezTo>
                  <a:cubicBezTo>
                    <a:pt x="122" y="368"/>
                    <a:pt x="78" y="293"/>
                    <a:pt x="92" y="216"/>
                  </a:cubicBezTo>
                  <a:cubicBezTo>
                    <a:pt x="105" y="140"/>
                    <a:pt x="171" y="84"/>
                    <a:pt x="249" y="84"/>
                  </a:cubicBezTo>
                  <a:cubicBezTo>
                    <a:pt x="261" y="84"/>
                    <a:pt x="272" y="85"/>
                    <a:pt x="283" y="87"/>
                  </a:cubicBezTo>
                  <a:cubicBezTo>
                    <a:pt x="353" y="102"/>
                    <a:pt x="404" y="162"/>
                    <a:pt x="408" y="233"/>
                  </a:cubicBezTo>
                  <a:cubicBezTo>
                    <a:pt x="413" y="305"/>
                    <a:pt x="369" y="370"/>
                    <a:pt x="302" y="394"/>
                  </a:cubicBezTo>
                  <a:close/>
                  <a:moveTo>
                    <a:pt x="302" y="394"/>
                  </a:moveTo>
                  <a:cubicBezTo>
                    <a:pt x="302" y="394"/>
                    <a:pt x="302" y="394"/>
                    <a:pt x="302" y="3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62">
              <a:extLst>
                <a:ext uri="{FF2B5EF4-FFF2-40B4-BE49-F238E27FC236}">
                  <a16:creationId xmlns:a16="http://schemas.microsoft.com/office/drawing/2014/main" id="{999FF3BA-2949-E4E3-DD4A-7BC6427473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6663" y="2609850"/>
              <a:ext cx="15875" cy="30163"/>
            </a:xfrm>
            <a:custGeom>
              <a:avLst/>
              <a:gdLst>
                <a:gd name="T0" fmla="*/ 32 w 64"/>
                <a:gd name="T1" fmla="*/ 128 h 128"/>
                <a:gd name="T2" fmla="*/ 64 w 64"/>
                <a:gd name="T3" fmla="*/ 96 h 128"/>
                <a:gd name="T4" fmla="*/ 64 w 64"/>
                <a:gd name="T5" fmla="*/ 32 h 128"/>
                <a:gd name="T6" fmla="*/ 32 w 64"/>
                <a:gd name="T7" fmla="*/ 0 h 128"/>
                <a:gd name="T8" fmla="*/ 0 w 64"/>
                <a:gd name="T9" fmla="*/ 32 h 128"/>
                <a:gd name="T10" fmla="*/ 0 w 64"/>
                <a:gd name="T11" fmla="*/ 96 h 128"/>
                <a:gd name="T12" fmla="*/ 32 w 64"/>
                <a:gd name="T13" fmla="*/ 128 h 128"/>
                <a:gd name="T14" fmla="*/ 32 w 64"/>
                <a:gd name="T15" fmla="*/ 128 h 128"/>
                <a:gd name="T16" fmla="*/ 32 w 6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28">
                  <a:moveTo>
                    <a:pt x="32" y="128"/>
                  </a:moveTo>
                  <a:cubicBezTo>
                    <a:pt x="49" y="128"/>
                    <a:pt x="64" y="113"/>
                    <a:pt x="64" y="96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13"/>
                    <a:pt x="14" y="128"/>
                    <a:pt x="32" y="128"/>
                  </a:cubicBezTo>
                  <a:close/>
                  <a:moveTo>
                    <a:pt x="32" y="128"/>
                  </a:moveTo>
                  <a:cubicBezTo>
                    <a:pt x="32" y="128"/>
                    <a:pt x="32" y="128"/>
                    <a:pt x="32" y="1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63">
              <a:extLst>
                <a:ext uri="{FF2B5EF4-FFF2-40B4-BE49-F238E27FC236}">
                  <a16:creationId xmlns:a16="http://schemas.microsoft.com/office/drawing/2014/main" id="{CDCFE8FF-FB71-8424-9425-4D6D70CE77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5388" y="2620963"/>
              <a:ext cx="22225" cy="28575"/>
            </a:xfrm>
            <a:custGeom>
              <a:avLst/>
              <a:gdLst>
                <a:gd name="T0" fmla="*/ 38 w 99"/>
                <a:gd name="T1" fmla="*/ 103 h 119"/>
                <a:gd name="T2" fmla="*/ 66 w 99"/>
                <a:gd name="T3" fmla="*/ 119 h 119"/>
                <a:gd name="T4" fmla="*/ 94 w 99"/>
                <a:gd name="T5" fmla="*/ 103 h 119"/>
                <a:gd name="T6" fmla="*/ 93 w 99"/>
                <a:gd name="T7" fmla="*/ 71 h 119"/>
                <a:gd name="T8" fmla="*/ 61 w 99"/>
                <a:gd name="T9" fmla="*/ 16 h 119"/>
                <a:gd name="T10" fmla="*/ 34 w 99"/>
                <a:gd name="T11" fmla="*/ 0 h 119"/>
                <a:gd name="T12" fmla="*/ 6 w 99"/>
                <a:gd name="T13" fmla="*/ 16 h 119"/>
                <a:gd name="T14" fmla="*/ 6 w 99"/>
                <a:gd name="T15" fmla="*/ 48 h 119"/>
                <a:gd name="T16" fmla="*/ 38 w 99"/>
                <a:gd name="T17" fmla="*/ 103 h 119"/>
                <a:gd name="T18" fmla="*/ 38 w 99"/>
                <a:gd name="T19" fmla="*/ 103 h 119"/>
                <a:gd name="T20" fmla="*/ 38 w 99"/>
                <a:gd name="T21" fmla="*/ 10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19">
                  <a:moveTo>
                    <a:pt x="38" y="103"/>
                  </a:moveTo>
                  <a:cubicBezTo>
                    <a:pt x="44" y="113"/>
                    <a:pt x="54" y="119"/>
                    <a:pt x="66" y="119"/>
                  </a:cubicBezTo>
                  <a:cubicBezTo>
                    <a:pt x="77" y="119"/>
                    <a:pt x="88" y="113"/>
                    <a:pt x="94" y="103"/>
                  </a:cubicBezTo>
                  <a:cubicBezTo>
                    <a:pt x="99" y="93"/>
                    <a:pt x="99" y="81"/>
                    <a:pt x="93" y="71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6" y="6"/>
                    <a:pt x="45" y="0"/>
                    <a:pt x="34" y="0"/>
                  </a:cubicBezTo>
                  <a:cubicBezTo>
                    <a:pt x="22" y="0"/>
                    <a:pt x="12" y="6"/>
                    <a:pt x="6" y="16"/>
                  </a:cubicBezTo>
                  <a:cubicBezTo>
                    <a:pt x="0" y="26"/>
                    <a:pt x="0" y="38"/>
                    <a:pt x="6" y="48"/>
                  </a:cubicBezTo>
                  <a:lnTo>
                    <a:pt x="38" y="103"/>
                  </a:lnTo>
                  <a:close/>
                  <a:moveTo>
                    <a:pt x="38" y="103"/>
                  </a:moveTo>
                  <a:cubicBezTo>
                    <a:pt x="38" y="103"/>
                    <a:pt x="38" y="103"/>
                    <a:pt x="38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64">
              <a:extLst>
                <a:ext uri="{FF2B5EF4-FFF2-40B4-BE49-F238E27FC236}">
                  <a16:creationId xmlns:a16="http://schemas.microsoft.com/office/drawing/2014/main" id="{60068409-100F-A3C3-5CEF-ECE0C49D51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3638" y="2651125"/>
              <a:ext cx="28575" cy="23813"/>
            </a:xfrm>
            <a:custGeom>
              <a:avLst/>
              <a:gdLst>
                <a:gd name="T0" fmla="*/ 103 w 120"/>
                <a:gd name="T1" fmla="*/ 38 h 99"/>
                <a:gd name="T2" fmla="*/ 48 w 120"/>
                <a:gd name="T3" fmla="*/ 6 h 99"/>
                <a:gd name="T4" fmla="*/ 16 w 120"/>
                <a:gd name="T5" fmla="*/ 6 h 99"/>
                <a:gd name="T6" fmla="*/ 0 w 120"/>
                <a:gd name="T7" fmla="*/ 33 h 99"/>
                <a:gd name="T8" fmla="*/ 16 w 120"/>
                <a:gd name="T9" fmla="*/ 61 h 99"/>
                <a:gd name="T10" fmla="*/ 71 w 120"/>
                <a:gd name="T11" fmla="*/ 93 h 99"/>
                <a:gd name="T12" fmla="*/ 103 w 120"/>
                <a:gd name="T13" fmla="*/ 93 h 99"/>
                <a:gd name="T14" fmla="*/ 119 w 120"/>
                <a:gd name="T15" fmla="*/ 66 h 99"/>
                <a:gd name="T16" fmla="*/ 103 w 120"/>
                <a:gd name="T17" fmla="*/ 38 h 99"/>
                <a:gd name="T18" fmla="*/ 103 w 120"/>
                <a:gd name="T19" fmla="*/ 38 h 99"/>
                <a:gd name="T20" fmla="*/ 103 w 120"/>
                <a:gd name="T21" fmla="*/ 3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99">
                  <a:moveTo>
                    <a:pt x="103" y="38"/>
                  </a:moveTo>
                  <a:cubicBezTo>
                    <a:pt x="48" y="6"/>
                    <a:pt x="48" y="6"/>
                    <a:pt x="48" y="6"/>
                  </a:cubicBezTo>
                  <a:cubicBezTo>
                    <a:pt x="38" y="0"/>
                    <a:pt x="26" y="0"/>
                    <a:pt x="16" y="6"/>
                  </a:cubicBezTo>
                  <a:cubicBezTo>
                    <a:pt x="6" y="11"/>
                    <a:pt x="0" y="22"/>
                    <a:pt x="0" y="33"/>
                  </a:cubicBezTo>
                  <a:cubicBezTo>
                    <a:pt x="0" y="45"/>
                    <a:pt x="6" y="56"/>
                    <a:pt x="16" y="61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81" y="99"/>
                    <a:pt x="93" y="99"/>
                    <a:pt x="103" y="93"/>
                  </a:cubicBezTo>
                  <a:cubicBezTo>
                    <a:pt x="113" y="88"/>
                    <a:pt x="120" y="77"/>
                    <a:pt x="119" y="66"/>
                  </a:cubicBezTo>
                  <a:cubicBezTo>
                    <a:pt x="119" y="54"/>
                    <a:pt x="113" y="43"/>
                    <a:pt x="103" y="38"/>
                  </a:cubicBezTo>
                  <a:close/>
                  <a:moveTo>
                    <a:pt x="103" y="38"/>
                  </a:moveTo>
                  <a:cubicBezTo>
                    <a:pt x="103" y="38"/>
                    <a:pt x="103" y="38"/>
                    <a:pt x="103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5">
              <a:extLst>
                <a:ext uri="{FF2B5EF4-FFF2-40B4-BE49-F238E27FC236}">
                  <a16:creationId xmlns:a16="http://schemas.microsoft.com/office/drawing/2014/main" id="{4555B7D1-18F9-77A3-2D08-A07941D7E6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2525" y="2693988"/>
              <a:ext cx="31750" cy="14288"/>
            </a:xfrm>
            <a:custGeom>
              <a:avLst/>
              <a:gdLst>
                <a:gd name="T0" fmla="*/ 96 w 128"/>
                <a:gd name="T1" fmla="*/ 0 h 63"/>
                <a:gd name="T2" fmla="*/ 32 w 128"/>
                <a:gd name="T3" fmla="*/ 0 h 63"/>
                <a:gd name="T4" fmla="*/ 0 w 128"/>
                <a:gd name="T5" fmla="*/ 31 h 63"/>
                <a:gd name="T6" fmla="*/ 32 w 128"/>
                <a:gd name="T7" fmla="*/ 63 h 63"/>
                <a:gd name="T8" fmla="*/ 96 w 128"/>
                <a:gd name="T9" fmla="*/ 63 h 63"/>
                <a:gd name="T10" fmla="*/ 128 w 128"/>
                <a:gd name="T11" fmla="*/ 31 h 63"/>
                <a:gd name="T12" fmla="*/ 96 w 128"/>
                <a:gd name="T13" fmla="*/ 0 h 63"/>
                <a:gd name="T14" fmla="*/ 96 w 128"/>
                <a:gd name="T15" fmla="*/ 0 h 63"/>
                <a:gd name="T16" fmla="*/ 96 w 128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63">
                  <a:moveTo>
                    <a:pt x="96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113" y="63"/>
                    <a:pt x="128" y="49"/>
                    <a:pt x="128" y="31"/>
                  </a:cubicBezTo>
                  <a:cubicBezTo>
                    <a:pt x="128" y="14"/>
                    <a:pt x="113" y="0"/>
                    <a:pt x="96" y="0"/>
                  </a:cubicBezTo>
                  <a:close/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6">
              <a:extLst>
                <a:ext uri="{FF2B5EF4-FFF2-40B4-BE49-F238E27FC236}">
                  <a16:creationId xmlns:a16="http://schemas.microsoft.com/office/drawing/2014/main" id="{53C90F32-8757-8D45-3B2B-D37FF1CE32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4925" y="2693988"/>
              <a:ext cx="31750" cy="14288"/>
            </a:xfrm>
            <a:custGeom>
              <a:avLst/>
              <a:gdLst>
                <a:gd name="T0" fmla="*/ 0 w 128"/>
                <a:gd name="T1" fmla="*/ 31 h 63"/>
                <a:gd name="T2" fmla="*/ 32 w 128"/>
                <a:gd name="T3" fmla="*/ 63 h 63"/>
                <a:gd name="T4" fmla="*/ 96 w 128"/>
                <a:gd name="T5" fmla="*/ 63 h 63"/>
                <a:gd name="T6" fmla="*/ 128 w 128"/>
                <a:gd name="T7" fmla="*/ 31 h 63"/>
                <a:gd name="T8" fmla="*/ 96 w 128"/>
                <a:gd name="T9" fmla="*/ 0 h 63"/>
                <a:gd name="T10" fmla="*/ 32 w 128"/>
                <a:gd name="T11" fmla="*/ 0 h 63"/>
                <a:gd name="T12" fmla="*/ 0 w 128"/>
                <a:gd name="T13" fmla="*/ 31 h 63"/>
                <a:gd name="T14" fmla="*/ 0 w 128"/>
                <a:gd name="T15" fmla="*/ 31 h 63"/>
                <a:gd name="T16" fmla="*/ 0 w 128"/>
                <a:gd name="T17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63">
                  <a:moveTo>
                    <a:pt x="0" y="31"/>
                  </a:moveTo>
                  <a:cubicBezTo>
                    <a:pt x="0" y="49"/>
                    <a:pt x="14" y="63"/>
                    <a:pt x="32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113" y="63"/>
                    <a:pt x="128" y="49"/>
                    <a:pt x="128" y="31"/>
                  </a:cubicBezTo>
                  <a:cubicBezTo>
                    <a:pt x="128" y="14"/>
                    <a:pt x="113" y="0"/>
                    <a:pt x="9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lose/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7">
              <a:extLst>
                <a:ext uri="{FF2B5EF4-FFF2-40B4-BE49-F238E27FC236}">
                  <a16:creationId xmlns:a16="http://schemas.microsoft.com/office/drawing/2014/main" id="{0EB7C5D4-44E3-90A4-C5BA-60E0AA5514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6988" y="2651125"/>
              <a:ext cx="28575" cy="23813"/>
            </a:xfrm>
            <a:custGeom>
              <a:avLst/>
              <a:gdLst>
                <a:gd name="T0" fmla="*/ 103 w 120"/>
                <a:gd name="T1" fmla="*/ 61 h 99"/>
                <a:gd name="T2" fmla="*/ 120 w 120"/>
                <a:gd name="T3" fmla="*/ 33 h 99"/>
                <a:gd name="T4" fmla="*/ 104 w 120"/>
                <a:gd name="T5" fmla="*/ 6 h 99"/>
                <a:gd name="T6" fmla="*/ 71 w 120"/>
                <a:gd name="T7" fmla="*/ 6 h 99"/>
                <a:gd name="T8" fmla="*/ 16 w 120"/>
                <a:gd name="T9" fmla="*/ 38 h 99"/>
                <a:gd name="T10" fmla="*/ 0 w 120"/>
                <a:gd name="T11" fmla="*/ 66 h 99"/>
                <a:gd name="T12" fmla="*/ 16 w 120"/>
                <a:gd name="T13" fmla="*/ 93 h 99"/>
                <a:gd name="T14" fmla="*/ 48 w 120"/>
                <a:gd name="T15" fmla="*/ 93 h 99"/>
                <a:gd name="T16" fmla="*/ 103 w 120"/>
                <a:gd name="T17" fmla="*/ 61 h 99"/>
                <a:gd name="T18" fmla="*/ 103 w 120"/>
                <a:gd name="T19" fmla="*/ 61 h 99"/>
                <a:gd name="T20" fmla="*/ 103 w 120"/>
                <a:gd name="T21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99">
                  <a:moveTo>
                    <a:pt x="103" y="61"/>
                  </a:moveTo>
                  <a:cubicBezTo>
                    <a:pt x="113" y="56"/>
                    <a:pt x="120" y="45"/>
                    <a:pt x="120" y="33"/>
                  </a:cubicBezTo>
                  <a:cubicBezTo>
                    <a:pt x="120" y="22"/>
                    <a:pt x="113" y="11"/>
                    <a:pt x="104" y="6"/>
                  </a:cubicBezTo>
                  <a:cubicBezTo>
                    <a:pt x="94" y="0"/>
                    <a:pt x="81" y="0"/>
                    <a:pt x="71" y="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6" y="43"/>
                    <a:pt x="0" y="54"/>
                    <a:pt x="0" y="66"/>
                  </a:cubicBezTo>
                  <a:cubicBezTo>
                    <a:pt x="0" y="77"/>
                    <a:pt x="6" y="88"/>
                    <a:pt x="16" y="93"/>
                  </a:cubicBezTo>
                  <a:cubicBezTo>
                    <a:pt x="26" y="99"/>
                    <a:pt x="38" y="99"/>
                    <a:pt x="48" y="93"/>
                  </a:cubicBezTo>
                  <a:lnTo>
                    <a:pt x="103" y="61"/>
                  </a:lnTo>
                  <a:close/>
                  <a:moveTo>
                    <a:pt x="103" y="61"/>
                  </a:moveTo>
                  <a:cubicBezTo>
                    <a:pt x="103" y="61"/>
                    <a:pt x="103" y="61"/>
                    <a:pt x="103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8">
              <a:extLst>
                <a:ext uri="{FF2B5EF4-FFF2-40B4-BE49-F238E27FC236}">
                  <a16:creationId xmlns:a16="http://schemas.microsoft.com/office/drawing/2014/main" id="{C57E387D-C181-4BD1-FF97-9C7E99542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0000" y="2620963"/>
              <a:ext cx="23813" cy="30163"/>
            </a:xfrm>
            <a:custGeom>
              <a:avLst/>
              <a:gdLst>
                <a:gd name="T0" fmla="*/ 21 w 102"/>
                <a:gd name="T1" fmla="*/ 115 h 124"/>
                <a:gd name="T2" fmla="*/ 64 w 102"/>
                <a:gd name="T3" fmla="*/ 103 h 124"/>
                <a:gd name="T4" fmla="*/ 96 w 102"/>
                <a:gd name="T5" fmla="*/ 48 h 124"/>
                <a:gd name="T6" fmla="*/ 96 w 102"/>
                <a:gd name="T7" fmla="*/ 16 h 124"/>
                <a:gd name="T8" fmla="*/ 69 w 102"/>
                <a:gd name="T9" fmla="*/ 0 h 124"/>
                <a:gd name="T10" fmla="*/ 41 w 102"/>
                <a:gd name="T11" fmla="*/ 16 h 124"/>
                <a:gd name="T12" fmla="*/ 9 w 102"/>
                <a:gd name="T13" fmla="*/ 71 h 124"/>
                <a:gd name="T14" fmla="*/ 21 w 102"/>
                <a:gd name="T15" fmla="*/ 115 h 124"/>
                <a:gd name="T16" fmla="*/ 21 w 102"/>
                <a:gd name="T17" fmla="*/ 115 h 124"/>
                <a:gd name="T18" fmla="*/ 21 w 102"/>
                <a:gd name="T19" fmla="*/ 1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24">
                  <a:moveTo>
                    <a:pt x="21" y="115"/>
                  </a:moveTo>
                  <a:cubicBezTo>
                    <a:pt x="36" y="124"/>
                    <a:pt x="55" y="118"/>
                    <a:pt x="64" y="103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102" y="38"/>
                    <a:pt x="102" y="26"/>
                    <a:pt x="96" y="16"/>
                  </a:cubicBezTo>
                  <a:cubicBezTo>
                    <a:pt x="91" y="6"/>
                    <a:pt x="80" y="0"/>
                    <a:pt x="69" y="0"/>
                  </a:cubicBezTo>
                  <a:cubicBezTo>
                    <a:pt x="57" y="0"/>
                    <a:pt x="47" y="6"/>
                    <a:pt x="41" y="16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0" y="86"/>
                    <a:pt x="5" y="106"/>
                    <a:pt x="21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1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9">
              <a:extLst>
                <a:ext uri="{FF2B5EF4-FFF2-40B4-BE49-F238E27FC236}">
                  <a16:creationId xmlns:a16="http://schemas.microsoft.com/office/drawing/2014/main" id="{549C8394-C301-C9BA-B850-E58FBC7E8B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6663" y="2700338"/>
              <a:ext cx="15875" cy="38100"/>
            </a:xfrm>
            <a:custGeom>
              <a:avLst/>
              <a:gdLst>
                <a:gd name="T0" fmla="*/ 32 w 64"/>
                <a:gd name="T1" fmla="*/ 0 h 160"/>
                <a:gd name="T2" fmla="*/ 0 w 64"/>
                <a:gd name="T3" fmla="*/ 32 h 160"/>
                <a:gd name="T4" fmla="*/ 0 w 64"/>
                <a:gd name="T5" fmla="*/ 128 h 160"/>
                <a:gd name="T6" fmla="*/ 32 w 64"/>
                <a:gd name="T7" fmla="*/ 160 h 160"/>
                <a:gd name="T8" fmla="*/ 64 w 64"/>
                <a:gd name="T9" fmla="*/ 128 h 160"/>
                <a:gd name="T10" fmla="*/ 64 w 64"/>
                <a:gd name="T11" fmla="*/ 32 h 160"/>
                <a:gd name="T12" fmla="*/ 32 w 64"/>
                <a:gd name="T13" fmla="*/ 0 h 160"/>
                <a:gd name="T14" fmla="*/ 32 w 64"/>
                <a:gd name="T15" fmla="*/ 0 h 160"/>
                <a:gd name="T16" fmla="*/ 32 w 64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60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46"/>
                    <a:pt x="14" y="160"/>
                    <a:pt x="32" y="160"/>
                  </a:cubicBezTo>
                  <a:cubicBezTo>
                    <a:pt x="49" y="160"/>
                    <a:pt x="64" y="146"/>
                    <a:pt x="64" y="128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0">
              <a:extLst>
                <a:ext uri="{FF2B5EF4-FFF2-40B4-BE49-F238E27FC236}">
                  <a16:creationId xmlns:a16="http://schemas.microsoft.com/office/drawing/2014/main" id="{4E948E9C-7012-D47D-3E1C-CA9F28A08C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6663" y="2670175"/>
              <a:ext cx="15875" cy="23813"/>
            </a:xfrm>
            <a:custGeom>
              <a:avLst/>
              <a:gdLst>
                <a:gd name="T0" fmla="*/ 32 w 64"/>
                <a:gd name="T1" fmla="*/ 0 h 96"/>
                <a:gd name="T2" fmla="*/ 0 w 64"/>
                <a:gd name="T3" fmla="*/ 32 h 96"/>
                <a:gd name="T4" fmla="*/ 0 w 64"/>
                <a:gd name="T5" fmla="*/ 64 h 96"/>
                <a:gd name="T6" fmla="*/ 32 w 64"/>
                <a:gd name="T7" fmla="*/ 96 h 96"/>
                <a:gd name="T8" fmla="*/ 64 w 64"/>
                <a:gd name="T9" fmla="*/ 64 h 96"/>
                <a:gd name="T10" fmla="*/ 64 w 64"/>
                <a:gd name="T11" fmla="*/ 32 h 96"/>
                <a:gd name="T12" fmla="*/ 32 w 64"/>
                <a:gd name="T13" fmla="*/ 0 h 96"/>
                <a:gd name="T14" fmla="*/ 32 w 64"/>
                <a:gd name="T15" fmla="*/ 0 h 96"/>
                <a:gd name="T16" fmla="*/ 32 w 64"/>
                <a:gd name="T1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96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1"/>
                    <a:pt x="14" y="96"/>
                    <a:pt x="32" y="96"/>
                  </a:cubicBezTo>
                  <a:cubicBezTo>
                    <a:pt x="49" y="96"/>
                    <a:pt x="64" y="81"/>
                    <a:pt x="64" y="64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8B4300B-3576-6D41-A7B3-FFA58AB07A47}"/>
              </a:ext>
            </a:extLst>
          </p:cNvPr>
          <p:cNvGrpSpPr/>
          <p:nvPr/>
        </p:nvGrpSpPr>
        <p:grpSpPr>
          <a:xfrm>
            <a:off x="8387545" y="3679593"/>
            <a:ext cx="669875" cy="679310"/>
            <a:chOff x="4173538" y="2571750"/>
            <a:chExt cx="450850" cy="457200"/>
          </a:xfrm>
          <a:solidFill>
            <a:srgbClr val="18355A"/>
          </a:solidFill>
        </p:grpSpPr>
        <p:sp>
          <p:nvSpPr>
            <p:cNvPr id="22" name="Freeform 120">
              <a:extLst>
                <a:ext uri="{FF2B5EF4-FFF2-40B4-BE49-F238E27FC236}">
                  <a16:creationId xmlns:a16="http://schemas.microsoft.com/office/drawing/2014/main" id="{A30840C4-517B-9F6A-B6A8-C000999D14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3538" y="2571750"/>
              <a:ext cx="450850" cy="457200"/>
            </a:xfrm>
            <a:custGeom>
              <a:avLst/>
              <a:gdLst>
                <a:gd name="T0" fmla="*/ 1020 w 1520"/>
                <a:gd name="T1" fmla="*/ 90 h 1536"/>
                <a:gd name="T2" fmla="*/ 1119 w 1520"/>
                <a:gd name="T3" fmla="*/ 347 h 1536"/>
                <a:gd name="T4" fmla="*/ 1380 w 1520"/>
                <a:gd name="T5" fmla="*/ 892 h 1536"/>
                <a:gd name="T6" fmla="*/ 1394 w 1520"/>
                <a:gd name="T7" fmla="*/ 823 h 1536"/>
                <a:gd name="T8" fmla="*/ 1365 w 1520"/>
                <a:gd name="T9" fmla="*/ 971 h 1536"/>
                <a:gd name="T10" fmla="*/ 1319 w 1520"/>
                <a:gd name="T11" fmla="*/ 950 h 1536"/>
                <a:gd name="T12" fmla="*/ 1247 w 1520"/>
                <a:gd name="T13" fmla="*/ 1231 h 1536"/>
                <a:gd name="T14" fmla="*/ 862 w 1520"/>
                <a:gd name="T15" fmla="*/ 1536 h 1536"/>
                <a:gd name="T16" fmla="*/ 339 w 1520"/>
                <a:gd name="T17" fmla="*/ 1240 h 1536"/>
                <a:gd name="T18" fmla="*/ 222 w 1520"/>
                <a:gd name="T19" fmla="*/ 1013 h 1536"/>
                <a:gd name="T20" fmla="*/ 117 w 1520"/>
                <a:gd name="T21" fmla="*/ 942 h 1536"/>
                <a:gd name="T22" fmla="*/ 0 w 1520"/>
                <a:gd name="T23" fmla="*/ 917 h 1536"/>
                <a:gd name="T24" fmla="*/ 118 w 1520"/>
                <a:gd name="T25" fmla="*/ 890 h 1536"/>
                <a:gd name="T26" fmla="*/ 401 w 1520"/>
                <a:gd name="T27" fmla="*/ 347 h 1536"/>
                <a:gd name="T28" fmla="*/ 498 w 1520"/>
                <a:gd name="T29" fmla="*/ 92 h 1536"/>
                <a:gd name="T30" fmla="*/ 658 w 1520"/>
                <a:gd name="T31" fmla="*/ 0 h 1536"/>
                <a:gd name="T32" fmla="*/ 809 w 1520"/>
                <a:gd name="T33" fmla="*/ 21 h 1536"/>
                <a:gd name="T34" fmla="*/ 760 w 1520"/>
                <a:gd name="T35" fmla="*/ 1488 h 1536"/>
                <a:gd name="T36" fmla="*/ 1132 w 1520"/>
                <a:gd name="T37" fmla="*/ 1212 h 1536"/>
                <a:gd name="T38" fmla="*/ 892 w 1520"/>
                <a:gd name="T39" fmla="*/ 991 h 1536"/>
                <a:gd name="T40" fmla="*/ 631 w 1520"/>
                <a:gd name="T41" fmla="*/ 991 h 1536"/>
                <a:gd name="T42" fmla="*/ 389 w 1520"/>
                <a:gd name="T43" fmla="*/ 1222 h 1536"/>
                <a:gd name="T44" fmla="*/ 657 w 1520"/>
                <a:gd name="T45" fmla="*/ 277 h 1536"/>
                <a:gd name="T46" fmla="*/ 500 w 1520"/>
                <a:gd name="T47" fmla="*/ 544 h 1536"/>
                <a:gd name="T48" fmla="*/ 551 w 1520"/>
                <a:gd name="T49" fmla="*/ 593 h 1536"/>
                <a:gd name="T50" fmla="*/ 735 w 1520"/>
                <a:gd name="T51" fmla="*/ 545 h 1536"/>
                <a:gd name="T52" fmla="*/ 647 w 1520"/>
                <a:gd name="T53" fmla="*/ 50 h 1536"/>
                <a:gd name="T54" fmla="*/ 415 w 1520"/>
                <a:gd name="T55" fmla="*/ 232 h 1536"/>
                <a:gd name="T56" fmla="*/ 610 w 1520"/>
                <a:gd name="T57" fmla="*/ 268 h 1536"/>
                <a:gd name="T58" fmla="*/ 1106 w 1520"/>
                <a:gd name="T59" fmla="*/ 459 h 1536"/>
                <a:gd name="T60" fmla="*/ 910 w 1520"/>
                <a:gd name="T61" fmla="*/ 426 h 1536"/>
                <a:gd name="T62" fmla="*/ 1084 w 1520"/>
                <a:gd name="T63" fmla="*/ 185 h 1536"/>
                <a:gd name="T64" fmla="*/ 970 w 1520"/>
                <a:gd name="T65" fmla="*/ 100 h 1536"/>
                <a:gd name="T66" fmla="*/ 785 w 1520"/>
                <a:gd name="T67" fmla="*/ 350 h 1536"/>
                <a:gd name="T68" fmla="*/ 982 w 1520"/>
                <a:gd name="T69" fmla="*/ 562 h 1536"/>
                <a:gd name="T70" fmla="*/ 1031 w 1520"/>
                <a:gd name="T71" fmla="*/ 593 h 1536"/>
                <a:gd name="T72" fmla="*/ 934 w 1520"/>
                <a:gd name="T73" fmla="*/ 732 h 1536"/>
                <a:gd name="T74" fmla="*/ 983 w 1520"/>
                <a:gd name="T75" fmla="*/ 818 h 1536"/>
                <a:gd name="T76" fmla="*/ 919 w 1520"/>
                <a:gd name="T77" fmla="*/ 942 h 1536"/>
                <a:gd name="T78" fmla="*/ 1185 w 1520"/>
                <a:gd name="T79" fmla="*/ 990 h 1536"/>
                <a:gd name="T80" fmla="*/ 602 w 1520"/>
                <a:gd name="T81" fmla="*/ 942 h 1536"/>
                <a:gd name="T82" fmla="*/ 565 w 1520"/>
                <a:gd name="T83" fmla="*/ 762 h 1536"/>
                <a:gd name="T84" fmla="*/ 578 w 1520"/>
                <a:gd name="T85" fmla="*/ 682 h 1536"/>
                <a:gd name="T86" fmla="*/ 408 w 1520"/>
                <a:gd name="T87" fmla="*/ 552 h 1536"/>
                <a:gd name="T88" fmla="*/ 348 w 1520"/>
                <a:gd name="T89" fmla="*/ 981 h 1536"/>
                <a:gd name="T90" fmla="*/ 602 w 1520"/>
                <a:gd name="T91" fmla="*/ 942 h 1536"/>
                <a:gd name="T92" fmla="*/ 879 w 1520"/>
                <a:gd name="T93" fmla="*/ 892 h 1536"/>
                <a:gd name="T94" fmla="*/ 736 w 1520"/>
                <a:gd name="T95" fmla="*/ 793 h 1536"/>
                <a:gd name="T96" fmla="*/ 615 w 1520"/>
                <a:gd name="T97" fmla="*/ 843 h 1536"/>
                <a:gd name="T98" fmla="*/ 907 w 1520"/>
                <a:gd name="T99" fmla="*/ 842 h 1536"/>
                <a:gd name="T100" fmla="*/ 760 w 1520"/>
                <a:gd name="T101" fmla="*/ 793 h 1536"/>
                <a:gd name="T102" fmla="*/ 1267 w 1520"/>
                <a:gd name="T103" fmla="*/ 1156 h 1536"/>
                <a:gd name="T104" fmla="*/ 338 w 1520"/>
                <a:gd name="T105" fmla="*/ 1188 h 1536"/>
                <a:gd name="T106" fmla="*/ 254 w 1520"/>
                <a:gd name="T107" fmla="*/ 1158 h 1536"/>
                <a:gd name="T108" fmla="*/ 785 w 1520"/>
                <a:gd name="T109" fmla="*/ 682 h 1536"/>
                <a:gd name="T110" fmla="*/ 736 w 1520"/>
                <a:gd name="T111" fmla="*/ 743 h 1536"/>
                <a:gd name="T112" fmla="*/ 685 w 1520"/>
                <a:gd name="T113" fmla="*/ 687 h 1536"/>
                <a:gd name="T114" fmla="*/ 685 w 1520"/>
                <a:gd name="T115" fmla="*/ 743 h 1536"/>
                <a:gd name="T116" fmla="*/ 883 w 1520"/>
                <a:gd name="T117" fmla="*/ 695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20" h="1536">
                  <a:moveTo>
                    <a:pt x="904" y="0"/>
                  </a:moveTo>
                  <a:cubicBezTo>
                    <a:pt x="919" y="5"/>
                    <a:pt x="936" y="9"/>
                    <a:pt x="950" y="16"/>
                  </a:cubicBezTo>
                  <a:cubicBezTo>
                    <a:pt x="983" y="32"/>
                    <a:pt x="1005" y="57"/>
                    <a:pt x="1020" y="90"/>
                  </a:cubicBezTo>
                  <a:cubicBezTo>
                    <a:pt x="1023" y="95"/>
                    <a:pt x="1028" y="100"/>
                    <a:pt x="1033" y="101"/>
                  </a:cubicBezTo>
                  <a:cubicBezTo>
                    <a:pt x="1147" y="125"/>
                    <a:pt x="1193" y="249"/>
                    <a:pt x="1123" y="341"/>
                  </a:cubicBezTo>
                  <a:cubicBezTo>
                    <a:pt x="1122" y="343"/>
                    <a:pt x="1121" y="344"/>
                    <a:pt x="1119" y="347"/>
                  </a:cubicBezTo>
                  <a:cubicBezTo>
                    <a:pt x="1159" y="397"/>
                    <a:pt x="1168" y="451"/>
                    <a:pt x="1141" y="510"/>
                  </a:cubicBezTo>
                  <a:cubicBezTo>
                    <a:pt x="1274" y="603"/>
                    <a:pt x="1336" y="729"/>
                    <a:pt x="1329" y="892"/>
                  </a:cubicBezTo>
                  <a:cubicBezTo>
                    <a:pt x="1346" y="892"/>
                    <a:pt x="1363" y="892"/>
                    <a:pt x="1380" y="892"/>
                  </a:cubicBezTo>
                  <a:cubicBezTo>
                    <a:pt x="1386" y="892"/>
                    <a:pt x="1392" y="892"/>
                    <a:pt x="1403" y="892"/>
                  </a:cubicBezTo>
                  <a:cubicBezTo>
                    <a:pt x="1388" y="880"/>
                    <a:pt x="1377" y="871"/>
                    <a:pt x="1365" y="862"/>
                  </a:cubicBezTo>
                  <a:cubicBezTo>
                    <a:pt x="1375" y="849"/>
                    <a:pt x="1384" y="836"/>
                    <a:pt x="1394" y="823"/>
                  </a:cubicBezTo>
                  <a:cubicBezTo>
                    <a:pt x="1436" y="854"/>
                    <a:pt x="1477" y="885"/>
                    <a:pt x="1520" y="917"/>
                  </a:cubicBezTo>
                  <a:cubicBezTo>
                    <a:pt x="1478" y="948"/>
                    <a:pt x="1437" y="979"/>
                    <a:pt x="1394" y="1011"/>
                  </a:cubicBezTo>
                  <a:cubicBezTo>
                    <a:pt x="1384" y="998"/>
                    <a:pt x="1375" y="985"/>
                    <a:pt x="1365" y="971"/>
                  </a:cubicBezTo>
                  <a:cubicBezTo>
                    <a:pt x="1377" y="962"/>
                    <a:pt x="1388" y="953"/>
                    <a:pt x="1403" y="942"/>
                  </a:cubicBezTo>
                  <a:cubicBezTo>
                    <a:pt x="1375" y="942"/>
                    <a:pt x="1350" y="942"/>
                    <a:pt x="1326" y="942"/>
                  </a:cubicBezTo>
                  <a:cubicBezTo>
                    <a:pt x="1323" y="942"/>
                    <a:pt x="1320" y="947"/>
                    <a:pt x="1319" y="950"/>
                  </a:cubicBezTo>
                  <a:cubicBezTo>
                    <a:pt x="1311" y="973"/>
                    <a:pt x="1303" y="995"/>
                    <a:pt x="1297" y="1018"/>
                  </a:cubicBezTo>
                  <a:cubicBezTo>
                    <a:pt x="1295" y="1023"/>
                    <a:pt x="1298" y="1031"/>
                    <a:pt x="1302" y="1036"/>
                  </a:cubicBezTo>
                  <a:cubicBezTo>
                    <a:pt x="1356" y="1104"/>
                    <a:pt x="1328" y="1204"/>
                    <a:pt x="1247" y="1231"/>
                  </a:cubicBezTo>
                  <a:cubicBezTo>
                    <a:pt x="1226" y="1238"/>
                    <a:pt x="1204" y="1238"/>
                    <a:pt x="1183" y="1241"/>
                  </a:cubicBezTo>
                  <a:cubicBezTo>
                    <a:pt x="1175" y="1272"/>
                    <a:pt x="1169" y="1304"/>
                    <a:pt x="1157" y="1335"/>
                  </a:cubicBezTo>
                  <a:cubicBezTo>
                    <a:pt x="1108" y="1456"/>
                    <a:pt x="992" y="1535"/>
                    <a:pt x="862" y="1536"/>
                  </a:cubicBezTo>
                  <a:cubicBezTo>
                    <a:pt x="794" y="1536"/>
                    <a:pt x="727" y="1536"/>
                    <a:pt x="659" y="1536"/>
                  </a:cubicBezTo>
                  <a:cubicBezTo>
                    <a:pt x="499" y="1535"/>
                    <a:pt x="365" y="1417"/>
                    <a:pt x="342" y="1258"/>
                  </a:cubicBezTo>
                  <a:cubicBezTo>
                    <a:pt x="342" y="1252"/>
                    <a:pt x="340" y="1246"/>
                    <a:pt x="339" y="1240"/>
                  </a:cubicBezTo>
                  <a:cubicBezTo>
                    <a:pt x="324" y="1239"/>
                    <a:pt x="309" y="1239"/>
                    <a:pt x="294" y="1237"/>
                  </a:cubicBezTo>
                  <a:cubicBezTo>
                    <a:pt x="200" y="1221"/>
                    <a:pt x="158" y="1111"/>
                    <a:pt x="219" y="1037"/>
                  </a:cubicBezTo>
                  <a:cubicBezTo>
                    <a:pt x="225" y="1029"/>
                    <a:pt x="226" y="1023"/>
                    <a:pt x="222" y="1013"/>
                  </a:cubicBezTo>
                  <a:cubicBezTo>
                    <a:pt x="214" y="993"/>
                    <a:pt x="208" y="973"/>
                    <a:pt x="202" y="952"/>
                  </a:cubicBezTo>
                  <a:cubicBezTo>
                    <a:pt x="200" y="945"/>
                    <a:pt x="197" y="941"/>
                    <a:pt x="189" y="941"/>
                  </a:cubicBezTo>
                  <a:cubicBezTo>
                    <a:pt x="167" y="942"/>
                    <a:pt x="144" y="942"/>
                    <a:pt x="117" y="942"/>
                  </a:cubicBezTo>
                  <a:cubicBezTo>
                    <a:pt x="132" y="953"/>
                    <a:pt x="143" y="962"/>
                    <a:pt x="155" y="971"/>
                  </a:cubicBezTo>
                  <a:cubicBezTo>
                    <a:pt x="145" y="985"/>
                    <a:pt x="136" y="997"/>
                    <a:pt x="126" y="1011"/>
                  </a:cubicBezTo>
                  <a:cubicBezTo>
                    <a:pt x="84" y="979"/>
                    <a:pt x="43" y="949"/>
                    <a:pt x="0" y="917"/>
                  </a:cubicBezTo>
                  <a:cubicBezTo>
                    <a:pt x="42" y="885"/>
                    <a:pt x="83" y="854"/>
                    <a:pt x="126" y="823"/>
                  </a:cubicBezTo>
                  <a:cubicBezTo>
                    <a:pt x="136" y="836"/>
                    <a:pt x="145" y="848"/>
                    <a:pt x="155" y="862"/>
                  </a:cubicBezTo>
                  <a:cubicBezTo>
                    <a:pt x="143" y="871"/>
                    <a:pt x="132" y="880"/>
                    <a:pt x="118" y="890"/>
                  </a:cubicBezTo>
                  <a:cubicBezTo>
                    <a:pt x="144" y="890"/>
                    <a:pt x="167" y="890"/>
                    <a:pt x="191" y="890"/>
                  </a:cubicBezTo>
                  <a:cubicBezTo>
                    <a:pt x="184" y="730"/>
                    <a:pt x="246" y="603"/>
                    <a:pt x="378" y="510"/>
                  </a:cubicBezTo>
                  <a:cubicBezTo>
                    <a:pt x="353" y="452"/>
                    <a:pt x="361" y="397"/>
                    <a:pt x="401" y="347"/>
                  </a:cubicBezTo>
                  <a:cubicBezTo>
                    <a:pt x="384" y="325"/>
                    <a:pt x="371" y="301"/>
                    <a:pt x="366" y="274"/>
                  </a:cubicBezTo>
                  <a:cubicBezTo>
                    <a:pt x="352" y="195"/>
                    <a:pt x="405" y="117"/>
                    <a:pt x="484" y="102"/>
                  </a:cubicBezTo>
                  <a:cubicBezTo>
                    <a:pt x="489" y="101"/>
                    <a:pt x="496" y="97"/>
                    <a:pt x="498" y="92"/>
                  </a:cubicBezTo>
                  <a:cubicBezTo>
                    <a:pt x="521" y="43"/>
                    <a:pt x="558" y="12"/>
                    <a:pt x="612" y="2"/>
                  </a:cubicBezTo>
                  <a:cubicBezTo>
                    <a:pt x="613" y="2"/>
                    <a:pt x="615" y="1"/>
                    <a:pt x="616" y="0"/>
                  </a:cubicBezTo>
                  <a:cubicBezTo>
                    <a:pt x="630" y="0"/>
                    <a:pt x="644" y="0"/>
                    <a:pt x="658" y="0"/>
                  </a:cubicBezTo>
                  <a:cubicBezTo>
                    <a:pt x="694" y="9"/>
                    <a:pt x="726" y="24"/>
                    <a:pt x="750" y="54"/>
                  </a:cubicBezTo>
                  <a:cubicBezTo>
                    <a:pt x="753" y="57"/>
                    <a:pt x="757" y="61"/>
                    <a:pt x="758" y="63"/>
                  </a:cubicBezTo>
                  <a:cubicBezTo>
                    <a:pt x="776" y="48"/>
                    <a:pt x="791" y="32"/>
                    <a:pt x="809" y="21"/>
                  </a:cubicBezTo>
                  <a:cubicBezTo>
                    <a:pt x="825" y="12"/>
                    <a:pt x="844" y="7"/>
                    <a:pt x="862" y="0"/>
                  </a:cubicBezTo>
                  <a:cubicBezTo>
                    <a:pt x="876" y="0"/>
                    <a:pt x="890" y="0"/>
                    <a:pt x="904" y="0"/>
                  </a:cubicBezTo>
                  <a:close/>
                  <a:moveTo>
                    <a:pt x="760" y="1488"/>
                  </a:moveTo>
                  <a:cubicBezTo>
                    <a:pt x="760" y="1488"/>
                    <a:pt x="760" y="1487"/>
                    <a:pt x="760" y="1486"/>
                  </a:cubicBezTo>
                  <a:cubicBezTo>
                    <a:pt x="793" y="1486"/>
                    <a:pt x="826" y="1487"/>
                    <a:pt x="859" y="1486"/>
                  </a:cubicBezTo>
                  <a:cubicBezTo>
                    <a:pt x="1012" y="1484"/>
                    <a:pt x="1131" y="1365"/>
                    <a:pt x="1132" y="1212"/>
                  </a:cubicBezTo>
                  <a:cubicBezTo>
                    <a:pt x="1132" y="1149"/>
                    <a:pt x="1132" y="1086"/>
                    <a:pt x="1132" y="1023"/>
                  </a:cubicBezTo>
                  <a:cubicBezTo>
                    <a:pt x="1132" y="1000"/>
                    <a:pt x="1123" y="991"/>
                    <a:pt x="1100" y="991"/>
                  </a:cubicBezTo>
                  <a:cubicBezTo>
                    <a:pt x="1031" y="991"/>
                    <a:pt x="961" y="991"/>
                    <a:pt x="892" y="991"/>
                  </a:cubicBezTo>
                  <a:cubicBezTo>
                    <a:pt x="886" y="991"/>
                    <a:pt x="879" y="993"/>
                    <a:pt x="874" y="997"/>
                  </a:cubicBezTo>
                  <a:cubicBezTo>
                    <a:pt x="805" y="1055"/>
                    <a:pt x="716" y="1055"/>
                    <a:pt x="645" y="997"/>
                  </a:cubicBezTo>
                  <a:cubicBezTo>
                    <a:pt x="642" y="994"/>
                    <a:pt x="636" y="991"/>
                    <a:pt x="631" y="991"/>
                  </a:cubicBezTo>
                  <a:cubicBezTo>
                    <a:pt x="560" y="991"/>
                    <a:pt x="488" y="991"/>
                    <a:pt x="417" y="991"/>
                  </a:cubicBezTo>
                  <a:cubicBezTo>
                    <a:pt x="397" y="991"/>
                    <a:pt x="388" y="1001"/>
                    <a:pt x="388" y="1020"/>
                  </a:cubicBezTo>
                  <a:cubicBezTo>
                    <a:pt x="388" y="1088"/>
                    <a:pt x="387" y="1155"/>
                    <a:pt x="389" y="1222"/>
                  </a:cubicBezTo>
                  <a:cubicBezTo>
                    <a:pt x="391" y="1351"/>
                    <a:pt x="489" y="1464"/>
                    <a:pt x="615" y="1482"/>
                  </a:cubicBezTo>
                  <a:cubicBezTo>
                    <a:pt x="663" y="1488"/>
                    <a:pt x="712" y="1486"/>
                    <a:pt x="760" y="1488"/>
                  </a:cubicBezTo>
                  <a:close/>
                  <a:moveTo>
                    <a:pt x="657" y="277"/>
                  </a:moveTo>
                  <a:cubicBezTo>
                    <a:pt x="645" y="370"/>
                    <a:pt x="547" y="416"/>
                    <a:pt x="441" y="379"/>
                  </a:cubicBezTo>
                  <a:cubicBezTo>
                    <a:pt x="406" y="414"/>
                    <a:pt x="404" y="470"/>
                    <a:pt x="436" y="509"/>
                  </a:cubicBezTo>
                  <a:cubicBezTo>
                    <a:pt x="453" y="529"/>
                    <a:pt x="474" y="541"/>
                    <a:pt x="500" y="544"/>
                  </a:cubicBezTo>
                  <a:cubicBezTo>
                    <a:pt x="532" y="548"/>
                    <a:pt x="559" y="538"/>
                    <a:pt x="582" y="517"/>
                  </a:cubicBezTo>
                  <a:cubicBezTo>
                    <a:pt x="594" y="529"/>
                    <a:pt x="605" y="540"/>
                    <a:pt x="619" y="554"/>
                  </a:cubicBezTo>
                  <a:cubicBezTo>
                    <a:pt x="596" y="567"/>
                    <a:pt x="574" y="580"/>
                    <a:pt x="551" y="593"/>
                  </a:cubicBezTo>
                  <a:cubicBezTo>
                    <a:pt x="552" y="595"/>
                    <a:pt x="553" y="598"/>
                    <a:pt x="555" y="601"/>
                  </a:cubicBezTo>
                  <a:cubicBezTo>
                    <a:pt x="580" y="637"/>
                    <a:pt x="623" y="652"/>
                    <a:pt x="664" y="640"/>
                  </a:cubicBezTo>
                  <a:cubicBezTo>
                    <a:pt x="706" y="628"/>
                    <a:pt x="734" y="591"/>
                    <a:pt x="735" y="545"/>
                  </a:cubicBezTo>
                  <a:cubicBezTo>
                    <a:pt x="736" y="512"/>
                    <a:pt x="735" y="479"/>
                    <a:pt x="735" y="446"/>
                  </a:cubicBezTo>
                  <a:cubicBezTo>
                    <a:pt x="735" y="348"/>
                    <a:pt x="736" y="250"/>
                    <a:pt x="735" y="152"/>
                  </a:cubicBezTo>
                  <a:cubicBezTo>
                    <a:pt x="735" y="98"/>
                    <a:pt x="698" y="55"/>
                    <a:pt x="647" y="50"/>
                  </a:cubicBezTo>
                  <a:cubicBezTo>
                    <a:pt x="593" y="45"/>
                    <a:pt x="549" y="79"/>
                    <a:pt x="538" y="134"/>
                  </a:cubicBezTo>
                  <a:cubicBezTo>
                    <a:pt x="537" y="139"/>
                    <a:pt x="535" y="144"/>
                    <a:pt x="534" y="149"/>
                  </a:cubicBezTo>
                  <a:cubicBezTo>
                    <a:pt x="461" y="152"/>
                    <a:pt x="422" y="179"/>
                    <a:pt x="415" y="232"/>
                  </a:cubicBezTo>
                  <a:cubicBezTo>
                    <a:pt x="408" y="281"/>
                    <a:pt x="435" y="326"/>
                    <a:pt x="481" y="342"/>
                  </a:cubicBezTo>
                  <a:cubicBezTo>
                    <a:pt x="503" y="349"/>
                    <a:pt x="525" y="349"/>
                    <a:pt x="547" y="340"/>
                  </a:cubicBezTo>
                  <a:cubicBezTo>
                    <a:pt x="581" y="328"/>
                    <a:pt x="600" y="302"/>
                    <a:pt x="610" y="268"/>
                  </a:cubicBezTo>
                  <a:cubicBezTo>
                    <a:pt x="627" y="271"/>
                    <a:pt x="642" y="274"/>
                    <a:pt x="657" y="277"/>
                  </a:cubicBezTo>
                  <a:close/>
                  <a:moveTo>
                    <a:pt x="985" y="545"/>
                  </a:moveTo>
                  <a:cubicBezTo>
                    <a:pt x="1060" y="542"/>
                    <a:pt x="1098" y="514"/>
                    <a:pt x="1106" y="459"/>
                  </a:cubicBezTo>
                  <a:cubicBezTo>
                    <a:pt x="1112" y="411"/>
                    <a:pt x="1084" y="366"/>
                    <a:pt x="1038" y="352"/>
                  </a:cubicBezTo>
                  <a:cubicBezTo>
                    <a:pt x="1015" y="345"/>
                    <a:pt x="993" y="345"/>
                    <a:pt x="970" y="354"/>
                  </a:cubicBezTo>
                  <a:cubicBezTo>
                    <a:pt x="938" y="368"/>
                    <a:pt x="919" y="393"/>
                    <a:pt x="910" y="426"/>
                  </a:cubicBezTo>
                  <a:cubicBezTo>
                    <a:pt x="893" y="423"/>
                    <a:pt x="878" y="419"/>
                    <a:pt x="863" y="416"/>
                  </a:cubicBezTo>
                  <a:cubicBezTo>
                    <a:pt x="877" y="336"/>
                    <a:pt x="973" y="263"/>
                    <a:pt x="1079" y="314"/>
                  </a:cubicBezTo>
                  <a:cubicBezTo>
                    <a:pt x="1114" y="281"/>
                    <a:pt x="1116" y="224"/>
                    <a:pt x="1084" y="185"/>
                  </a:cubicBezTo>
                  <a:cubicBezTo>
                    <a:pt x="1048" y="141"/>
                    <a:pt x="992" y="137"/>
                    <a:pt x="937" y="177"/>
                  </a:cubicBezTo>
                  <a:cubicBezTo>
                    <a:pt x="926" y="165"/>
                    <a:pt x="915" y="154"/>
                    <a:pt x="901" y="140"/>
                  </a:cubicBezTo>
                  <a:cubicBezTo>
                    <a:pt x="924" y="126"/>
                    <a:pt x="947" y="113"/>
                    <a:pt x="970" y="100"/>
                  </a:cubicBezTo>
                  <a:cubicBezTo>
                    <a:pt x="961" y="83"/>
                    <a:pt x="946" y="70"/>
                    <a:pt x="928" y="60"/>
                  </a:cubicBezTo>
                  <a:cubicBezTo>
                    <a:pt x="862" y="26"/>
                    <a:pt x="785" y="75"/>
                    <a:pt x="785" y="151"/>
                  </a:cubicBezTo>
                  <a:cubicBezTo>
                    <a:pt x="784" y="218"/>
                    <a:pt x="785" y="284"/>
                    <a:pt x="785" y="350"/>
                  </a:cubicBezTo>
                  <a:cubicBezTo>
                    <a:pt x="785" y="415"/>
                    <a:pt x="784" y="479"/>
                    <a:pt x="785" y="544"/>
                  </a:cubicBezTo>
                  <a:cubicBezTo>
                    <a:pt x="785" y="598"/>
                    <a:pt x="823" y="639"/>
                    <a:pt x="877" y="644"/>
                  </a:cubicBezTo>
                  <a:cubicBezTo>
                    <a:pt x="926" y="649"/>
                    <a:pt x="971" y="613"/>
                    <a:pt x="982" y="562"/>
                  </a:cubicBezTo>
                  <a:cubicBezTo>
                    <a:pt x="983" y="557"/>
                    <a:pt x="984" y="551"/>
                    <a:pt x="985" y="545"/>
                  </a:cubicBezTo>
                  <a:close/>
                  <a:moveTo>
                    <a:pt x="1112" y="552"/>
                  </a:moveTo>
                  <a:cubicBezTo>
                    <a:pt x="1088" y="574"/>
                    <a:pt x="1062" y="587"/>
                    <a:pt x="1031" y="593"/>
                  </a:cubicBezTo>
                  <a:cubicBezTo>
                    <a:pt x="1027" y="594"/>
                    <a:pt x="1023" y="600"/>
                    <a:pt x="1021" y="604"/>
                  </a:cubicBezTo>
                  <a:cubicBezTo>
                    <a:pt x="1008" y="630"/>
                    <a:pt x="993" y="655"/>
                    <a:pt x="967" y="666"/>
                  </a:cubicBezTo>
                  <a:cubicBezTo>
                    <a:pt x="935" y="680"/>
                    <a:pt x="930" y="702"/>
                    <a:pt x="934" y="732"/>
                  </a:cubicBezTo>
                  <a:cubicBezTo>
                    <a:pt x="934" y="733"/>
                    <a:pt x="934" y="735"/>
                    <a:pt x="934" y="736"/>
                  </a:cubicBezTo>
                  <a:cubicBezTo>
                    <a:pt x="933" y="744"/>
                    <a:pt x="935" y="749"/>
                    <a:pt x="943" y="752"/>
                  </a:cubicBezTo>
                  <a:cubicBezTo>
                    <a:pt x="969" y="766"/>
                    <a:pt x="983" y="788"/>
                    <a:pt x="983" y="818"/>
                  </a:cubicBezTo>
                  <a:cubicBezTo>
                    <a:pt x="982" y="849"/>
                    <a:pt x="967" y="870"/>
                    <a:pt x="941" y="884"/>
                  </a:cubicBezTo>
                  <a:cubicBezTo>
                    <a:pt x="938" y="886"/>
                    <a:pt x="933" y="887"/>
                    <a:pt x="932" y="890"/>
                  </a:cubicBezTo>
                  <a:cubicBezTo>
                    <a:pt x="927" y="907"/>
                    <a:pt x="923" y="924"/>
                    <a:pt x="919" y="942"/>
                  </a:cubicBezTo>
                  <a:cubicBezTo>
                    <a:pt x="980" y="942"/>
                    <a:pt x="1040" y="942"/>
                    <a:pt x="1100" y="941"/>
                  </a:cubicBezTo>
                  <a:cubicBezTo>
                    <a:pt x="1133" y="941"/>
                    <a:pt x="1157" y="954"/>
                    <a:pt x="1174" y="983"/>
                  </a:cubicBezTo>
                  <a:cubicBezTo>
                    <a:pt x="1176" y="987"/>
                    <a:pt x="1181" y="990"/>
                    <a:pt x="1185" y="990"/>
                  </a:cubicBezTo>
                  <a:cubicBezTo>
                    <a:pt x="1206" y="993"/>
                    <a:pt x="1228" y="994"/>
                    <a:pt x="1250" y="996"/>
                  </a:cubicBezTo>
                  <a:cubicBezTo>
                    <a:pt x="1319" y="847"/>
                    <a:pt x="1268" y="650"/>
                    <a:pt x="1112" y="552"/>
                  </a:cubicBezTo>
                  <a:close/>
                  <a:moveTo>
                    <a:pt x="602" y="942"/>
                  </a:moveTo>
                  <a:cubicBezTo>
                    <a:pt x="598" y="927"/>
                    <a:pt x="593" y="914"/>
                    <a:pt x="590" y="900"/>
                  </a:cubicBezTo>
                  <a:cubicBezTo>
                    <a:pt x="589" y="891"/>
                    <a:pt x="585" y="887"/>
                    <a:pt x="577" y="883"/>
                  </a:cubicBezTo>
                  <a:cubicBezTo>
                    <a:pt x="529" y="857"/>
                    <a:pt x="521" y="792"/>
                    <a:pt x="565" y="762"/>
                  </a:cubicBezTo>
                  <a:cubicBezTo>
                    <a:pt x="585" y="748"/>
                    <a:pt x="588" y="733"/>
                    <a:pt x="586" y="713"/>
                  </a:cubicBezTo>
                  <a:cubicBezTo>
                    <a:pt x="586" y="707"/>
                    <a:pt x="587" y="700"/>
                    <a:pt x="586" y="695"/>
                  </a:cubicBezTo>
                  <a:cubicBezTo>
                    <a:pt x="585" y="690"/>
                    <a:pt x="582" y="684"/>
                    <a:pt x="578" y="682"/>
                  </a:cubicBezTo>
                  <a:cubicBezTo>
                    <a:pt x="542" y="665"/>
                    <a:pt x="516" y="639"/>
                    <a:pt x="499" y="603"/>
                  </a:cubicBezTo>
                  <a:cubicBezTo>
                    <a:pt x="497" y="598"/>
                    <a:pt x="492" y="594"/>
                    <a:pt x="488" y="593"/>
                  </a:cubicBezTo>
                  <a:cubicBezTo>
                    <a:pt x="457" y="587"/>
                    <a:pt x="431" y="573"/>
                    <a:pt x="408" y="552"/>
                  </a:cubicBezTo>
                  <a:cubicBezTo>
                    <a:pt x="246" y="652"/>
                    <a:pt x="202" y="859"/>
                    <a:pt x="270" y="996"/>
                  </a:cubicBezTo>
                  <a:cubicBezTo>
                    <a:pt x="291" y="994"/>
                    <a:pt x="312" y="992"/>
                    <a:pt x="332" y="991"/>
                  </a:cubicBezTo>
                  <a:cubicBezTo>
                    <a:pt x="340" y="991"/>
                    <a:pt x="344" y="989"/>
                    <a:pt x="348" y="981"/>
                  </a:cubicBezTo>
                  <a:cubicBezTo>
                    <a:pt x="363" y="955"/>
                    <a:pt x="385" y="942"/>
                    <a:pt x="415" y="942"/>
                  </a:cubicBezTo>
                  <a:cubicBezTo>
                    <a:pt x="461" y="942"/>
                    <a:pt x="507" y="942"/>
                    <a:pt x="553" y="942"/>
                  </a:cubicBezTo>
                  <a:cubicBezTo>
                    <a:pt x="569" y="942"/>
                    <a:pt x="585" y="942"/>
                    <a:pt x="602" y="942"/>
                  </a:cubicBezTo>
                  <a:close/>
                  <a:moveTo>
                    <a:pt x="641" y="892"/>
                  </a:moveTo>
                  <a:cubicBezTo>
                    <a:pt x="646" y="947"/>
                    <a:pt x="703" y="992"/>
                    <a:pt x="763" y="991"/>
                  </a:cubicBezTo>
                  <a:cubicBezTo>
                    <a:pt x="821" y="989"/>
                    <a:pt x="876" y="943"/>
                    <a:pt x="879" y="892"/>
                  </a:cubicBezTo>
                  <a:cubicBezTo>
                    <a:pt x="800" y="892"/>
                    <a:pt x="721" y="892"/>
                    <a:pt x="641" y="892"/>
                  </a:cubicBezTo>
                  <a:close/>
                  <a:moveTo>
                    <a:pt x="760" y="793"/>
                  </a:moveTo>
                  <a:cubicBezTo>
                    <a:pt x="752" y="793"/>
                    <a:pt x="744" y="793"/>
                    <a:pt x="736" y="793"/>
                  </a:cubicBezTo>
                  <a:cubicBezTo>
                    <a:pt x="695" y="793"/>
                    <a:pt x="655" y="792"/>
                    <a:pt x="615" y="793"/>
                  </a:cubicBezTo>
                  <a:cubicBezTo>
                    <a:pt x="598" y="793"/>
                    <a:pt x="586" y="803"/>
                    <a:pt x="587" y="818"/>
                  </a:cubicBezTo>
                  <a:cubicBezTo>
                    <a:pt x="587" y="832"/>
                    <a:pt x="598" y="842"/>
                    <a:pt x="615" y="843"/>
                  </a:cubicBezTo>
                  <a:cubicBezTo>
                    <a:pt x="619" y="843"/>
                    <a:pt x="623" y="843"/>
                    <a:pt x="627" y="843"/>
                  </a:cubicBezTo>
                  <a:cubicBezTo>
                    <a:pt x="702" y="843"/>
                    <a:pt x="778" y="843"/>
                    <a:pt x="853" y="843"/>
                  </a:cubicBezTo>
                  <a:cubicBezTo>
                    <a:pt x="871" y="843"/>
                    <a:pt x="889" y="843"/>
                    <a:pt x="907" y="842"/>
                  </a:cubicBezTo>
                  <a:cubicBezTo>
                    <a:pt x="926" y="842"/>
                    <a:pt x="937" y="826"/>
                    <a:pt x="932" y="810"/>
                  </a:cubicBezTo>
                  <a:cubicBezTo>
                    <a:pt x="927" y="796"/>
                    <a:pt x="916" y="792"/>
                    <a:pt x="902" y="793"/>
                  </a:cubicBezTo>
                  <a:cubicBezTo>
                    <a:pt x="855" y="793"/>
                    <a:pt x="807" y="793"/>
                    <a:pt x="760" y="793"/>
                  </a:cubicBezTo>
                  <a:close/>
                  <a:moveTo>
                    <a:pt x="1182" y="1042"/>
                  </a:moveTo>
                  <a:cubicBezTo>
                    <a:pt x="1182" y="1091"/>
                    <a:pt x="1182" y="1139"/>
                    <a:pt x="1182" y="1188"/>
                  </a:cubicBezTo>
                  <a:cubicBezTo>
                    <a:pt x="1216" y="1192"/>
                    <a:pt x="1247" y="1187"/>
                    <a:pt x="1267" y="1156"/>
                  </a:cubicBezTo>
                  <a:cubicBezTo>
                    <a:pt x="1284" y="1131"/>
                    <a:pt x="1285" y="1104"/>
                    <a:pt x="1270" y="1077"/>
                  </a:cubicBezTo>
                  <a:cubicBezTo>
                    <a:pt x="1250" y="1044"/>
                    <a:pt x="1219" y="1037"/>
                    <a:pt x="1182" y="1042"/>
                  </a:cubicBezTo>
                  <a:close/>
                  <a:moveTo>
                    <a:pt x="338" y="1188"/>
                  </a:moveTo>
                  <a:cubicBezTo>
                    <a:pt x="338" y="1139"/>
                    <a:pt x="338" y="1090"/>
                    <a:pt x="338" y="1042"/>
                  </a:cubicBezTo>
                  <a:cubicBezTo>
                    <a:pt x="301" y="1037"/>
                    <a:pt x="270" y="1044"/>
                    <a:pt x="250" y="1077"/>
                  </a:cubicBezTo>
                  <a:cubicBezTo>
                    <a:pt x="235" y="1104"/>
                    <a:pt x="236" y="1132"/>
                    <a:pt x="254" y="1158"/>
                  </a:cubicBezTo>
                  <a:cubicBezTo>
                    <a:pt x="274" y="1187"/>
                    <a:pt x="304" y="1192"/>
                    <a:pt x="338" y="1188"/>
                  </a:cubicBezTo>
                  <a:close/>
                  <a:moveTo>
                    <a:pt x="785" y="743"/>
                  </a:moveTo>
                  <a:cubicBezTo>
                    <a:pt x="785" y="722"/>
                    <a:pt x="782" y="702"/>
                    <a:pt x="785" y="682"/>
                  </a:cubicBezTo>
                  <a:cubicBezTo>
                    <a:pt x="789" y="658"/>
                    <a:pt x="775" y="644"/>
                    <a:pt x="759" y="628"/>
                  </a:cubicBezTo>
                  <a:cubicBezTo>
                    <a:pt x="751" y="639"/>
                    <a:pt x="738" y="649"/>
                    <a:pt x="737" y="660"/>
                  </a:cubicBezTo>
                  <a:cubicBezTo>
                    <a:pt x="733" y="687"/>
                    <a:pt x="736" y="714"/>
                    <a:pt x="736" y="743"/>
                  </a:cubicBezTo>
                  <a:cubicBezTo>
                    <a:pt x="752" y="743"/>
                    <a:pt x="768" y="743"/>
                    <a:pt x="785" y="743"/>
                  </a:cubicBezTo>
                  <a:close/>
                  <a:moveTo>
                    <a:pt x="685" y="743"/>
                  </a:moveTo>
                  <a:cubicBezTo>
                    <a:pt x="685" y="723"/>
                    <a:pt x="685" y="705"/>
                    <a:pt x="685" y="687"/>
                  </a:cubicBezTo>
                  <a:cubicBezTo>
                    <a:pt x="668" y="690"/>
                    <a:pt x="653" y="692"/>
                    <a:pt x="638" y="695"/>
                  </a:cubicBezTo>
                  <a:cubicBezTo>
                    <a:pt x="638" y="711"/>
                    <a:pt x="638" y="727"/>
                    <a:pt x="638" y="743"/>
                  </a:cubicBezTo>
                  <a:cubicBezTo>
                    <a:pt x="654" y="743"/>
                    <a:pt x="669" y="743"/>
                    <a:pt x="685" y="743"/>
                  </a:cubicBezTo>
                  <a:close/>
                  <a:moveTo>
                    <a:pt x="835" y="743"/>
                  </a:moveTo>
                  <a:cubicBezTo>
                    <a:pt x="852" y="743"/>
                    <a:pt x="867" y="743"/>
                    <a:pt x="883" y="743"/>
                  </a:cubicBezTo>
                  <a:cubicBezTo>
                    <a:pt x="883" y="726"/>
                    <a:pt x="883" y="710"/>
                    <a:pt x="883" y="695"/>
                  </a:cubicBezTo>
                  <a:cubicBezTo>
                    <a:pt x="867" y="692"/>
                    <a:pt x="851" y="690"/>
                    <a:pt x="835" y="687"/>
                  </a:cubicBezTo>
                  <a:cubicBezTo>
                    <a:pt x="835" y="705"/>
                    <a:pt x="835" y="724"/>
                    <a:pt x="835" y="7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1">
              <a:extLst>
                <a:ext uri="{FF2B5EF4-FFF2-40B4-BE49-F238E27FC236}">
                  <a16:creationId xmlns:a16="http://schemas.microsoft.com/office/drawing/2014/main" id="{49D8ECE4-1151-9900-2968-158EC5E18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313" y="2949575"/>
              <a:ext cx="92075" cy="55563"/>
            </a:xfrm>
            <a:custGeom>
              <a:avLst/>
              <a:gdLst>
                <a:gd name="T0" fmla="*/ 313 w 313"/>
                <a:gd name="T1" fmla="*/ 95 h 189"/>
                <a:gd name="T2" fmla="*/ 187 w 313"/>
                <a:gd name="T3" fmla="*/ 189 h 189"/>
                <a:gd name="T4" fmla="*/ 158 w 313"/>
                <a:gd name="T5" fmla="*/ 149 h 189"/>
                <a:gd name="T6" fmla="*/ 196 w 313"/>
                <a:gd name="T7" fmla="*/ 120 h 189"/>
                <a:gd name="T8" fmla="*/ 0 w 313"/>
                <a:gd name="T9" fmla="*/ 120 h 189"/>
                <a:gd name="T10" fmla="*/ 0 w 313"/>
                <a:gd name="T11" fmla="*/ 70 h 189"/>
                <a:gd name="T12" fmla="*/ 192 w 313"/>
                <a:gd name="T13" fmla="*/ 70 h 189"/>
                <a:gd name="T14" fmla="*/ 193 w 313"/>
                <a:gd name="T15" fmla="*/ 67 h 189"/>
                <a:gd name="T16" fmla="*/ 158 w 313"/>
                <a:gd name="T17" fmla="*/ 40 h 189"/>
                <a:gd name="T18" fmla="*/ 187 w 313"/>
                <a:gd name="T19" fmla="*/ 0 h 189"/>
                <a:gd name="T20" fmla="*/ 313 w 313"/>
                <a:gd name="T21" fmla="*/ 9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3" h="189">
                  <a:moveTo>
                    <a:pt x="313" y="95"/>
                  </a:moveTo>
                  <a:cubicBezTo>
                    <a:pt x="270" y="126"/>
                    <a:pt x="229" y="157"/>
                    <a:pt x="187" y="189"/>
                  </a:cubicBezTo>
                  <a:cubicBezTo>
                    <a:pt x="177" y="176"/>
                    <a:pt x="168" y="163"/>
                    <a:pt x="158" y="149"/>
                  </a:cubicBezTo>
                  <a:cubicBezTo>
                    <a:pt x="170" y="140"/>
                    <a:pt x="181" y="131"/>
                    <a:pt x="196" y="120"/>
                  </a:cubicBezTo>
                  <a:cubicBezTo>
                    <a:pt x="128" y="120"/>
                    <a:pt x="65" y="120"/>
                    <a:pt x="0" y="120"/>
                  </a:cubicBezTo>
                  <a:cubicBezTo>
                    <a:pt x="0" y="103"/>
                    <a:pt x="0" y="87"/>
                    <a:pt x="0" y="70"/>
                  </a:cubicBezTo>
                  <a:cubicBezTo>
                    <a:pt x="64" y="70"/>
                    <a:pt x="128" y="70"/>
                    <a:pt x="192" y="70"/>
                  </a:cubicBezTo>
                  <a:cubicBezTo>
                    <a:pt x="193" y="69"/>
                    <a:pt x="193" y="68"/>
                    <a:pt x="193" y="67"/>
                  </a:cubicBezTo>
                  <a:cubicBezTo>
                    <a:pt x="182" y="58"/>
                    <a:pt x="171" y="50"/>
                    <a:pt x="158" y="40"/>
                  </a:cubicBezTo>
                  <a:cubicBezTo>
                    <a:pt x="167" y="27"/>
                    <a:pt x="177" y="15"/>
                    <a:pt x="187" y="0"/>
                  </a:cubicBezTo>
                  <a:cubicBezTo>
                    <a:pt x="229" y="32"/>
                    <a:pt x="270" y="63"/>
                    <a:pt x="313" y="9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22">
              <a:extLst>
                <a:ext uri="{FF2B5EF4-FFF2-40B4-BE49-F238E27FC236}">
                  <a16:creationId xmlns:a16="http://schemas.microsoft.com/office/drawing/2014/main" id="{BD61C05A-D917-22A5-2CF0-B533F18BE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313" y="2684463"/>
              <a:ext cx="92075" cy="55563"/>
            </a:xfrm>
            <a:custGeom>
              <a:avLst/>
              <a:gdLst>
                <a:gd name="T0" fmla="*/ 192 w 313"/>
                <a:gd name="T1" fmla="*/ 118 h 188"/>
                <a:gd name="T2" fmla="*/ 0 w 313"/>
                <a:gd name="T3" fmla="*/ 118 h 188"/>
                <a:gd name="T4" fmla="*/ 0 w 313"/>
                <a:gd name="T5" fmla="*/ 70 h 188"/>
                <a:gd name="T6" fmla="*/ 192 w 313"/>
                <a:gd name="T7" fmla="*/ 70 h 188"/>
                <a:gd name="T8" fmla="*/ 193 w 313"/>
                <a:gd name="T9" fmla="*/ 66 h 188"/>
                <a:gd name="T10" fmla="*/ 158 w 313"/>
                <a:gd name="T11" fmla="*/ 39 h 188"/>
                <a:gd name="T12" fmla="*/ 187 w 313"/>
                <a:gd name="T13" fmla="*/ 0 h 188"/>
                <a:gd name="T14" fmla="*/ 313 w 313"/>
                <a:gd name="T15" fmla="*/ 94 h 188"/>
                <a:gd name="T16" fmla="*/ 188 w 313"/>
                <a:gd name="T17" fmla="*/ 188 h 188"/>
                <a:gd name="T18" fmla="*/ 158 w 313"/>
                <a:gd name="T19" fmla="*/ 148 h 188"/>
                <a:gd name="T20" fmla="*/ 193 w 313"/>
                <a:gd name="T21" fmla="*/ 121 h 188"/>
                <a:gd name="T22" fmla="*/ 192 w 313"/>
                <a:gd name="T23" fmla="*/ 11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188">
                  <a:moveTo>
                    <a:pt x="192" y="118"/>
                  </a:moveTo>
                  <a:cubicBezTo>
                    <a:pt x="128" y="118"/>
                    <a:pt x="65" y="118"/>
                    <a:pt x="0" y="118"/>
                  </a:cubicBezTo>
                  <a:cubicBezTo>
                    <a:pt x="0" y="102"/>
                    <a:pt x="0" y="87"/>
                    <a:pt x="0" y="70"/>
                  </a:cubicBezTo>
                  <a:cubicBezTo>
                    <a:pt x="64" y="70"/>
                    <a:pt x="128" y="70"/>
                    <a:pt x="192" y="70"/>
                  </a:cubicBezTo>
                  <a:cubicBezTo>
                    <a:pt x="192" y="69"/>
                    <a:pt x="193" y="67"/>
                    <a:pt x="193" y="66"/>
                  </a:cubicBezTo>
                  <a:cubicBezTo>
                    <a:pt x="181" y="57"/>
                    <a:pt x="170" y="48"/>
                    <a:pt x="158" y="39"/>
                  </a:cubicBezTo>
                  <a:cubicBezTo>
                    <a:pt x="168" y="26"/>
                    <a:pt x="177" y="13"/>
                    <a:pt x="187" y="0"/>
                  </a:cubicBezTo>
                  <a:cubicBezTo>
                    <a:pt x="229" y="31"/>
                    <a:pt x="270" y="62"/>
                    <a:pt x="313" y="94"/>
                  </a:cubicBezTo>
                  <a:cubicBezTo>
                    <a:pt x="271" y="125"/>
                    <a:pt x="230" y="156"/>
                    <a:pt x="188" y="188"/>
                  </a:cubicBezTo>
                  <a:cubicBezTo>
                    <a:pt x="178" y="175"/>
                    <a:pt x="168" y="162"/>
                    <a:pt x="158" y="148"/>
                  </a:cubicBezTo>
                  <a:cubicBezTo>
                    <a:pt x="170" y="139"/>
                    <a:pt x="181" y="130"/>
                    <a:pt x="193" y="121"/>
                  </a:cubicBezTo>
                  <a:cubicBezTo>
                    <a:pt x="193" y="120"/>
                    <a:pt x="192" y="119"/>
                    <a:pt x="192" y="1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23">
              <a:extLst>
                <a:ext uri="{FF2B5EF4-FFF2-40B4-BE49-F238E27FC236}">
                  <a16:creationId xmlns:a16="http://schemas.microsoft.com/office/drawing/2014/main" id="{F29614A2-C33C-D750-ED69-1640C19F1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2684463"/>
              <a:ext cx="92075" cy="55563"/>
            </a:xfrm>
            <a:custGeom>
              <a:avLst/>
              <a:gdLst>
                <a:gd name="T0" fmla="*/ 126 w 313"/>
                <a:gd name="T1" fmla="*/ 0 h 188"/>
                <a:gd name="T2" fmla="*/ 155 w 313"/>
                <a:gd name="T3" fmla="*/ 39 h 188"/>
                <a:gd name="T4" fmla="*/ 117 w 313"/>
                <a:gd name="T5" fmla="*/ 69 h 188"/>
                <a:gd name="T6" fmla="*/ 313 w 313"/>
                <a:gd name="T7" fmla="*/ 69 h 188"/>
                <a:gd name="T8" fmla="*/ 313 w 313"/>
                <a:gd name="T9" fmla="*/ 118 h 188"/>
                <a:gd name="T10" fmla="*/ 121 w 313"/>
                <a:gd name="T11" fmla="*/ 118 h 188"/>
                <a:gd name="T12" fmla="*/ 120 w 313"/>
                <a:gd name="T13" fmla="*/ 121 h 188"/>
                <a:gd name="T14" fmla="*/ 155 w 313"/>
                <a:gd name="T15" fmla="*/ 148 h 188"/>
                <a:gd name="T16" fmla="*/ 126 w 313"/>
                <a:gd name="T17" fmla="*/ 188 h 188"/>
                <a:gd name="T18" fmla="*/ 0 w 313"/>
                <a:gd name="T19" fmla="*/ 94 h 188"/>
                <a:gd name="T20" fmla="*/ 126 w 313"/>
                <a:gd name="T2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3" h="188">
                  <a:moveTo>
                    <a:pt x="126" y="0"/>
                  </a:moveTo>
                  <a:cubicBezTo>
                    <a:pt x="136" y="13"/>
                    <a:pt x="145" y="26"/>
                    <a:pt x="155" y="39"/>
                  </a:cubicBezTo>
                  <a:cubicBezTo>
                    <a:pt x="143" y="48"/>
                    <a:pt x="132" y="57"/>
                    <a:pt x="117" y="69"/>
                  </a:cubicBezTo>
                  <a:cubicBezTo>
                    <a:pt x="185" y="69"/>
                    <a:pt x="248" y="69"/>
                    <a:pt x="313" y="69"/>
                  </a:cubicBezTo>
                  <a:cubicBezTo>
                    <a:pt x="313" y="86"/>
                    <a:pt x="313" y="101"/>
                    <a:pt x="313" y="118"/>
                  </a:cubicBezTo>
                  <a:cubicBezTo>
                    <a:pt x="249" y="118"/>
                    <a:pt x="185" y="118"/>
                    <a:pt x="121" y="118"/>
                  </a:cubicBezTo>
                  <a:cubicBezTo>
                    <a:pt x="121" y="119"/>
                    <a:pt x="120" y="120"/>
                    <a:pt x="120" y="121"/>
                  </a:cubicBezTo>
                  <a:cubicBezTo>
                    <a:pt x="131" y="130"/>
                    <a:pt x="143" y="139"/>
                    <a:pt x="155" y="148"/>
                  </a:cubicBezTo>
                  <a:cubicBezTo>
                    <a:pt x="145" y="162"/>
                    <a:pt x="136" y="174"/>
                    <a:pt x="126" y="188"/>
                  </a:cubicBezTo>
                  <a:cubicBezTo>
                    <a:pt x="84" y="156"/>
                    <a:pt x="43" y="126"/>
                    <a:pt x="0" y="94"/>
                  </a:cubicBezTo>
                  <a:cubicBezTo>
                    <a:pt x="43" y="62"/>
                    <a:pt x="84" y="31"/>
                    <a:pt x="12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4">
              <a:extLst>
                <a:ext uri="{FF2B5EF4-FFF2-40B4-BE49-F238E27FC236}">
                  <a16:creationId xmlns:a16="http://schemas.microsoft.com/office/drawing/2014/main" id="{87FFE918-30B9-8556-DFA8-39172D8A7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2949575"/>
              <a:ext cx="92075" cy="55563"/>
            </a:xfrm>
            <a:custGeom>
              <a:avLst/>
              <a:gdLst>
                <a:gd name="T0" fmla="*/ 313 w 313"/>
                <a:gd name="T1" fmla="*/ 68 h 188"/>
                <a:gd name="T2" fmla="*/ 313 w 313"/>
                <a:gd name="T3" fmla="*/ 118 h 188"/>
                <a:gd name="T4" fmla="*/ 121 w 313"/>
                <a:gd name="T5" fmla="*/ 118 h 188"/>
                <a:gd name="T6" fmla="*/ 120 w 313"/>
                <a:gd name="T7" fmla="*/ 121 h 188"/>
                <a:gd name="T8" fmla="*/ 155 w 313"/>
                <a:gd name="T9" fmla="*/ 148 h 188"/>
                <a:gd name="T10" fmla="*/ 126 w 313"/>
                <a:gd name="T11" fmla="*/ 188 h 188"/>
                <a:gd name="T12" fmla="*/ 0 w 313"/>
                <a:gd name="T13" fmla="*/ 94 h 188"/>
                <a:gd name="T14" fmla="*/ 126 w 313"/>
                <a:gd name="T15" fmla="*/ 0 h 188"/>
                <a:gd name="T16" fmla="*/ 155 w 313"/>
                <a:gd name="T17" fmla="*/ 39 h 188"/>
                <a:gd name="T18" fmla="*/ 117 w 313"/>
                <a:gd name="T19" fmla="*/ 68 h 188"/>
                <a:gd name="T20" fmla="*/ 313 w 313"/>
                <a:gd name="T21" fmla="*/ 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3" h="188">
                  <a:moveTo>
                    <a:pt x="313" y="68"/>
                  </a:moveTo>
                  <a:cubicBezTo>
                    <a:pt x="313" y="86"/>
                    <a:pt x="313" y="101"/>
                    <a:pt x="313" y="118"/>
                  </a:cubicBezTo>
                  <a:cubicBezTo>
                    <a:pt x="249" y="118"/>
                    <a:pt x="185" y="118"/>
                    <a:pt x="121" y="118"/>
                  </a:cubicBezTo>
                  <a:cubicBezTo>
                    <a:pt x="121" y="119"/>
                    <a:pt x="121" y="120"/>
                    <a:pt x="120" y="121"/>
                  </a:cubicBezTo>
                  <a:cubicBezTo>
                    <a:pt x="132" y="130"/>
                    <a:pt x="143" y="139"/>
                    <a:pt x="155" y="148"/>
                  </a:cubicBezTo>
                  <a:cubicBezTo>
                    <a:pt x="145" y="161"/>
                    <a:pt x="136" y="174"/>
                    <a:pt x="126" y="188"/>
                  </a:cubicBezTo>
                  <a:cubicBezTo>
                    <a:pt x="84" y="156"/>
                    <a:pt x="43" y="126"/>
                    <a:pt x="0" y="94"/>
                  </a:cubicBezTo>
                  <a:cubicBezTo>
                    <a:pt x="42" y="62"/>
                    <a:pt x="83" y="31"/>
                    <a:pt x="126" y="0"/>
                  </a:cubicBezTo>
                  <a:cubicBezTo>
                    <a:pt x="135" y="12"/>
                    <a:pt x="145" y="25"/>
                    <a:pt x="155" y="39"/>
                  </a:cubicBezTo>
                  <a:cubicBezTo>
                    <a:pt x="143" y="48"/>
                    <a:pt x="132" y="57"/>
                    <a:pt x="117" y="68"/>
                  </a:cubicBezTo>
                  <a:cubicBezTo>
                    <a:pt x="184" y="68"/>
                    <a:pt x="248" y="68"/>
                    <a:pt x="313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5">
              <a:extLst>
                <a:ext uri="{FF2B5EF4-FFF2-40B4-BE49-F238E27FC236}">
                  <a16:creationId xmlns:a16="http://schemas.microsoft.com/office/drawing/2014/main" id="{2F535C64-C38D-509D-290A-FC6EB615FE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2925" y="2955925"/>
              <a:ext cx="92075" cy="44450"/>
            </a:xfrm>
            <a:custGeom>
              <a:avLst/>
              <a:gdLst>
                <a:gd name="T0" fmla="*/ 308 w 308"/>
                <a:gd name="T1" fmla="*/ 0 h 149"/>
                <a:gd name="T2" fmla="*/ 156 w 308"/>
                <a:gd name="T3" fmla="*/ 148 h 149"/>
                <a:gd name="T4" fmla="*/ 0 w 308"/>
                <a:gd name="T5" fmla="*/ 0 h 149"/>
                <a:gd name="T6" fmla="*/ 308 w 308"/>
                <a:gd name="T7" fmla="*/ 0 h 149"/>
                <a:gd name="T8" fmla="*/ 69 w 308"/>
                <a:gd name="T9" fmla="*/ 50 h 149"/>
                <a:gd name="T10" fmla="*/ 161 w 308"/>
                <a:gd name="T11" fmla="*/ 98 h 149"/>
                <a:gd name="T12" fmla="*/ 238 w 308"/>
                <a:gd name="T13" fmla="*/ 50 h 149"/>
                <a:gd name="T14" fmla="*/ 69 w 308"/>
                <a:gd name="T15" fmla="*/ 5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8" h="149">
                  <a:moveTo>
                    <a:pt x="308" y="0"/>
                  </a:moveTo>
                  <a:cubicBezTo>
                    <a:pt x="301" y="84"/>
                    <a:pt x="236" y="147"/>
                    <a:pt x="156" y="148"/>
                  </a:cubicBezTo>
                  <a:cubicBezTo>
                    <a:pt x="74" y="149"/>
                    <a:pt x="10" y="88"/>
                    <a:pt x="0" y="0"/>
                  </a:cubicBezTo>
                  <a:cubicBezTo>
                    <a:pt x="103" y="0"/>
                    <a:pt x="205" y="0"/>
                    <a:pt x="308" y="0"/>
                  </a:cubicBezTo>
                  <a:close/>
                  <a:moveTo>
                    <a:pt x="69" y="50"/>
                  </a:moveTo>
                  <a:cubicBezTo>
                    <a:pt x="84" y="80"/>
                    <a:pt x="122" y="100"/>
                    <a:pt x="161" y="98"/>
                  </a:cubicBezTo>
                  <a:cubicBezTo>
                    <a:pt x="195" y="96"/>
                    <a:pt x="230" y="74"/>
                    <a:pt x="238" y="50"/>
                  </a:cubicBezTo>
                  <a:cubicBezTo>
                    <a:pt x="182" y="50"/>
                    <a:pt x="126" y="50"/>
                    <a:pt x="69" y="5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6">
              <a:extLst>
                <a:ext uri="{FF2B5EF4-FFF2-40B4-BE49-F238E27FC236}">
                  <a16:creationId xmlns:a16="http://schemas.microsoft.com/office/drawing/2014/main" id="{0EF48BE9-BD55-F0DB-CFB9-808A8BF26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3713" y="2889250"/>
              <a:ext cx="73025" cy="38100"/>
            </a:xfrm>
            <a:custGeom>
              <a:avLst/>
              <a:gdLst>
                <a:gd name="T0" fmla="*/ 0 w 247"/>
                <a:gd name="T1" fmla="*/ 0 h 131"/>
                <a:gd name="T2" fmla="*/ 48 w 247"/>
                <a:gd name="T3" fmla="*/ 0 h 131"/>
                <a:gd name="T4" fmla="*/ 122 w 247"/>
                <a:gd name="T5" fmla="*/ 74 h 131"/>
                <a:gd name="T6" fmla="*/ 200 w 247"/>
                <a:gd name="T7" fmla="*/ 0 h 131"/>
                <a:gd name="T8" fmla="*/ 247 w 247"/>
                <a:gd name="T9" fmla="*/ 0 h 131"/>
                <a:gd name="T10" fmla="*/ 193 w 247"/>
                <a:gd name="T11" fmla="*/ 101 h 131"/>
                <a:gd name="T12" fmla="*/ 63 w 247"/>
                <a:gd name="T13" fmla="*/ 107 h 131"/>
                <a:gd name="T14" fmla="*/ 0 w 247"/>
                <a:gd name="T1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131">
                  <a:moveTo>
                    <a:pt x="0" y="0"/>
                  </a:moveTo>
                  <a:cubicBezTo>
                    <a:pt x="18" y="0"/>
                    <a:pt x="33" y="0"/>
                    <a:pt x="48" y="0"/>
                  </a:cubicBezTo>
                  <a:cubicBezTo>
                    <a:pt x="58" y="47"/>
                    <a:pt x="83" y="72"/>
                    <a:pt x="122" y="74"/>
                  </a:cubicBezTo>
                  <a:cubicBezTo>
                    <a:pt x="161" y="75"/>
                    <a:pt x="185" y="52"/>
                    <a:pt x="200" y="0"/>
                  </a:cubicBezTo>
                  <a:cubicBezTo>
                    <a:pt x="215" y="0"/>
                    <a:pt x="230" y="0"/>
                    <a:pt x="247" y="0"/>
                  </a:cubicBezTo>
                  <a:cubicBezTo>
                    <a:pt x="246" y="44"/>
                    <a:pt x="228" y="78"/>
                    <a:pt x="193" y="101"/>
                  </a:cubicBezTo>
                  <a:cubicBezTo>
                    <a:pt x="151" y="129"/>
                    <a:pt x="107" y="131"/>
                    <a:pt x="63" y="107"/>
                  </a:cubicBezTo>
                  <a:cubicBezTo>
                    <a:pt x="23" y="84"/>
                    <a:pt x="2" y="48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27">
              <a:extLst>
                <a:ext uri="{FF2B5EF4-FFF2-40B4-BE49-F238E27FC236}">
                  <a16:creationId xmlns:a16="http://schemas.microsoft.com/office/drawing/2014/main" id="{535E184C-02B9-6CA8-74E5-57D822419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188" y="2889250"/>
              <a:ext cx="73025" cy="39688"/>
            </a:xfrm>
            <a:custGeom>
              <a:avLst/>
              <a:gdLst>
                <a:gd name="T0" fmla="*/ 0 w 248"/>
                <a:gd name="T1" fmla="*/ 0 h 132"/>
                <a:gd name="T2" fmla="*/ 48 w 248"/>
                <a:gd name="T3" fmla="*/ 0 h 132"/>
                <a:gd name="T4" fmla="*/ 126 w 248"/>
                <a:gd name="T5" fmla="*/ 74 h 132"/>
                <a:gd name="T6" fmla="*/ 200 w 248"/>
                <a:gd name="T7" fmla="*/ 0 h 132"/>
                <a:gd name="T8" fmla="*/ 248 w 248"/>
                <a:gd name="T9" fmla="*/ 0 h 132"/>
                <a:gd name="T10" fmla="*/ 196 w 248"/>
                <a:gd name="T11" fmla="*/ 99 h 132"/>
                <a:gd name="T12" fmla="*/ 66 w 248"/>
                <a:gd name="T13" fmla="*/ 108 h 132"/>
                <a:gd name="T14" fmla="*/ 0 w 248"/>
                <a:gd name="T1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132">
                  <a:moveTo>
                    <a:pt x="0" y="0"/>
                  </a:moveTo>
                  <a:cubicBezTo>
                    <a:pt x="18" y="0"/>
                    <a:pt x="33" y="0"/>
                    <a:pt x="48" y="0"/>
                  </a:cubicBezTo>
                  <a:cubicBezTo>
                    <a:pt x="62" y="51"/>
                    <a:pt x="87" y="75"/>
                    <a:pt x="126" y="74"/>
                  </a:cubicBezTo>
                  <a:cubicBezTo>
                    <a:pt x="165" y="72"/>
                    <a:pt x="190" y="48"/>
                    <a:pt x="200" y="0"/>
                  </a:cubicBezTo>
                  <a:cubicBezTo>
                    <a:pt x="215" y="0"/>
                    <a:pt x="230" y="0"/>
                    <a:pt x="248" y="0"/>
                  </a:cubicBezTo>
                  <a:cubicBezTo>
                    <a:pt x="247" y="42"/>
                    <a:pt x="230" y="76"/>
                    <a:pt x="196" y="99"/>
                  </a:cubicBezTo>
                  <a:cubicBezTo>
                    <a:pt x="155" y="129"/>
                    <a:pt x="111" y="132"/>
                    <a:pt x="66" y="108"/>
                  </a:cubicBezTo>
                  <a:cubicBezTo>
                    <a:pt x="24" y="86"/>
                    <a:pt x="3" y="49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441CBC7-39A1-AE5D-0E9C-96C29015B45D}"/>
              </a:ext>
            </a:extLst>
          </p:cNvPr>
          <p:cNvGrpSpPr/>
          <p:nvPr/>
        </p:nvGrpSpPr>
        <p:grpSpPr>
          <a:xfrm>
            <a:off x="3040337" y="1221683"/>
            <a:ext cx="625060" cy="679311"/>
            <a:chOff x="4035425" y="3714750"/>
            <a:chExt cx="420688" cy="457201"/>
          </a:xfrm>
          <a:solidFill>
            <a:srgbClr val="18355A"/>
          </a:solidFill>
        </p:grpSpPr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D923643F-0B12-4DAE-4BB1-35FFA7C93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425" y="3827463"/>
              <a:ext cx="368300" cy="344488"/>
            </a:xfrm>
            <a:custGeom>
              <a:avLst/>
              <a:gdLst>
                <a:gd name="T0" fmla="*/ 681 w 1239"/>
                <a:gd name="T1" fmla="*/ 1158 h 1158"/>
                <a:gd name="T2" fmla="*/ 611 w 1239"/>
                <a:gd name="T3" fmla="*/ 1087 h 1158"/>
                <a:gd name="T4" fmla="*/ 560 w 1239"/>
                <a:gd name="T5" fmla="*/ 997 h 1158"/>
                <a:gd name="T6" fmla="*/ 411 w 1239"/>
                <a:gd name="T7" fmla="*/ 937 h 1158"/>
                <a:gd name="T8" fmla="*/ 283 w 1239"/>
                <a:gd name="T9" fmla="*/ 953 h 1158"/>
                <a:gd name="T10" fmla="*/ 170 w 1239"/>
                <a:gd name="T11" fmla="*/ 929 h 1158"/>
                <a:gd name="T12" fmla="*/ 120 w 1239"/>
                <a:gd name="T13" fmla="*/ 767 h 1158"/>
                <a:gd name="T14" fmla="*/ 124 w 1239"/>
                <a:gd name="T15" fmla="*/ 758 h 1158"/>
                <a:gd name="T16" fmla="*/ 78 w 1239"/>
                <a:gd name="T17" fmla="*/ 724 h 1158"/>
                <a:gd name="T18" fmla="*/ 88 w 1239"/>
                <a:gd name="T19" fmla="*/ 667 h 1158"/>
                <a:gd name="T20" fmla="*/ 68 w 1239"/>
                <a:gd name="T21" fmla="*/ 649 h 1158"/>
                <a:gd name="T22" fmla="*/ 72 w 1239"/>
                <a:gd name="T23" fmla="*/ 573 h 1158"/>
                <a:gd name="T24" fmla="*/ 103 w 1239"/>
                <a:gd name="T25" fmla="*/ 548 h 1158"/>
                <a:gd name="T26" fmla="*/ 99 w 1239"/>
                <a:gd name="T27" fmla="*/ 542 h 1158"/>
                <a:gd name="T28" fmla="*/ 81 w 1239"/>
                <a:gd name="T29" fmla="*/ 534 h 1158"/>
                <a:gd name="T30" fmla="*/ 40 w 1239"/>
                <a:gd name="T31" fmla="*/ 512 h 1158"/>
                <a:gd name="T32" fmla="*/ 29 w 1239"/>
                <a:gd name="T33" fmla="*/ 405 h 1158"/>
                <a:gd name="T34" fmla="*/ 70 w 1239"/>
                <a:gd name="T35" fmla="*/ 368 h 1158"/>
                <a:gd name="T36" fmla="*/ 136 w 1239"/>
                <a:gd name="T37" fmla="*/ 295 h 1158"/>
                <a:gd name="T38" fmla="*/ 137 w 1239"/>
                <a:gd name="T39" fmla="*/ 254 h 1158"/>
                <a:gd name="T40" fmla="*/ 115 w 1239"/>
                <a:gd name="T41" fmla="*/ 218 h 1158"/>
                <a:gd name="T42" fmla="*/ 112 w 1239"/>
                <a:gd name="T43" fmla="*/ 157 h 1158"/>
                <a:gd name="T44" fmla="*/ 144 w 1239"/>
                <a:gd name="T45" fmla="*/ 29 h 1158"/>
                <a:gd name="T46" fmla="*/ 145 w 1239"/>
                <a:gd name="T47" fmla="*/ 20 h 1158"/>
                <a:gd name="T48" fmla="*/ 171 w 1239"/>
                <a:gd name="T49" fmla="*/ 2 h 1158"/>
                <a:gd name="T50" fmla="*/ 189 w 1239"/>
                <a:gd name="T51" fmla="*/ 26 h 1158"/>
                <a:gd name="T52" fmla="*/ 160 w 1239"/>
                <a:gd name="T53" fmla="*/ 159 h 1158"/>
                <a:gd name="T54" fmla="*/ 162 w 1239"/>
                <a:gd name="T55" fmla="*/ 211 h 1158"/>
                <a:gd name="T56" fmla="*/ 182 w 1239"/>
                <a:gd name="T57" fmla="*/ 243 h 1158"/>
                <a:gd name="T58" fmla="*/ 180 w 1239"/>
                <a:gd name="T59" fmla="*/ 310 h 1158"/>
                <a:gd name="T60" fmla="*/ 97 w 1239"/>
                <a:gd name="T61" fmla="*/ 404 h 1158"/>
                <a:gd name="T62" fmla="*/ 65 w 1239"/>
                <a:gd name="T63" fmla="*/ 431 h 1158"/>
                <a:gd name="T64" fmla="*/ 70 w 1239"/>
                <a:gd name="T65" fmla="*/ 479 h 1158"/>
                <a:gd name="T66" fmla="*/ 106 w 1239"/>
                <a:gd name="T67" fmla="*/ 495 h 1158"/>
                <a:gd name="T68" fmla="*/ 129 w 1239"/>
                <a:gd name="T69" fmla="*/ 580 h 1158"/>
                <a:gd name="T70" fmla="*/ 102 w 1239"/>
                <a:gd name="T71" fmla="*/ 611 h 1158"/>
                <a:gd name="T72" fmla="*/ 131 w 1239"/>
                <a:gd name="T73" fmla="*/ 645 h 1158"/>
                <a:gd name="T74" fmla="*/ 130 w 1239"/>
                <a:gd name="T75" fmla="*/ 688 h 1158"/>
                <a:gd name="T76" fmla="*/ 118 w 1239"/>
                <a:gd name="T77" fmla="*/ 704 h 1158"/>
                <a:gd name="T78" fmla="*/ 144 w 1239"/>
                <a:gd name="T79" fmla="*/ 717 h 1158"/>
                <a:gd name="T80" fmla="*/ 162 w 1239"/>
                <a:gd name="T81" fmla="*/ 782 h 1158"/>
                <a:gd name="T82" fmla="*/ 199 w 1239"/>
                <a:gd name="T83" fmla="*/ 894 h 1158"/>
                <a:gd name="T84" fmla="*/ 312 w 1239"/>
                <a:gd name="T85" fmla="*/ 905 h 1158"/>
                <a:gd name="T86" fmla="*/ 412 w 1239"/>
                <a:gd name="T87" fmla="*/ 891 h 1158"/>
                <a:gd name="T88" fmla="*/ 603 w 1239"/>
                <a:gd name="T89" fmla="*/ 978 h 1158"/>
                <a:gd name="T90" fmla="*/ 657 w 1239"/>
                <a:gd name="T91" fmla="*/ 1079 h 1158"/>
                <a:gd name="T92" fmla="*/ 717 w 1239"/>
                <a:gd name="T93" fmla="*/ 1109 h 1158"/>
                <a:gd name="T94" fmla="*/ 1143 w 1239"/>
                <a:gd name="T95" fmla="*/ 999 h 1158"/>
                <a:gd name="T96" fmla="*/ 1176 w 1239"/>
                <a:gd name="T97" fmla="*/ 937 h 1158"/>
                <a:gd name="T98" fmla="*/ 1160 w 1239"/>
                <a:gd name="T99" fmla="*/ 890 h 1158"/>
                <a:gd name="T100" fmla="*/ 1173 w 1239"/>
                <a:gd name="T101" fmla="*/ 857 h 1158"/>
                <a:gd name="T102" fmla="*/ 1203 w 1239"/>
                <a:gd name="T103" fmla="*/ 877 h 1158"/>
                <a:gd name="T104" fmla="*/ 1220 w 1239"/>
                <a:gd name="T105" fmla="*/ 926 h 1158"/>
                <a:gd name="T106" fmla="*/ 1160 w 1239"/>
                <a:gd name="T107" fmla="*/ 1041 h 1158"/>
                <a:gd name="T108" fmla="*/ 893 w 1239"/>
                <a:gd name="T109" fmla="*/ 1110 h 1158"/>
                <a:gd name="T110" fmla="*/ 711 w 1239"/>
                <a:gd name="T111" fmla="*/ 1158 h 1158"/>
                <a:gd name="T112" fmla="*/ 681 w 1239"/>
                <a:gd name="T113" fmla="*/ 1158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39" h="1158">
                  <a:moveTo>
                    <a:pt x="681" y="1158"/>
                  </a:moveTo>
                  <a:cubicBezTo>
                    <a:pt x="644" y="1147"/>
                    <a:pt x="625" y="1121"/>
                    <a:pt x="611" y="1087"/>
                  </a:cubicBezTo>
                  <a:cubicBezTo>
                    <a:pt x="598" y="1055"/>
                    <a:pt x="580" y="1025"/>
                    <a:pt x="560" y="997"/>
                  </a:cubicBezTo>
                  <a:cubicBezTo>
                    <a:pt x="524" y="946"/>
                    <a:pt x="473" y="927"/>
                    <a:pt x="411" y="937"/>
                  </a:cubicBezTo>
                  <a:cubicBezTo>
                    <a:pt x="368" y="943"/>
                    <a:pt x="326" y="948"/>
                    <a:pt x="283" y="953"/>
                  </a:cubicBezTo>
                  <a:cubicBezTo>
                    <a:pt x="243" y="957"/>
                    <a:pt x="205" y="949"/>
                    <a:pt x="170" y="929"/>
                  </a:cubicBezTo>
                  <a:cubicBezTo>
                    <a:pt x="111" y="896"/>
                    <a:pt x="90" y="827"/>
                    <a:pt x="120" y="767"/>
                  </a:cubicBezTo>
                  <a:cubicBezTo>
                    <a:pt x="121" y="764"/>
                    <a:pt x="122" y="761"/>
                    <a:pt x="124" y="758"/>
                  </a:cubicBezTo>
                  <a:cubicBezTo>
                    <a:pt x="108" y="747"/>
                    <a:pt x="83" y="748"/>
                    <a:pt x="78" y="724"/>
                  </a:cubicBezTo>
                  <a:cubicBezTo>
                    <a:pt x="73" y="703"/>
                    <a:pt x="76" y="685"/>
                    <a:pt x="88" y="667"/>
                  </a:cubicBezTo>
                  <a:cubicBezTo>
                    <a:pt x="82" y="661"/>
                    <a:pt x="75" y="655"/>
                    <a:pt x="68" y="649"/>
                  </a:cubicBezTo>
                  <a:cubicBezTo>
                    <a:pt x="42" y="628"/>
                    <a:pt x="45" y="587"/>
                    <a:pt x="72" y="573"/>
                  </a:cubicBezTo>
                  <a:cubicBezTo>
                    <a:pt x="83" y="566"/>
                    <a:pt x="93" y="556"/>
                    <a:pt x="103" y="548"/>
                  </a:cubicBezTo>
                  <a:cubicBezTo>
                    <a:pt x="102" y="546"/>
                    <a:pt x="101" y="544"/>
                    <a:pt x="99" y="542"/>
                  </a:cubicBezTo>
                  <a:cubicBezTo>
                    <a:pt x="93" y="539"/>
                    <a:pt x="87" y="537"/>
                    <a:pt x="81" y="534"/>
                  </a:cubicBezTo>
                  <a:cubicBezTo>
                    <a:pt x="67" y="527"/>
                    <a:pt x="52" y="522"/>
                    <a:pt x="40" y="512"/>
                  </a:cubicBezTo>
                  <a:cubicBezTo>
                    <a:pt x="5" y="486"/>
                    <a:pt x="0" y="438"/>
                    <a:pt x="29" y="405"/>
                  </a:cubicBezTo>
                  <a:cubicBezTo>
                    <a:pt x="41" y="391"/>
                    <a:pt x="57" y="381"/>
                    <a:pt x="70" y="368"/>
                  </a:cubicBezTo>
                  <a:cubicBezTo>
                    <a:pt x="92" y="344"/>
                    <a:pt x="114" y="319"/>
                    <a:pt x="136" y="295"/>
                  </a:cubicBezTo>
                  <a:cubicBezTo>
                    <a:pt x="148" y="282"/>
                    <a:pt x="146" y="268"/>
                    <a:pt x="137" y="254"/>
                  </a:cubicBezTo>
                  <a:cubicBezTo>
                    <a:pt x="129" y="242"/>
                    <a:pt x="122" y="230"/>
                    <a:pt x="115" y="218"/>
                  </a:cubicBezTo>
                  <a:cubicBezTo>
                    <a:pt x="105" y="198"/>
                    <a:pt x="101" y="177"/>
                    <a:pt x="112" y="157"/>
                  </a:cubicBezTo>
                  <a:cubicBezTo>
                    <a:pt x="134" y="117"/>
                    <a:pt x="141" y="74"/>
                    <a:pt x="144" y="29"/>
                  </a:cubicBezTo>
                  <a:cubicBezTo>
                    <a:pt x="144" y="26"/>
                    <a:pt x="145" y="23"/>
                    <a:pt x="145" y="20"/>
                  </a:cubicBezTo>
                  <a:cubicBezTo>
                    <a:pt x="149" y="7"/>
                    <a:pt x="159" y="0"/>
                    <a:pt x="171" y="2"/>
                  </a:cubicBezTo>
                  <a:cubicBezTo>
                    <a:pt x="184" y="5"/>
                    <a:pt x="190" y="13"/>
                    <a:pt x="189" y="26"/>
                  </a:cubicBezTo>
                  <a:cubicBezTo>
                    <a:pt x="185" y="71"/>
                    <a:pt x="183" y="118"/>
                    <a:pt x="160" y="159"/>
                  </a:cubicBezTo>
                  <a:cubicBezTo>
                    <a:pt x="149" y="178"/>
                    <a:pt x="151" y="194"/>
                    <a:pt x="162" y="211"/>
                  </a:cubicBezTo>
                  <a:cubicBezTo>
                    <a:pt x="170" y="221"/>
                    <a:pt x="176" y="232"/>
                    <a:pt x="182" y="243"/>
                  </a:cubicBezTo>
                  <a:cubicBezTo>
                    <a:pt x="194" y="265"/>
                    <a:pt x="193" y="288"/>
                    <a:pt x="180" y="310"/>
                  </a:cubicBezTo>
                  <a:cubicBezTo>
                    <a:pt x="158" y="347"/>
                    <a:pt x="130" y="377"/>
                    <a:pt x="97" y="404"/>
                  </a:cubicBezTo>
                  <a:cubicBezTo>
                    <a:pt x="86" y="413"/>
                    <a:pt x="75" y="421"/>
                    <a:pt x="65" y="431"/>
                  </a:cubicBezTo>
                  <a:cubicBezTo>
                    <a:pt x="51" y="446"/>
                    <a:pt x="53" y="468"/>
                    <a:pt x="70" y="479"/>
                  </a:cubicBezTo>
                  <a:cubicBezTo>
                    <a:pt x="81" y="486"/>
                    <a:pt x="94" y="490"/>
                    <a:pt x="106" y="495"/>
                  </a:cubicBezTo>
                  <a:cubicBezTo>
                    <a:pt x="148" y="511"/>
                    <a:pt x="157" y="545"/>
                    <a:pt x="129" y="580"/>
                  </a:cubicBezTo>
                  <a:cubicBezTo>
                    <a:pt x="120" y="592"/>
                    <a:pt x="109" y="603"/>
                    <a:pt x="102" y="611"/>
                  </a:cubicBezTo>
                  <a:cubicBezTo>
                    <a:pt x="110" y="621"/>
                    <a:pt x="120" y="634"/>
                    <a:pt x="131" y="645"/>
                  </a:cubicBezTo>
                  <a:cubicBezTo>
                    <a:pt x="146" y="662"/>
                    <a:pt x="146" y="673"/>
                    <a:pt x="130" y="688"/>
                  </a:cubicBezTo>
                  <a:cubicBezTo>
                    <a:pt x="126" y="693"/>
                    <a:pt x="123" y="698"/>
                    <a:pt x="118" y="704"/>
                  </a:cubicBezTo>
                  <a:cubicBezTo>
                    <a:pt x="128" y="709"/>
                    <a:pt x="136" y="713"/>
                    <a:pt x="144" y="717"/>
                  </a:cubicBezTo>
                  <a:cubicBezTo>
                    <a:pt x="169" y="732"/>
                    <a:pt x="177" y="757"/>
                    <a:pt x="162" y="782"/>
                  </a:cubicBezTo>
                  <a:cubicBezTo>
                    <a:pt x="136" y="825"/>
                    <a:pt x="159" y="875"/>
                    <a:pt x="199" y="894"/>
                  </a:cubicBezTo>
                  <a:cubicBezTo>
                    <a:pt x="236" y="911"/>
                    <a:pt x="274" y="910"/>
                    <a:pt x="312" y="905"/>
                  </a:cubicBezTo>
                  <a:cubicBezTo>
                    <a:pt x="345" y="900"/>
                    <a:pt x="379" y="896"/>
                    <a:pt x="412" y="891"/>
                  </a:cubicBezTo>
                  <a:cubicBezTo>
                    <a:pt x="493" y="880"/>
                    <a:pt x="557" y="912"/>
                    <a:pt x="603" y="978"/>
                  </a:cubicBezTo>
                  <a:cubicBezTo>
                    <a:pt x="624" y="1009"/>
                    <a:pt x="640" y="1045"/>
                    <a:pt x="657" y="1079"/>
                  </a:cubicBezTo>
                  <a:cubicBezTo>
                    <a:pt x="672" y="1110"/>
                    <a:pt x="684" y="1118"/>
                    <a:pt x="717" y="1109"/>
                  </a:cubicBezTo>
                  <a:cubicBezTo>
                    <a:pt x="859" y="1073"/>
                    <a:pt x="1001" y="1036"/>
                    <a:pt x="1143" y="999"/>
                  </a:cubicBezTo>
                  <a:cubicBezTo>
                    <a:pt x="1179" y="990"/>
                    <a:pt x="1188" y="972"/>
                    <a:pt x="1176" y="937"/>
                  </a:cubicBezTo>
                  <a:cubicBezTo>
                    <a:pt x="1171" y="922"/>
                    <a:pt x="1165" y="906"/>
                    <a:pt x="1160" y="890"/>
                  </a:cubicBezTo>
                  <a:cubicBezTo>
                    <a:pt x="1155" y="874"/>
                    <a:pt x="1160" y="862"/>
                    <a:pt x="1173" y="857"/>
                  </a:cubicBezTo>
                  <a:cubicBezTo>
                    <a:pt x="1187" y="853"/>
                    <a:pt x="1197" y="860"/>
                    <a:pt x="1203" y="877"/>
                  </a:cubicBezTo>
                  <a:cubicBezTo>
                    <a:pt x="1209" y="893"/>
                    <a:pt x="1215" y="910"/>
                    <a:pt x="1220" y="926"/>
                  </a:cubicBezTo>
                  <a:cubicBezTo>
                    <a:pt x="1239" y="980"/>
                    <a:pt x="1215" y="1027"/>
                    <a:pt x="1160" y="1041"/>
                  </a:cubicBezTo>
                  <a:cubicBezTo>
                    <a:pt x="1071" y="1065"/>
                    <a:pt x="982" y="1087"/>
                    <a:pt x="893" y="1110"/>
                  </a:cubicBezTo>
                  <a:cubicBezTo>
                    <a:pt x="832" y="1126"/>
                    <a:pt x="772" y="1142"/>
                    <a:pt x="711" y="1158"/>
                  </a:cubicBezTo>
                  <a:cubicBezTo>
                    <a:pt x="701" y="1158"/>
                    <a:pt x="691" y="1158"/>
                    <a:pt x="681" y="115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4BF78A9B-FB76-6500-76C5-1B7FA8814C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3688" y="3754438"/>
              <a:ext cx="322263" cy="279400"/>
            </a:xfrm>
            <a:custGeom>
              <a:avLst/>
              <a:gdLst>
                <a:gd name="T0" fmla="*/ 246 w 1084"/>
                <a:gd name="T1" fmla="*/ 560 h 937"/>
                <a:gd name="T2" fmla="*/ 278 w 1084"/>
                <a:gd name="T3" fmla="*/ 412 h 937"/>
                <a:gd name="T4" fmla="*/ 286 w 1084"/>
                <a:gd name="T5" fmla="*/ 529 h 937"/>
                <a:gd name="T6" fmla="*/ 409 w 1084"/>
                <a:gd name="T7" fmla="*/ 646 h 937"/>
                <a:gd name="T8" fmla="*/ 530 w 1084"/>
                <a:gd name="T9" fmla="*/ 663 h 937"/>
                <a:gd name="T10" fmla="*/ 710 w 1084"/>
                <a:gd name="T11" fmla="*/ 610 h 937"/>
                <a:gd name="T12" fmla="*/ 751 w 1084"/>
                <a:gd name="T13" fmla="*/ 627 h 937"/>
                <a:gd name="T14" fmla="*/ 742 w 1084"/>
                <a:gd name="T15" fmla="*/ 648 h 937"/>
                <a:gd name="T16" fmla="*/ 961 w 1084"/>
                <a:gd name="T17" fmla="*/ 451 h 937"/>
                <a:gd name="T18" fmla="*/ 998 w 1084"/>
                <a:gd name="T19" fmla="*/ 284 h 937"/>
                <a:gd name="T20" fmla="*/ 877 w 1084"/>
                <a:gd name="T21" fmla="*/ 172 h 937"/>
                <a:gd name="T22" fmla="*/ 639 w 1084"/>
                <a:gd name="T23" fmla="*/ 106 h 937"/>
                <a:gd name="T24" fmla="*/ 555 w 1084"/>
                <a:gd name="T25" fmla="*/ 45 h 937"/>
                <a:gd name="T26" fmla="*/ 569 w 1084"/>
                <a:gd name="T27" fmla="*/ 3 h 937"/>
                <a:gd name="T28" fmla="*/ 669 w 1084"/>
                <a:gd name="T29" fmla="*/ 67 h 937"/>
                <a:gd name="T30" fmla="*/ 914 w 1084"/>
                <a:gd name="T31" fmla="*/ 143 h 937"/>
                <a:gd name="T32" fmla="*/ 1013 w 1084"/>
                <a:gd name="T33" fmla="*/ 421 h 937"/>
                <a:gd name="T34" fmla="*/ 926 w 1084"/>
                <a:gd name="T35" fmla="*/ 699 h 937"/>
                <a:gd name="T36" fmla="*/ 692 w 1084"/>
                <a:gd name="T37" fmla="*/ 807 h 937"/>
                <a:gd name="T38" fmla="*/ 662 w 1084"/>
                <a:gd name="T39" fmla="*/ 834 h 937"/>
                <a:gd name="T40" fmla="*/ 631 w 1084"/>
                <a:gd name="T41" fmla="*/ 934 h 937"/>
                <a:gd name="T42" fmla="*/ 498 w 1084"/>
                <a:gd name="T43" fmla="*/ 877 h 937"/>
                <a:gd name="T44" fmla="*/ 397 w 1084"/>
                <a:gd name="T45" fmla="*/ 693 h 937"/>
                <a:gd name="T46" fmla="*/ 276 w 1084"/>
                <a:gd name="T47" fmla="*/ 623 h 937"/>
                <a:gd name="T48" fmla="*/ 173 w 1084"/>
                <a:gd name="T49" fmla="*/ 638 h 937"/>
                <a:gd name="T50" fmla="*/ 48 w 1084"/>
                <a:gd name="T51" fmla="*/ 387 h 937"/>
                <a:gd name="T52" fmla="*/ 174 w 1084"/>
                <a:gd name="T53" fmla="*/ 143 h 937"/>
                <a:gd name="T54" fmla="*/ 385 w 1084"/>
                <a:gd name="T55" fmla="*/ 46 h 937"/>
                <a:gd name="T56" fmla="*/ 479 w 1084"/>
                <a:gd name="T57" fmla="*/ 19 h 937"/>
                <a:gd name="T58" fmla="*/ 398 w 1084"/>
                <a:gd name="T59" fmla="*/ 96 h 937"/>
                <a:gd name="T60" fmla="*/ 211 w 1084"/>
                <a:gd name="T61" fmla="*/ 177 h 937"/>
                <a:gd name="T62" fmla="*/ 84 w 1084"/>
                <a:gd name="T63" fmla="*/ 346 h 937"/>
                <a:gd name="T64" fmla="*/ 92 w 1084"/>
                <a:gd name="T65" fmla="*/ 425 h 937"/>
                <a:gd name="T66" fmla="*/ 237 w 1084"/>
                <a:gd name="T67" fmla="*/ 583 h 937"/>
                <a:gd name="T68" fmla="*/ 632 w 1084"/>
                <a:gd name="T69" fmla="*/ 890 h 937"/>
                <a:gd name="T70" fmla="*/ 550 w 1084"/>
                <a:gd name="T71" fmla="*/ 706 h 937"/>
                <a:gd name="T72" fmla="*/ 542 w 1084"/>
                <a:gd name="T73" fmla="*/ 864 h 937"/>
                <a:gd name="T74" fmla="*/ 632 w 1084"/>
                <a:gd name="T75" fmla="*/ 890 h 937"/>
                <a:gd name="T76" fmla="*/ 716 w 1084"/>
                <a:gd name="T77" fmla="*/ 688 h 937"/>
                <a:gd name="T78" fmla="*/ 671 w 1084"/>
                <a:gd name="T79" fmla="*/ 749 h 937"/>
                <a:gd name="T80" fmla="*/ 802 w 1084"/>
                <a:gd name="T81" fmla="*/ 786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4" h="937">
                  <a:moveTo>
                    <a:pt x="260" y="569"/>
                  </a:moveTo>
                  <a:cubicBezTo>
                    <a:pt x="254" y="565"/>
                    <a:pt x="250" y="562"/>
                    <a:pt x="246" y="560"/>
                  </a:cubicBezTo>
                  <a:cubicBezTo>
                    <a:pt x="196" y="524"/>
                    <a:pt x="194" y="450"/>
                    <a:pt x="242" y="412"/>
                  </a:cubicBezTo>
                  <a:cubicBezTo>
                    <a:pt x="256" y="401"/>
                    <a:pt x="269" y="401"/>
                    <a:pt x="278" y="412"/>
                  </a:cubicBezTo>
                  <a:cubicBezTo>
                    <a:pt x="287" y="422"/>
                    <a:pt x="284" y="436"/>
                    <a:pt x="271" y="447"/>
                  </a:cubicBezTo>
                  <a:cubicBezTo>
                    <a:pt x="240" y="473"/>
                    <a:pt x="248" y="515"/>
                    <a:pt x="286" y="529"/>
                  </a:cubicBezTo>
                  <a:cubicBezTo>
                    <a:pt x="300" y="534"/>
                    <a:pt x="306" y="543"/>
                    <a:pt x="306" y="558"/>
                  </a:cubicBezTo>
                  <a:cubicBezTo>
                    <a:pt x="306" y="616"/>
                    <a:pt x="352" y="655"/>
                    <a:pt x="409" y="646"/>
                  </a:cubicBezTo>
                  <a:cubicBezTo>
                    <a:pt x="421" y="645"/>
                    <a:pt x="431" y="647"/>
                    <a:pt x="440" y="657"/>
                  </a:cubicBezTo>
                  <a:cubicBezTo>
                    <a:pt x="465" y="685"/>
                    <a:pt x="502" y="687"/>
                    <a:pt x="530" y="663"/>
                  </a:cubicBezTo>
                  <a:cubicBezTo>
                    <a:pt x="542" y="653"/>
                    <a:pt x="552" y="651"/>
                    <a:pt x="566" y="659"/>
                  </a:cubicBezTo>
                  <a:cubicBezTo>
                    <a:pt x="622" y="691"/>
                    <a:pt x="683" y="670"/>
                    <a:pt x="710" y="610"/>
                  </a:cubicBezTo>
                  <a:cubicBezTo>
                    <a:pt x="717" y="595"/>
                    <a:pt x="728" y="589"/>
                    <a:pt x="740" y="593"/>
                  </a:cubicBezTo>
                  <a:cubicBezTo>
                    <a:pt x="753" y="598"/>
                    <a:pt x="758" y="611"/>
                    <a:pt x="751" y="627"/>
                  </a:cubicBezTo>
                  <a:cubicBezTo>
                    <a:pt x="750" y="632"/>
                    <a:pt x="747" y="636"/>
                    <a:pt x="745" y="641"/>
                  </a:cubicBezTo>
                  <a:cubicBezTo>
                    <a:pt x="744" y="643"/>
                    <a:pt x="743" y="646"/>
                    <a:pt x="742" y="648"/>
                  </a:cubicBezTo>
                  <a:cubicBezTo>
                    <a:pt x="788" y="689"/>
                    <a:pt x="868" y="689"/>
                    <a:pt x="922" y="648"/>
                  </a:cubicBezTo>
                  <a:cubicBezTo>
                    <a:pt x="983" y="602"/>
                    <a:pt x="1000" y="517"/>
                    <a:pt x="961" y="451"/>
                  </a:cubicBezTo>
                  <a:cubicBezTo>
                    <a:pt x="948" y="429"/>
                    <a:pt x="948" y="425"/>
                    <a:pt x="966" y="407"/>
                  </a:cubicBezTo>
                  <a:cubicBezTo>
                    <a:pt x="1000" y="372"/>
                    <a:pt x="1011" y="331"/>
                    <a:pt x="998" y="284"/>
                  </a:cubicBezTo>
                  <a:cubicBezTo>
                    <a:pt x="985" y="239"/>
                    <a:pt x="953" y="209"/>
                    <a:pt x="907" y="199"/>
                  </a:cubicBezTo>
                  <a:cubicBezTo>
                    <a:pt x="891" y="195"/>
                    <a:pt x="882" y="188"/>
                    <a:pt x="877" y="172"/>
                  </a:cubicBezTo>
                  <a:cubicBezTo>
                    <a:pt x="849" y="90"/>
                    <a:pt x="753" y="61"/>
                    <a:pt x="684" y="113"/>
                  </a:cubicBezTo>
                  <a:cubicBezTo>
                    <a:pt x="663" y="129"/>
                    <a:pt x="654" y="127"/>
                    <a:pt x="639" y="106"/>
                  </a:cubicBezTo>
                  <a:cubicBezTo>
                    <a:pt x="620" y="79"/>
                    <a:pt x="595" y="59"/>
                    <a:pt x="563" y="49"/>
                  </a:cubicBezTo>
                  <a:cubicBezTo>
                    <a:pt x="560" y="48"/>
                    <a:pt x="558" y="47"/>
                    <a:pt x="555" y="45"/>
                  </a:cubicBezTo>
                  <a:cubicBezTo>
                    <a:pt x="543" y="40"/>
                    <a:pt x="538" y="29"/>
                    <a:pt x="542" y="17"/>
                  </a:cubicBezTo>
                  <a:cubicBezTo>
                    <a:pt x="546" y="6"/>
                    <a:pt x="557" y="0"/>
                    <a:pt x="569" y="3"/>
                  </a:cubicBezTo>
                  <a:cubicBezTo>
                    <a:pt x="601" y="12"/>
                    <a:pt x="627" y="28"/>
                    <a:pt x="651" y="50"/>
                  </a:cubicBezTo>
                  <a:cubicBezTo>
                    <a:pt x="656" y="55"/>
                    <a:pt x="662" y="61"/>
                    <a:pt x="669" y="67"/>
                  </a:cubicBezTo>
                  <a:cubicBezTo>
                    <a:pt x="671" y="66"/>
                    <a:pt x="675" y="65"/>
                    <a:pt x="678" y="63"/>
                  </a:cubicBezTo>
                  <a:cubicBezTo>
                    <a:pt x="766" y="15"/>
                    <a:pt x="874" y="52"/>
                    <a:pt x="914" y="143"/>
                  </a:cubicBezTo>
                  <a:cubicBezTo>
                    <a:pt x="918" y="151"/>
                    <a:pt x="922" y="156"/>
                    <a:pt x="931" y="159"/>
                  </a:cubicBezTo>
                  <a:cubicBezTo>
                    <a:pt x="1042" y="195"/>
                    <a:pt x="1084" y="328"/>
                    <a:pt x="1013" y="421"/>
                  </a:cubicBezTo>
                  <a:cubicBezTo>
                    <a:pt x="1006" y="431"/>
                    <a:pt x="1005" y="438"/>
                    <a:pt x="1010" y="450"/>
                  </a:cubicBezTo>
                  <a:cubicBezTo>
                    <a:pt x="1051" y="542"/>
                    <a:pt x="1014" y="650"/>
                    <a:pt x="926" y="699"/>
                  </a:cubicBezTo>
                  <a:cubicBezTo>
                    <a:pt x="917" y="704"/>
                    <a:pt x="913" y="709"/>
                    <a:pt x="911" y="719"/>
                  </a:cubicBezTo>
                  <a:cubicBezTo>
                    <a:pt x="895" y="822"/>
                    <a:pt x="774" y="870"/>
                    <a:pt x="692" y="807"/>
                  </a:cubicBezTo>
                  <a:cubicBezTo>
                    <a:pt x="679" y="797"/>
                    <a:pt x="667" y="793"/>
                    <a:pt x="650" y="794"/>
                  </a:cubicBezTo>
                  <a:cubicBezTo>
                    <a:pt x="654" y="808"/>
                    <a:pt x="659" y="821"/>
                    <a:pt x="662" y="834"/>
                  </a:cubicBezTo>
                  <a:cubicBezTo>
                    <a:pt x="667" y="849"/>
                    <a:pt x="672" y="864"/>
                    <a:pt x="676" y="879"/>
                  </a:cubicBezTo>
                  <a:cubicBezTo>
                    <a:pt x="684" y="909"/>
                    <a:pt x="662" y="937"/>
                    <a:pt x="631" y="934"/>
                  </a:cubicBezTo>
                  <a:cubicBezTo>
                    <a:pt x="603" y="932"/>
                    <a:pt x="574" y="927"/>
                    <a:pt x="546" y="921"/>
                  </a:cubicBezTo>
                  <a:cubicBezTo>
                    <a:pt x="522" y="916"/>
                    <a:pt x="507" y="899"/>
                    <a:pt x="498" y="877"/>
                  </a:cubicBezTo>
                  <a:cubicBezTo>
                    <a:pt x="476" y="824"/>
                    <a:pt x="455" y="771"/>
                    <a:pt x="433" y="718"/>
                  </a:cubicBezTo>
                  <a:cubicBezTo>
                    <a:pt x="426" y="701"/>
                    <a:pt x="414" y="693"/>
                    <a:pt x="397" y="693"/>
                  </a:cubicBezTo>
                  <a:cubicBezTo>
                    <a:pt x="346" y="693"/>
                    <a:pt x="307" y="672"/>
                    <a:pt x="280" y="629"/>
                  </a:cubicBezTo>
                  <a:cubicBezTo>
                    <a:pt x="279" y="627"/>
                    <a:pt x="277" y="625"/>
                    <a:pt x="276" y="623"/>
                  </a:cubicBezTo>
                  <a:cubicBezTo>
                    <a:pt x="275" y="621"/>
                    <a:pt x="274" y="619"/>
                    <a:pt x="272" y="616"/>
                  </a:cubicBezTo>
                  <a:cubicBezTo>
                    <a:pt x="241" y="633"/>
                    <a:pt x="208" y="641"/>
                    <a:pt x="173" y="638"/>
                  </a:cubicBezTo>
                  <a:cubicBezTo>
                    <a:pt x="65" y="627"/>
                    <a:pt x="0" y="512"/>
                    <a:pt x="46" y="414"/>
                  </a:cubicBezTo>
                  <a:cubicBezTo>
                    <a:pt x="51" y="404"/>
                    <a:pt x="52" y="397"/>
                    <a:pt x="48" y="387"/>
                  </a:cubicBezTo>
                  <a:cubicBezTo>
                    <a:pt x="15" y="294"/>
                    <a:pt x="64" y="193"/>
                    <a:pt x="156" y="161"/>
                  </a:cubicBezTo>
                  <a:cubicBezTo>
                    <a:pt x="166" y="157"/>
                    <a:pt x="170" y="153"/>
                    <a:pt x="174" y="143"/>
                  </a:cubicBezTo>
                  <a:cubicBezTo>
                    <a:pt x="203" y="68"/>
                    <a:pt x="284" y="29"/>
                    <a:pt x="361" y="52"/>
                  </a:cubicBezTo>
                  <a:cubicBezTo>
                    <a:pt x="371" y="55"/>
                    <a:pt x="377" y="52"/>
                    <a:pt x="385" y="46"/>
                  </a:cubicBezTo>
                  <a:cubicBezTo>
                    <a:pt x="405" y="32"/>
                    <a:pt x="426" y="19"/>
                    <a:pt x="448" y="8"/>
                  </a:cubicBezTo>
                  <a:cubicBezTo>
                    <a:pt x="461" y="1"/>
                    <a:pt x="475" y="7"/>
                    <a:pt x="479" y="19"/>
                  </a:cubicBezTo>
                  <a:cubicBezTo>
                    <a:pt x="484" y="31"/>
                    <a:pt x="479" y="43"/>
                    <a:pt x="465" y="49"/>
                  </a:cubicBezTo>
                  <a:cubicBezTo>
                    <a:pt x="438" y="59"/>
                    <a:pt x="416" y="75"/>
                    <a:pt x="398" y="96"/>
                  </a:cubicBezTo>
                  <a:cubicBezTo>
                    <a:pt x="390" y="106"/>
                    <a:pt x="379" y="109"/>
                    <a:pt x="367" y="102"/>
                  </a:cubicBezTo>
                  <a:cubicBezTo>
                    <a:pt x="305" y="70"/>
                    <a:pt x="226" y="105"/>
                    <a:pt x="211" y="177"/>
                  </a:cubicBezTo>
                  <a:cubicBezTo>
                    <a:pt x="208" y="190"/>
                    <a:pt x="199" y="196"/>
                    <a:pt x="187" y="199"/>
                  </a:cubicBezTo>
                  <a:cubicBezTo>
                    <a:pt x="118" y="216"/>
                    <a:pt x="76" y="275"/>
                    <a:pt x="84" y="346"/>
                  </a:cubicBezTo>
                  <a:cubicBezTo>
                    <a:pt x="86" y="358"/>
                    <a:pt x="88" y="370"/>
                    <a:pt x="94" y="380"/>
                  </a:cubicBezTo>
                  <a:cubicBezTo>
                    <a:pt x="103" y="396"/>
                    <a:pt x="101" y="409"/>
                    <a:pt x="92" y="425"/>
                  </a:cubicBezTo>
                  <a:cubicBezTo>
                    <a:pt x="66" y="467"/>
                    <a:pt x="73" y="521"/>
                    <a:pt x="107" y="558"/>
                  </a:cubicBezTo>
                  <a:cubicBezTo>
                    <a:pt x="140" y="594"/>
                    <a:pt x="193" y="604"/>
                    <a:pt x="237" y="583"/>
                  </a:cubicBezTo>
                  <a:cubicBezTo>
                    <a:pt x="245" y="579"/>
                    <a:pt x="251" y="574"/>
                    <a:pt x="260" y="569"/>
                  </a:cubicBezTo>
                  <a:close/>
                  <a:moveTo>
                    <a:pt x="632" y="890"/>
                  </a:moveTo>
                  <a:cubicBezTo>
                    <a:pt x="614" y="831"/>
                    <a:pt x="598" y="775"/>
                    <a:pt x="579" y="719"/>
                  </a:cubicBezTo>
                  <a:cubicBezTo>
                    <a:pt x="576" y="712"/>
                    <a:pt x="558" y="705"/>
                    <a:pt x="550" y="706"/>
                  </a:cubicBezTo>
                  <a:cubicBezTo>
                    <a:pt x="528" y="711"/>
                    <a:pt x="508" y="721"/>
                    <a:pt x="486" y="730"/>
                  </a:cubicBezTo>
                  <a:cubicBezTo>
                    <a:pt x="504" y="773"/>
                    <a:pt x="523" y="819"/>
                    <a:pt x="542" y="864"/>
                  </a:cubicBezTo>
                  <a:cubicBezTo>
                    <a:pt x="545" y="870"/>
                    <a:pt x="553" y="876"/>
                    <a:pt x="559" y="877"/>
                  </a:cubicBezTo>
                  <a:cubicBezTo>
                    <a:pt x="582" y="883"/>
                    <a:pt x="606" y="886"/>
                    <a:pt x="632" y="890"/>
                  </a:cubicBezTo>
                  <a:close/>
                  <a:moveTo>
                    <a:pt x="865" y="721"/>
                  </a:moveTo>
                  <a:cubicBezTo>
                    <a:pt x="807" y="730"/>
                    <a:pt x="757" y="717"/>
                    <a:pt x="716" y="688"/>
                  </a:cubicBezTo>
                  <a:cubicBezTo>
                    <a:pt x="685" y="700"/>
                    <a:pt x="657" y="712"/>
                    <a:pt x="629" y="723"/>
                  </a:cubicBezTo>
                  <a:cubicBezTo>
                    <a:pt x="633" y="742"/>
                    <a:pt x="646" y="753"/>
                    <a:pt x="671" y="749"/>
                  </a:cubicBezTo>
                  <a:cubicBezTo>
                    <a:pt x="689" y="747"/>
                    <a:pt x="700" y="753"/>
                    <a:pt x="712" y="765"/>
                  </a:cubicBezTo>
                  <a:cubicBezTo>
                    <a:pt x="737" y="789"/>
                    <a:pt x="768" y="796"/>
                    <a:pt x="802" y="786"/>
                  </a:cubicBezTo>
                  <a:cubicBezTo>
                    <a:pt x="833" y="777"/>
                    <a:pt x="854" y="755"/>
                    <a:pt x="865" y="7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61CF06E9-CA7E-B796-AE0C-4D76704CF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6225" y="3714750"/>
              <a:ext cx="369888" cy="350838"/>
            </a:xfrm>
            <a:custGeom>
              <a:avLst/>
              <a:gdLst>
                <a:gd name="T0" fmla="*/ 556 w 1245"/>
                <a:gd name="T1" fmla="*/ 1 h 1179"/>
                <a:gd name="T2" fmla="*/ 996 w 1245"/>
                <a:gd name="T3" fmla="*/ 122 h 1179"/>
                <a:gd name="T4" fmla="*/ 1231 w 1245"/>
                <a:gd name="T5" fmla="*/ 457 h 1179"/>
                <a:gd name="T6" fmla="*/ 1233 w 1245"/>
                <a:gd name="T7" fmla="*/ 684 h 1179"/>
                <a:gd name="T8" fmla="*/ 1150 w 1245"/>
                <a:gd name="T9" fmla="*/ 897 h 1179"/>
                <a:gd name="T10" fmla="*/ 1048 w 1245"/>
                <a:gd name="T11" fmla="*/ 1011 h 1179"/>
                <a:gd name="T12" fmla="*/ 1046 w 1245"/>
                <a:gd name="T13" fmla="*/ 1013 h 1179"/>
                <a:gd name="T14" fmla="*/ 1004 w 1245"/>
                <a:gd name="T15" fmla="*/ 1135 h 1179"/>
                <a:gd name="T16" fmla="*/ 1006 w 1245"/>
                <a:gd name="T17" fmla="*/ 1156 h 1179"/>
                <a:gd name="T18" fmla="*/ 987 w 1245"/>
                <a:gd name="T19" fmla="*/ 1178 h 1179"/>
                <a:gd name="T20" fmla="*/ 963 w 1245"/>
                <a:gd name="T21" fmla="*/ 1163 h 1179"/>
                <a:gd name="T22" fmla="*/ 970 w 1245"/>
                <a:gd name="T23" fmla="*/ 1032 h 1179"/>
                <a:gd name="T24" fmla="*/ 993 w 1245"/>
                <a:gd name="T25" fmla="*/ 1001 h 1179"/>
                <a:gd name="T26" fmla="*/ 1094 w 1245"/>
                <a:gd name="T27" fmla="*/ 897 h 1179"/>
                <a:gd name="T28" fmla="*/ 1189 w 1245"/>
                <a:gd name="T29" fmla="*/ 682 h 1179"/>
                <a:gd name="T30" fmla="*/ 1186 w 1245"/>
                <a:gd name="T31" fmla="*/ 458 h 1179"/>
                <a:gd name="T32" fmla="*/ 1000 w 1245"/>
                <a:gd name="T33" fmla="*/ 178 h 1179"/>
                <a:gd name="T34" fmla="*/ 711 w 1245"/>
                <a:gd name="T35" fmla="*/ 63 h 1179"/>
                <a:gd name="T36" fmla="*/ 387 w 1245"/>
                <a:gd name="T37" fmla="*/ 61 h 1179"/>
                <a:gd name="T38" fmla="*/ 105 w 1245"/>
                <a:gd name="T39" fmla="*/ 220 h 1179"/>
                <a:gd name="T40" fmla="*/ 49 w 1245"/>
                <a:gd name="T41" fmla="*/ 308 h 1179"/>
                <a:gd name="T42" fmla="*/ 19 w 1245"/>
                <a:gd name="T43" fmla="*/ 324 h 1179"/>
                <a:gd name="T44" fmla="*/ 7 w 1245"/>
                <a:gd name="T45" fmla="*/ 289 h 1179"/>
                <a:gd name="T46" fmla="*/ 120 w 1245"/>
                <a:gd name="T47" fmla="*/ 139 h 1179"/>
                <a:gd name="T48" fmla="*/ 383 w 1245"/>
                <a:gd name="T49" fmla="*/ 16 h 1179"/>
                <a:gd name="T50" fmla="*/ 556 w 1245"/>
                <a:gd name="T51" fmla="*/ 1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5" h="1179">
                  <a:moveTo>
                    <a:pt x="556" y="1"/>
                  </a:moveTo>
                  <a:cubicBezTo>
                    <a:pt x="712" y="7"/>
                    <a:pt x="861" y="39"/>
                    <a:pt x="996" y="122"/>
                  </a:cubicBezTo>
                  <a:cubicBezTo>
                    <a:pt x="1122" y="199"/>
                    <a:pt x="1205" y="309"/>
                    <a:pt x="1231" y="457"/>
                  </a:cubicBezTo>
                  <a:cubicBezTo>
                    <a:pt x="1245" y="532"/>
                    <a:pt x="1241" y="608"/>
                    <a:pt x="1233" y="684"/>
                  </a:cubicBezTo>
                  <a:cubicBezTo>
                    <a:pt x="1225" y="763"/>
                    <a:pt x="1200" y="835"/>
                    <a:pt x="1150" y="897"/>
                  </a:cubicBezTo>
                  <a:cubicBezTo>
                    <a:pt x="1119" y="937"/>
                    <a:pt x="1083" y="973"/>
                    <a:pt x="1048" y="1011"/>
                  </a:cubicBezTo>
                  <a:cubicBezTo>
                    <a:pt x="1048" y="1012"/>
                    <a:pt x="1047" y="1012"/>
                    <a:pt x="1046" y="1013"/>
                  </a:cubicBezTo>
                  <a:cubicBezTo>
                    <a:pt x="1001" y="1043"/>
                    <a:pt x="997" y="1087"/>
                    <a:pt x="1004" y="1135"/>
                  </a:cubicBezTo>
                  <a:cubicBezTo>
                    <a:pt x="1005" y="1142"/>
                    <a:pt x="1006" y="1149"/>
                    <a:pt x="1006" y="1156"/>
                  </a:cubicBezTo>
                  <a:cubicBezTo>
                    <a:pt x="1006" y="1168"/>
                    <a:pt x="999" y="1176"/>
                    <a:pt x="987" y="1178"/>
                  </a:cubicBezTo>
                  <a:cubicBezTo>
                    <a:pt x="975" y="1179"/>
                    <a:pt x="965" y="1175"/>
                    <a:pt x="963" y="1163"/>
                  </a:cubicBezTo>
                  <a:cubicBezTo>
                    <a:pt x="955" y="1119"/>
                    <a:pt x="950" y="1074"/>
                    <a:pt x="970" y="1032"/>
                  </a:cubicBezTo>
                  <a:cubicBezTo>
                    <a:pt x="975" y="1020"/>
                    <a:pt x="984" y="1010"/>
                    <a:pt x="993" y="1001"/>
                  </a:cubicBezTo>
                  <a:cubicBezTo>
                    <a:pt x="1027" y="966"/>
                    <a:pt x="1062" y="933"/>
                    <a:pt x="1094" y="897"/>
                  </a:cubicBezTo>
                  <a:cubicBezTo>
                    <a:pt x="1149" y="836"/>
                    <a:pt x="1180" y="764"/>
                    <a:pt x="1189" y="682"/>
                  </a:cubicBezTo>
                  <a:cubicBezTo>
                    <a:pt x="1196" y="607"/>
                    <a:pt x="1200" y="533"/>
                    <a:pt x="1186" y="458"/>
                  </a:cubicBezTo>
                  <a:cubicBezTo>
                    <a:pt x="1163" y="339"/>
                    <a:pt x="1098" y="247"/>
                    <a:pt x="1000" y="178"/>
                  </a:cubicBezTo>
                  <a:cubicBezTo>
                    <a:pt x="913" y="117"/>
                    <a:pt x="815" y="82"/>
                    <a:pt x="711" y="63"/>
                  </a:cubicBezTo>
                  <a:cubicBezTo>
                    <a:pt x="603" y="43"/>
                    <a:pt x="495" y="38"/>
                    <a:pt x="387" y="61"/>
                  </a:cubicBezTo>
                  <a:cubicBezTo>
                    <a:pt x="277" y="85"/>
                    <a:pt x="178" y="131"/>
                    <a:pt x="105" y="220"/>
                  </a:cubicBezTo>
                  <a:cubicBezTo>
                    <a:pt x="83" y="246"/>
                    <a:pt x="67" y="278"/>
                    <a:pt x="49" y="308"/>
                  </a:cubicBezTo>
                  <a:cubicBezTo>
                    <a:pt x="40" y="321"/>
                    <a:pt x="31" y="328"/>
                    <a:pt x="19" y="324"/>
                  </a:cubicBezTo>
                  <a:cubicBezTo>
                    <a:pt x="5" y="319"/>
                    <a:pt x="0" y="305"/>
                    <a:pt x="7" y="289"/>
                  </a:cubicBezTo>
                  <a:cubicBezTo>
                    <a:pt x="34" y="231"/>
                    <a:pt x="71" y="181"/>
                    <a:pt x="120" y="139"/>
                  </a:cubicBezTo>
                  <a:cubicBezTo>
                    <a:pt x="196" y="74"/>
                    <a:pt x="285" y="36"/>
                    <a:pt x="383" y="16"/>
                  </a:cubicBezTo>
                  <a:cubicBezTo>
                    <a:pt x="440" y="4"/>
                    <a:pt x="497" y="0"/>
                    <a:pt x="556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0A7F882D-0C86-97F5-2F76-70A575028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763" y="3808413"/>
              <a:ext cx="147638" cy="125413"/>
            </a:xfrm>
            <a:custGeom>
              <a:avLst/>
              <a:gdLst>
                <a:gd name="T0" fmla="*/ 245 w 501"/>
                <a:gd name="T1" fmla="*/ 54 h 421"/>
                <a:gd name="T2" fmla="*/ 405 w 501"/>
                <a:gd name="T3" fmla="*/ 32 h 421"/>
                <a:gd name="T4" fmla="*/ 442 w 501"/>
                <a:gd name="T5" fmla="*/ 240 h 421"/>
                <a:gd name="T6" fmla="*/ 419 w 501"/>
                <a:gd name="T7" fmla="*/ 264 h 421"/>
                <a:gd name="T8" fmla="*/ 384 w 501"/>
                <a:gd name="T9" fmla="*/ 266 h 421"/>
                <a:gd name="T10" fmla="*/ 388 w 501"/>
                <a:gd name="T11" fmla="*/ 232 h 421"/>
                <a:gd name="T12" fmla="*/ 410 w 501"/>
                <a:gd name="T13" fmla="*/ 208 h 421"/>
                <a:gd name="T14" fmla="*/ 399 w 501"/>
                <a:gd name="T15" fmla="*/ 82 h 421"/>
                <a:gd name="T16" fmla="*/ 272 w 501"/>
                <a:gd name="T17" fmla="*/ 93 h 421"/>
                <a:gd name="T18" fmla="*/ 267 w 501"/>
                <a:gd name="T19" fmla="*/ 99 h 421"/>
                <a:gd name="T20" fmla="*/ 224 w 501"/>
                <a:gd name="T21" fmla="*/ 99 h 421"/>
                <a:gd name="T22" fmla="*/ 109 w 501"/>
                <a:gd name="T23" fmla="*/ 70 h 421"/>
                <a:gd name="T24" fmla="*/ 85 w 501"/>
                <a:gd name="T25" fmla="*/ 213 h 421"/>
                <a:gd name="T26" fmla="*/ 232 w 501"/>
                <a:gd name="T27" fmla="*/ 360 h 421"/>
                <a:gd name="T28" fmla="*/ 259 w 501"/>
                <a:gd name="T29" fmla="*/ 360 h 421"/>
                <a:gd name="T30" fmla="*/ 306 w 501"/>
                <a:gd name="T31" fmla="*/ 313 h 421"/>
                <a:gd name="T32" fmla="*/ 341 w 501"/>
                <a:gd name="T33" fmla="*/ 309 h 421"/>
                <a:gd name="T34" fmla="*/ 337 w 501"/>
                <a:gd name="T35" fmla="*/ 346 h 421"/>
                <a:gd name="T36" fmla="*/ 286 w 501"/>
                <a:gd name="T37" fmla="*/ 396 h 421"/>
                <a:gd name="T38" fmla="*/ 205 w 501"/>
                <a:gd name="T39" fmla="*/ 396 h 421"/>
                <a:gd name="T40" fmla="*/ 53 w 501"/>
                <a:gd name="T41" fmla="*/ 245 h 421"/>
                <a:gd name="T42" fmla="*/ 48 w 501"/>
                <a:gd name="T43" fmla="*/ 61 h 421"/>
                <a:gd name="T44" fmla="*/ 235 w 501"/>
                <a:gd name="T45" fmla="*/ 45 h 421"/>
                <a:gd name="T46" fmla="*/ 245 w 501"/>
                <a:gd name="T47" fmla="*/ 54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421">
                  <a:moveTo>
                    <a:pt x="245" y="54"/>
                  </a:moveTo>
                  <a:cubicBezTo>
                    <a:pt x="295" y="12"/>
                    <a:pt x="348" y="2"/>
                    <a:pt x="405" y="32"/>
                  </a:cubicBezTo>
                  <a:cubicBezTo>
                    <a:pt x="484" y="72"/>
                    <a:pt x="501" y="175"/>
                    <a:pt x="442" y="240"/>
                  </a:cubicBezTo>
                  <a:cubicBezTo>
                    <a:pt x="434" y="249"/>
                    <a:pt x="427" y="256"/>
                    <a:pt x="419" y="264"/>
                  </a:cubicBezTo>
                  <a:cubicBezTo>
                    <a:pt x="407" y="275"/>
                    <a:pt x="394" y="276"/>
                    <a:pt x="384" y="266"/>
                  </a:cubicBezTo>
                  <a:cubicBezTo>
                    <a:pt x="375" y="257"/>
                    <a:pt x="376" y="243"/>
                    <a:pt x="388" y="232"/>
                  </a:cubicBezTo>
                  <a:cubicBezTo>
                    <a:pt x="395" y="224"/>
                    <a:pt x="403" y="216"/>
                    <a:pt x="410" y="208"/>
                  </a:cubicBezTo>
                  <a:cubicBezTo>
                    <a:pt x="444" y="169"/>
                    <a:pt x="439" y="115"/>
                    <a:pt x="399" y="82"/>
                  </a:cubicBezTo>
                  <a:cubicBezTo>
                    <a:pt x="360" y="49"/>
                    <a:pt x="303" y="55"/>
                    <a:pt x="272" y="93"/>
                  </a:cubicBezTo>
                  <a:cubicBezTo>
                    <a:pt x="270" y="95"/>
                    <a:pt x="269" y="98"/>
                    <a:pt x="267" y="99"/>
                  </a:cubicBezTo>
                  <a:cubicBezTo>
                    <a:pt x="253" y="119"/>
                    <a:pt x="238" y="119"/>
                    <a:pt x="224" y="99"/>
                  </a:cubicBezTo>
                  <a:cubicBezTo>
                    <a:pt x="195" y="62"/>
                    <a:pt x="150" y="50"/>
                    <a:pt x="109" y="70"/>
                  </a:cubicBezTo>
                  <a:cubicBezTo>
                    <a:pt x="53" y="97"/>
                    <a:pt x="41" y="169"/>
                    <a:pt x="85" y="213"/>
                  </a:cubicBezTo>
                  <a:cubicBezTo>
                    <a:pt x="134" y="262"/>
                    <a:pt x="183" y="311"/>
                    <a:pt x="232" y="360"/>
                  </a:cubicBezTo>
                  <a:cubicBezTo>
                    <a:pt x="242" y="371"/>
                    <a:pt x="250" y="371"/>
                    <a:pt x="259" y="360"/>
                  </a:cubicBezTo>
                  <a:cubicBezTo>
                    <a:pt x="274" y="344"/>
                    <a:pt x="290" y="329"/>
                    <a:pt x="306" y="313"/>
                  </a:cubicBezTo>
                  <a:cubicBezTo>
                    <a:pt x="319" y="301"/>
                    <a:pt x="331" y="299"/>
                    <a:pt x="341" y="309"/>
                  </a:cubicBezTo>
                  <a:cubicBezTo>
                    <a:pt x="352" y="319"/>
                    <a:pt x="351" y="332"/>
                    <a:pt x="337" y="346"/>
                  </a:cubicBezTo>
                  <a:cubicBezTo>
                    <a:pt x="320" y="363"/>
                    <a:pt x="303" y="380"/>
                    <a:pt x="286" y="396"/>
                  </a:cubicBezTo>
                  <a:cubicBezTo>
                    <a:pt x="261" y="421"/>
                    <a:pt x="230" y="421"/>
                    <a:pt x="205" y="396"/>
                  </a:cubicBezTo>
                  <a:cubicBezTo>
                    <a:pt x="154" y="346"/>
                    <a:pt x="104" y="295"/>
                    <a:pt x="53" y="245"/>
                  </a:cubicBezTo>
                  <a:cubicBezTo>
                    <a:pt x="2" y="193"/>
                    <a:pt x="0" y="114"/>
                    <a:pt x="48" y="61"/>
                  </a:cubicBezTo>
                  <a:cubicBezTo>
                    <a:pt x="97" y="7"/>
                    <a:pt x="178" y="0"/>
                    <a:pt x="235" y="45"/>
                  </a:cubicBezTo>
                  <a:cubicBezTo>
                    <a:pt x="238" y="48"/>
                    <a:pt x="242" y="51"/>
                    <a:pt x="245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2D41742-DAD6-8ED0-4A72-877E76782173}"/>
              </a:ext>
            </a:extLst>
          </p:cNvPr>
          <p:cNvSpPr txBox="1"/>
          <p:nvPr/>
        </p:nvSpPr>
        <p:spPr>
          <a:xfrm>
            <a:off x="8256263" y="1748744"/>
            <a:ext cx="356238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 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974DC95-C915-C96E-A68C-8F2E4055E51E}"/>
              </a:ext>
            </a:extLst>
          </p:cNvPr>
          <p:cNvSpPr txBox="1"/>
          <p:nvPr/>
        </p:nvSpPr>
        <p:spPr>
          <a:xfrm>
            <a:off x="328795" y="1748744"/>
            <a:ext cx="356238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 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F5BA0CE-22AE-583E-579E-4D0A7D5DC40D}"/>
              </a:ext>
            </a:extLst>
          </p:cNvPr>
          <p:cNvSpPr txBox="1"/>
          <p:nvPr/>
        </p:nvSpPr>
        <p:spPr>
          <a:xfrm>
            <a:off x="8256263" y="4381349"/>
            <a:ext cx="356238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 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E67F21D-3C46-8D00-AEE0-44F638F30DD3}"/>
              </a:ext>
            </a:extLst>
          </p:cNvPr>
          <p:cNvSpPr txBox="1"/>
          <p:nvPr/>
        </p:nvSpPr>
        <p:spPr>
          <a:xfrm>
            <a:off x="328795" y="4381349"/>
            <a:ext cx="356238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04 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4627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5" grpId="0"/>
      <p:bldP spid="36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0425F7-DB64-54E2-5A2E-55D1F0BBD1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DF21C20-A1EE-02CC-4F50-2EC17C43337D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4" name="Google Shape;696;p34">
            <a:extLst>
              <a:ext uri="{FF2B5EF4-FFF2-40B4-BE49-F238E27FC236}">
                <a16:creationId xmlns:a16="http://schemas.microsoft.com/office/drawing/2014/main" id="{FD0C214D-0C9D-5508-96F8-437A16C2DD6B}"/>
              </a:ext>
            </a:extLst>
          </p:cNvPr>
          <p:cNvGrpSpPr/>
          <p:nvPr/>
        </p:nvGrpSpPr>
        <p:grpSpPr>
          <a:xfrm>
            <a:off x="4682835" y="2015836"/>
            <a:ext cx="2826328" cy="2826328"/>
            <a:chOff x="3851563" y="1245704"/>
            <a:chExt cx="4488873" cy="4488873"/>
          </a:xfrm>
        </p:grpSpPr>
        <p:sp>
          <p:nvSpPr>
            <p:cNvPr id="5" name="Google Shape;697;p34">
              <a:extLst>
                <a:ext uri="{FF2B5EF4-FFF2-40B4-BE49-F238E27FC236}">
                  <a16:creationId xmlns:a16="http://schemas.microsoft.com/office/drawing/2014/main" id="{88915957-9045-F3F2-E4E1-C88B792A5850}"/>
                </a:ext>
              </a:extLst>
            </p:cNvPr>
            <p:cNvSpPr/>
            <p:nvPr/>
          </p:nvSpPr>
          <p:spPr>
            <a:xfrm>
              <a:off x="3851563" y="1245704"/>
              <a:ext cx="4488873" cy="4488873"/>
            </a:xfrm>
            <a:prstGeom prst="ellipse">
              <a:avLst/>
            </a:prstGeom>
            <a:solidFill>
              <a:srgbClr val="F2F2F2">
                <a:alpha val="60000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" name="Google Shape;698;p34">
              <a:extLst>
                <a:ext uri="{FF2B5EF4-FFF2-40B4-BE49-F238E27FC236}">
                  <a16:creationId xmlns:a16="http://schemas.microsoft.com/office/drawing/2014/main" id="{228D5695-35CB-7842-A474-FED0C5E8C446}"/>
                </a:ext>
              </a:extLst>
            </p:cNvPr>
            <p:cNvSpPr/>
            <p:nvPr/>
          </p:nvSpPr>
          <p:spPr>
            <a:xfrm>
              <a:off x="4696594" y="2029595"/>
              <a:ext cx="2798809" cy="2798809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cap="none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" name="Google Shape;699;p34">
              <a:extLst>
                <a:ext uri="{FF2B5EF4-FFF2-40B4-BE49-F238E27FC236}">
                  <a16:creationId xmlns:a16="http://schemas.microsoft.com/office/drawing/2014/main" id="{B1889986-E031-C1C9-4E69-CEF9DBC4B19B}"/>
                </a:ext>
              </a:extLst>
            </p:cNvPr>
            <p:cNvSpPr/>
            <p:nvPr/>
          </p:nvSpPr>
          <p:spPr>
            <a:xfrm>
              <a:off x="3851563" y="1245704"/>
              <a:ext cx="4488873" cy="4488873"/>
            </a:xfrm>
            <a:prstGeom prst="arc">
              <a:avLst>
                <a:gd name="adj1" fmla="val 16691239"/>
                <a:gd name="adj2" fmla="val 19333255"/>
              </a:avLst>
            </a:prstGeom>
            <a:noFill/>
            <a:ln w="241300" cap="rnd" cmpd="sng">
              <a:solidFill>
                <a:srgbClr val="18355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" name="Google Shape;700;p34">
              <a:extLst>
                <a:ext uri="{FF2B5EF4-FFF2-40B4-BE49-F238E27FC236}">
                  <a16:creationId xmlns:a16="http://schemas.microsoft.com/office/drawing/2014/main" id="{96CE61CE-8F62-DBBB-E7E0-97A249E8C5ED}"/>
                </a:ext>
              </a:extLst>
            </p:cNvPr>
            <p:cNvSpPr/>
            <p:nvPr/>
          </p:nvSpPr>
          <p:spPr>
            <a:xfrm>
              <a:off x="3851563" y="1245704"/>
              <a:ext cx="4488873" cy="4488873"/>
            </a:xfrm>
            <a:prstGeom prst="arc">
              <a:avLst>
                <a:gd name="adj1" fmla="val 13024995"/>
                <a:gd name="adj2" fmla="val 15792058"/>
              </a:avLst>
            </a:prstGeom>
            <a:noFill/>
            <a:ln w="241300" cap="rnd" cmpd="sng">
              <a:solidFill>
                <a:srgbClr val="2567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" name="Google Shape;701;p34">
              <a:extLst>
                <a:ext uri="{FF2B5EF4-FFF2-40B4-BE49-F238E27FC236}">
                  <a16:creationId xmlns:a16="http://schemas.microsoft.com/office/drawing/2014/main" id="{8827DAEB-E358-32A0-75EB-DB5C632A1AE3}"/>
                </a:ext>
              </a:extLst>
            </p:cNvPr>
            <p:cNvSpPr/>
            <p:nvPr/>
          </p:nvSpPr>
          <p:spPr>
            <a:xfrm>
              <a:off x="3851563" y="1245704"/>
              <a:ext cx="4488873" cy="4488873"/>
            </a:xfrm>
            <a:prstGeom prst="arc">
              <a:avLst>
                <a:gd name="adj1" fmla="val 9494673"/>
                <a:gd name="adj2" fmla="val 12162627"/>
              </a:avLst>
            </a:prstGeom>
            <a:noFill/>
            <a:ln w="241300" cap="rnd" cmpd="sng">
              <a:solidFill>
                <a:srgbClr val="18355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" name="Google Shape;702;p34">
              <a:extLst>
                <a:ext uri="{FF2B5EF4-FFF2-40B4-BE49-F238E27FC236}">
                  <a16:creationId xmlns:a16="http://schemas.microsoft.com/office/drawing/2014/main" id="{95EC718A-B1A5-605F-6ACE-55733227630C}"/>
                </a:ext>
              </a:extLst>
            </p:cNvPr>
            <p:cNvSpPr/>
            <p:nvPr/>
          </p:nvSpPr>
          <p:spPr>
            <a:xfrm>
              <a:off x="3851563" y="1245704"/>
              <a:ext cx="4488873" cy="4488873"/>
            </a:xfrm>
            <a:prstGeom prst="arc">
              <a:avLst>
                <a:gd name="adj1" fmla="val 5827581"/>
                <a:gd name="adj2" fmla="val 8477428"/>
              </a:avLst>
            </a:prstGeom>
            <a:noFill/>
            <a:ln w="241300" cap="rnd" cmpd="sng">
              <a:solidFill>
                <a:srgbClr val="2567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1" name="Google Shape;703;p34">
              <a:extLst>
                <a:ext uri="{FF2B5EF4-FFF2-40B4-BE49-F238E27FC236}">
                  <a16:creationId xmlns:a16="http://schemas.microsoft.com/office/drawing/2014/main" id="{5345D39D-BFF9-9FD2-0ECC-2F2221BE9E3F}"/>
                </a:ext>
              </a:extLst>
            </p:cNvPr>
            <p:cNvSpPr/>
            <p:nvPr/>
          </p:nvSpPr>
          <p:spPr>
            <a:xfrm>
              <a:off x="3851563" y="1245704"/>
              <a:ext cx="4488873" cy="4488873"/>
            </a:xfrm>
            <a:prstGeom prst="arc">
              <a:avLst>
                <a:gd name="adj1" fmla="val 2205177"/>
                <a:gd name="adj2" fmla="val 4878044"/>
              </a:avLst>
            </a:prstGeom>
            <a:noFill/>
            <a:ln w="241300" cap="rnd" cmpd="sng">
              <a:solidFill>
                <a:srgbClr val="18355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" name="Google Shape;704;p34">
              <a:extLst>
                <a:ext uri="{FF2B5EF4-FFF2-40B4-BE49-F238E27FC236}">
                  <a16:creationId xmlns:a16="http://schemas.microsoft.com/office/drawing/2014/main" id="{510080DE-1EC4-37E0-AC9D-A3FCC2BE9A5E}"/>
                </a:ext>
              </a:extLst>
            </p:cNvPr>
            <p:cNvSpPr/>
            <p:nvPr/>
          </p:nvSpPr>
          <p:spPr>
            <a:xfrm>
              <a:off x="3851563" y="1245704"/>
              <a:ext cx="4488873" cy="4488873"/>
            </a:xfrm>
            <a:prstGeom prst="arc">
              <a:avLst>
                <a:gd name="adj1" fmla="val 20249480"/>
                <a:gd name="adj2" fmla="val 1319319"/>
              </a:avLst>
            </a:prstGeom>
            <a:noFill/>
            <a:ln w="241300" cap="rnd" cmpd="sng">
              <a:solidFill>
                <a:srgbClr val="2567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3" name="Google Shape;705;p34">
              <a:extLst>
                <a:ext uri="{FF2B5EF4-FFF2-40B4-BE49-F238E27FC236}">
                  <a16:creationId xmlns:a16="http://schemas.microsoft.com/office/drawing/2014/main" id="{AE6B07D3-44E3-B824-1D40-1B88525C63F2}"/>
                </a:ext>
              </a:extLst>
            </p:cNvPr>
            <p:cNvGrpSpPr/>
            <p:nvPr/>
          </p:nvGrpSpPr>
          <p:grpSpPr>
            <a:xfrm>
              <a:off x="5170114" y="2445023"/>
              <a:ext cx="1851772" cy="1967954"/>
              <a:chOff x="4244228" y="1881188"/>
              <a:chExt cx="3481890" cy="3700348"/>
            </a:xfrm>
          </p:grpSpPr>
          <p:grpSp>
            <p:nvGrpSpPr>
              <p:cNvPr id="14" name="Google Shape;706;p34">
                <a:extLst>
                  <a:ext uri="{FF2B5EF4-FFF2-40B4-BE49-F238E27FC236}">
                    <a16:creationId xmlns:a16="http://schemas.microsoft.com/office/drawing/2014/main" id="{8D23213E-7E19-4024-FFC0-A2A5351210CC}"/>
                  </a:ext>
                </a:extLst>
              </p:cNvPr>
              <p:cNvGrpSpPr/>
              <p:nvPr/>
            </p:nvGrpSpPr>
            <p:grpSpPr>
              <a:xfrm>
                <a:off x="6096000" y="1881188"/>
                <a:ext cx="1630118" cy="3700348"/>
                <a:chOff x="10261605" y="1361600"/>
                <a:chExt cx="1630118" cy="3700348"/>
              </a:xfrm>
            </p:grpSpPr>
            <p:sp>
              <p:nvSpPr>
                <p:cNvPr id="20" name="Google Shape;707;p34">
                  <a:extLst>
                    <a:ext uri="{FF2B5EF4-FFF2-40B4-BE49-F238E27FC236}">
                      <a16:creationId xmlns:a16="http://schemas.microsoft.com/office/drawing/2014/main" id="{3C1D2B75-B4CD-701F-7D3F-76736A35A766}"/>
                    </a:ext>
                  </a:extLst>
                </p:cNvPr>
                <p:cNvSpPr/>
                <p:nvPr/>
              </p:nvSpPr>
              <p:spPr>
                <a:xfrm flipH="1">
                  <a:off x="10261606" y="1361600"/>
                  <a:ext cx="1052713" cy="8504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2713" h="850469" extrusionOk="0">
                      <a:moveTo>
                        <a:pt x="799380" y="0"/>
                      </a:moveTo>
                      <a:cubicBezTo>
                        <a:pt x="698645" y="0"/>
                        <a:pt x="521482" y="73953"/>
                        <a:pt x="347647" y="188506"/>
                      </a:cubicBezTo>
                      <a:cubicBezTo>
                        <a:pt x="172703" y="303231"/>
                        <a:pt x="39127" y="435697"/>
                        <a:pt x="7141" y="525173"/>
                      </a:cubicBezTo>
                      <a:cubicBezTo>
                        <a:pt x="-877" y="547905"/>
                        <a:pt x="-1431" y="564111"/>
                        <a:pt x="1980" y="576255"/>
                      </a:cubicBezTo>
                      <a:lnTo>
                        <a:pt x="13451" y="592693"/>
                      </a:lnTo>
                      <a:lnTo>
                        <a:pt x="466728" y="592693"/>
                      </a:lnTo>
                      <a:lnTo>
                        <a:pt x="469875" y="561918"/>
                      </a:lnTo>
                      <a:cubicBezTo>
                        <a:pt x="496556" y="432312"/>
                        <a:pt x="611195" y="334681"/>
                        <a:pt x="748822" y="334681"/>
                      </a:cubicBezTo>
                      <a:lnTo>
                        <a:pt x="823372" y="334681"/>
                      </a:lnTo>
                      <a:cubicBezTo>
                        <a:pt x="823798" y="334681"/>
                        <a:pt x="824310" y="334681"/>
                        <a:pt x="824822" y="334681"/>
                      </a:cubicBezTo>
                      <a:cubicBezTo>
                        <a:pt x="849558" y="334681"/>
                        <a:pt x="869688" y="354811"/>
                        <a:pt x="869688" y="379718"/>
                      </a:cubicBezTo>
                      <a:cubicBezTo>
                        <a:pt x="869688" y="404880"/>
                        <a:pt x="849558" y="425010"/>
                        <a:pt x="824822" y="425010"/>
                      </a:cubicBezTo>
                      <a:cubicBezTo>
                        <a:pt x="824310" y="425010"/>
                        <a:pt x="823798" y="424925"/>
                        <a:pt x="823372" y="424925"/>
                      </a:cubicBezTo>
                      <a:lnTo>
                        <a:pt x="748822" y="424925"/>
                      </a:lnTo>
                      <a:cubicBezTo>
                        <a:pt x="641433" y="425181"/>
                        <a:pt x="554515" y="512183"/>
                        <a:pt x="554515" y="619230"/>
                      </a:cubicBezTo>
                      <a:lnTo>
                        <a:pt x="554515" y="632072"/>
                      </a:lnTo>
                      <a:lnTo>
                        <a:pt x="555654" y="637730"/>
                      </a:lnTo>
                      <a:lnTo>
                        <a:pt x="554515" y="643436"/>
                      </a:lnTo>
                      <a:lnTo>
                        <a:pt x="554515" y="663073"/>
                      </a:lnTo>
                      <a:cubicBezTo>
                        <a:pt x="554515" y="766623"/>
                        <a:pt x="638448" y="850469"/>
                        <a:pt x="741913" y="850469"/>
                      </a:cubicBezTo>
                      <a:lnTo>
                        <a:pt x="1052713" y="850469"/>
                      </a:lnTo>
                      <a:lnTo>
                        <a:pt x="1052713" y="334449"/>
                      </a:lnTo>
                      <a:cubicBezTo>
                        <a:pt x="1052457" y="321740"/>
                        <a:pt x="1041709" y="0"/>
                        <a:pt x="799380" y="0"/>
                      </a:cubicBezTo>
                      <a:close/>
                    </a:path>
                  </a:pathLst>
                </a:custGeom>
                <a:solidFill>
                  <a:srgbClr val="18355A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Montserrat"/>
                    <a:buNone/>
                  </a:pP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21" name="Google Shape;708;p34">
                  <a:extLst>
                    <a:ext uri="{FF2B5EF4-FFF2-40B4-BE49-F238E27FC236}">
                      <a16:creationId xmlns:a16="http://schemas.microsoft.com/office/drawing/2014/main" id="{FF71F1CE-1E2E-26FA-55D3-2056BA2271B4}"/>
                    </a:ext>
                  </a:extLst>
                </p:cNvPr>
                <p:cNvSpPr/>
                <p:nvPr/>
              </p:nvSpPr>
              <p:spPr>
                <a:xfrm flipH="1">
                  <a:off x="10261606" y="2044487"/>
                  <a:ext cx="1320485" cy="10552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0485" h="1055279" extrusionOk="0">
                      <a:moveTo>
                        <a:pt x="250177" y="0"/>
                      </a:moveTo>
                      <a:cubicBezTo>
                        <a:pt x="224673" y="0"/>
                        <a:pt x="132723" y="4265"/>
                        <a:pt x="69006" y="64399"/>
                      </a:cubicBezTo>
                      <a:cubicBezTo>
                        <a:pt x="23201" y="107474"/>
                        <a:pt x="0" y="172044"/>
                        <a:pt x="0" y="256488"/>
                      </a:cubicBezTo>
                      <a:lnTo>
                        <a:pt x="0" y="627878"/>
                      </a:lnTo>
                      <a:lnTo>
                        <a:pt x="335546" y="627878"/>
                      </a:lnTo>
                      <a:cubicBezTo>
                        <a:pt x="542957" y="628102"/>
                        <a:pt x="715755" y="774937"/>
                        <a:pt x="755886" y="970441"/>
                      </a:cubicBezTo>
                      <a:lnTo>
                        <a:pt x="764509" y="1055279"/>
                      </a:lnTo>
                      <a:lnTo>
                        <a:pt x="1320485" y="1055279"/>
                      </a:lnTo>
                      <a:lnTo>
                        <a:pt x="1320485" y="258082"/>
                      </a:lnTo>
                      <a:lnTo>
                        <a:pt x="1009685" y="258082"/>
                      </a:lnTo>
                      <a:cubicBezTo>
                        <a:pt x="875417" y="258082"/>
                        <a:pt x="763548" y="162802"/>
                        <a:pt x="737508" y="36183"/>
                      </a:cubicBezTo>
                      <a:lnTo>
                        <a:pt x="733817" y="51"/>
                      </a:lnTo>
                      <a:lnTo>
                        <a:pt x="260440" y="51"/>
                      </a:lnTo>
                      <a:lnTo>
                        <a:pt x="260071" y="171"/>
                      </a:lnTo>
                      <a:cubicBezTo>
                        <a:pt x="259048" y="171"/>
                        <a:pt x="258024" y="171"/>
                        <a:pt x="256915" y="85"/>
                      </a:cubicBezTo>
                      <a:cubicBezTo>
                        <a:pt x="256745" y="85"/>
                        <a:pt x="254356" y="0"/>
                        <a:pt x="250177" y="0"/>
                      </a:cubicBezTo>
                      <a:close/>
                    </a:path>
                  </a:pathLst>
                </a:custGeom>
                <a:solidFill>
                  <a:srgbClr val="18355A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Montserrat"/>
                    <a:buNone/>
                  </a:pP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22" name="Google Shape;709;p34">
                  <a:extLst>
                    <a:ext uri="{FF2B5EF4-FFF2-40B4-BE49-F238E27FC236}">
                      <a16:creationId xmlns:a16="http://schemas.microsoft.com/office/drawing/2014/main" id="{EAFC4797-39C0-E0E7-FE07-EE625510DC8D}"/>
                    </a:ext>
                  </a:extLst>
                </p:cNvPr>
                <p:cNvSpPr/>
                <p:nvPr/>
              </p:nvSpPr>
              <p:spPr>
                <a:xfrm flipH="1">
                  <a:off x="10261605" y="2762259"/>
                  <a:ext cx="1630118" cy="14926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0118" h="1492620" extrusionOk="0">
                      <a:moveTo>
                        <a:pt x="255385" y="0"/>
                      </a:moveTo>
                      <a:cubicBezTo>
                        <a:pt x="234231" y="0"/>
                        <a:pt x="155331" y="4094"/>
                        <a:pt x="92467" y="62437"/>
                      </a:cubicBezTo>
                      <a:cubicBezTo>
                        <a:pt x="31224" y="119842"/>
                        <a:pt x="5" y="213157"/>
                        <a:pt x="5" y="340334"/>
                      </a:cubicBezTo>
                      <a:lnTo>
                        <a:pt x="5" y="793772"/>
                      </a:lnTo>
                      <a:lnTo>
                        <a:pt x="5" y="794881"/>
                      </a:lnTo>
                      <a:cubicBezTo>
                        <a:pt x="5" y="797355"/>
                        <a:pt x="-3322" y="1026121"/>
                        <a:pt x="156781" y="1113635"/>
                      </a:cubicBezTo>
                      <a:cubicBezTo>
                        <a:pt x="162325" y="1106982"/>
                        <a:pt x="168382" y="1100329"/>
                        <a:pt x="174949" y="1094273"/>
                      </a:cubicBezTo>
                      <a:cubicBezTo>
                        <a:pt x="239605" y="1032603"/>
                        <a:pt x="338293" y="1005991"/>
                        <a:pt x="507437" y="1005991"/>
                      </a:cubicBezTo>
                      <a:cubicBezTo>
                        <a:pt x="527397" y="1005991"/>
                        <a:pt x="548380" y="1006332"/>
                        <a:pt x="570472" y="1007100"/>
                      </a:cubicBezTo>
                      <a:cubicBezTo>
                        <a:pt x="675899" y="1010256"/>
                        <a:pt x="791988" y="1012132"/>
                        <a:pt x="916437" y="1012132"/>
                      </a:cubicBezTo>
                      <a:cubicBezTo>
                        <a:pt x="932302" y="1012132"/>
                        <a:pt x="948338" y="1012132"/>
                        <a:pt x="964544" y="1012047"/>
                      </a:cubicBezTo>
                      <a:lnTo>
                        <a:pt x="965909" y="1012047"/>
                      </a:lnTo>
                      <a:cubicBezTo>
                        <a:pt x="966080" y="1012047"/>
                        <a:pt x="966250" y="1012047"/>
                        <a:pt x="966421" y="1012047"/>
                      </a:cubicBezTo>
                      <a:cubicBezTo>
                        <a:pt x="1164822" y="1012047"/>
                        <a:pt x="1325778" y="1173087"/>
                        <a:pt x="1325778" y="1371658"/>
                      </a:cubicBezTo>
                      <a:lnTo>
                        <a:pt x="1325778" y="1492620"/>
                      </a:lnTo>
                      <a:lnTo>
                        <a:pt x="1630118" y="1492620"/>
                      </a:lnTo>
                      <a:lnTo>
                        <a:pt x="1630118" y="428006"/>
                      </a:lnTo>
                      <a:lnTo>
                        <a:pt x="1074309" y="428006"/>
                      </a:lnTo>
                      <a:lnTo>
                        <a:pt x="1074309" y="552191"/>
                      </a:lnTo>
                      <a:lnTo>
                        <a:pt x="1102429" y="552191"/>
                      </a:lnTo>
                      <a:cubicBezTo>
                        <a:pt x="1241292" y="552191"/>
                        <a:pt x="1353543" y="664783"/>
                        <a:pt x="1353884" y="803305"/>
                      </a:cubicBezTo>
                      <a:lnTo>
                        <a:pt x="1353884" y="869240"/>
                      </a:lnTo>
                      <a:cubicBezTo>
                        <a:pt x="1353884" y="894402"/>
                        <a:pt x="1333669" y="914532"/>
                        <a:pt x="1308591" y="914532"/>
                      </a:cubicBezTo>
                      <a:cubicBezTo>
                        <a:pt x="1283770" y="914532"/>
                        <a:pt x="1263299" y="894402"/>
                        <a:pt x="1263299" y="869240"/>
                      </a:cubicBezTo>
                      <a:lnTo>
                        <a:pt x="1263299" y="803305"/>
                      </a:lnTo>
                      <a:cubicBezTo>
                        <a:pt x="1263299" y="714426"/>
                        <a:pt x="1191308" y="642691"/>
                        <a:pt x="1102429" y="642435"/>
                      </a:cubicBezTo>
                      <a:lnTo>
                        <a:pt x="950685" y="642435"/>
                      </a:lnTo>
                      <a:cubicBezTo>
                        <a:pt x="864535" y="642691"/>
                        <a:pt x="794762" y="712549"/>
                        <a:pt x="794762" y="798614"/>
                      </a:cubicBezTo>
                      <a:lnTo>
                        <a:pt x="794762" y="845527"/>
                      </a:lnTo>
                      <a:cubicBezTo>
                        <a:pt x="794165" y="869837"/>
                        <a:pt x="774035" y="889455"/>
                        <a:pt x="749470" y="889455"/>
                      </a:cubicBezTo>
                      <a:cubicBezTo>
                        <a:pt x="724904" y="889455"/>
                        <a:pt x="705030" y="869837"/>
                        <a:pt x="704262" y="845527"/>
                      </a:cubicBezTo>
                      <a:lnTo>
                        <a:pt x="704262" y="798614"/>
                      </a:lnTo>
                      <a:cubicBezTo>
                        <a:pt x="704518" y="662565"/>
                        <a:pt x="814637" y="552191"/>
                        <a:pt x="950685" y="552191"/>
                      </a:cubicBezTo>
                      <a:lnTo>
                        <a:pt x="983808" y="552191"/>
                      </a:lnTo>
                      <a:lnTo>
                        <a:pt x="983808" y="382909"/>
                      </a:lnTo>
                      <a:lnTo>
                        <a:pt x="983763" y="382799"/>
                      </a:lnTo>
                      <a:lnTo>
                        <a:pt x="983808" y="382689"/>
                      </a:lnTo>
                      <a:lnTo>
                        <a:pt x="983808" y="339150"/>
                      </a:lnTo>
                      <a:cubicBezTo>
                        <a:pt x="983553" y="152093"/>
                        <a:pt x="832321" y="606"/>
                        <a:pt x="645179" y="606"/>
                      </a:cubicBezTo>
                      <a:lnTo>
                        <a:pt x="264413" y="606"/>
                      </a:lnTo>
                      <a:lnTo>
                        <a:pt x="263510" y="207"/>
                      </a:lnTo>
                      <a:lnTo>
                        <a:pt x="260844" y="85"/>
                      </a:lnTo>
                      <a:cubicBezTo>
                        <a:pt x="260758" y="85"/>
                        <a:pt x="258796" y="0"/>
                        <a:pt x="255385" y="0"/>
                      </a:cubicBezTo>
                      <a:close/>
                    </a:path>
                  </a:pathLst>
                </a:custGeom>
                <a:solidFill>
                  <a:srgbClr val="18355A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Montserrat"/>
                    <a:buNone/>
                  </a:pP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23" name="Google Shape;710;p34">
                  <a:extLst>
                    <a:ext uri="{FF2B5EF4-FFF2-40B4-BE49-F238E27FC236}">
                      <a16:creationId xmlns:a16="http://schemas.microsoft.com/office/drawing/2014/main" id="{2796A19D-5DE6-8A9A-8570-9786C90580D6}"/>
                    </a:ext>
                  </a:extLst>
                </p:cNvPr>
                <p:cNvSpPr/>
                <p:nvPr/>
              </p:nvSpPr>
              <p:spPr>
                <a:xfrm flipH="1">
                  <a:off x="10261606" y="3858751"/>
                  <a:ext cx="1462921" cy="12031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2921" h="1203197" extrusionOk="0">
                      <a:moveTo>
                        <a:pt x="339132" y="0"/>
                      </a:moveTo>
                      <a:cubicBezTo>
                        <a:pt x="197965" y="0"/>
                        <a:pt x="115994" y="19789"/>
                        <a:pt x="69849" y="63716"/>
                      </a:cubicBezTo>
                      <a:cubicBezTo>
                        <a:pt x="64390" y="68749"/>
                        <a:pt x="59357" y="74208"/>
                        <a:pt x="54666" y="80349"/>
                      </a:cubicBezTo>
                      <a:cubicBezTo>
                        <a:pt x="54410" y="83932"/>
                        <a:pt x="34536" y="113444"/>
                        <a:pt x="34536" y="113444"/>
                      </a:cubicBezTo>
                      <a:cubicBezTo>
                        <a:pt x="12785" y="160102"/>
                        <a:pt x="1952" y="227145"/>
                        <a:pt x="76" y="323445"/>
                      </a:cubicBezTo>
                      <a:cubicBezTo>
                        <a:pt x="-4872" y="585051"/>
                        <a:pt x="232425" y="659856"/>
                        <a:pt x="242661" y="662841"/>
                      </a:cubicBezTo>
                      <a:cubicBezTo>
                        <a:pt x="259720" y="668130"/>
                        <a:pt x="272429" y="682971"/>
                        <a:pt x="274647" y="700628"/>
                      </a:cubicBezTo>
                      <a:cubicBezTo>
                        <a:pt x="303904" y="950718"/>
                        <a:pt x="520217" y="1203197"/>
                        <a:pt x="937491" y="1203197"/>
                      </a:cubicBezTo>
                      <a:cubicBezTo>
                        <a:pt x="1276632" y="1203197"/>
                        <a:pt x="1425390" y="1086767"/>
                        <a:pt x="1462921" y="1051113"/>
                      </a:cubicBezTo>
                      <a:lnTo>
                        <a:pt x="1462921" y="486629"/>
                      </a:lnTo>
                      <a:lnTo>
                        <a:pt x="917062" y="486629"/>
                      </a:lnTo>
                      <a:cubicBezTo>
                        <a:pt x="763357" y="486629"/>
                        <a:pt x="638567" y="611334"/>
                        <a:pt x="638311" y="765125"/>
                      </a:cubicBezTo>
                      <a:lnTo>
                        <a:pt x="638311" y="779710"/>
                      </a:lnTo>
                      <a:cubicBezTo>
                        <a:pt x="638567" y="804532"/>
                        <a:pt x="618181" y="825003"/>
                        <a:pt x="593018" y="825003"/>
                      </a:cubicBezTo>
                      <a:cubicBezTo>
                        <a:pt x="568197" y="825003"/>
                        <a:pt x="548067" y="804532"/>
                        <a:pt x="548067" y="779710"/>
                      </a:cubicBezTo>
                      <a:lnTo>
                        <a:pt x="548067" y="765125"/>
                      </a:lnTo>
                      <a:cubicBezTo>
                        <a:pt x="548067" y="561435"/>
                        <a:pt x="713372" y="396384"/>
                        <a:pt x="917062" y="396129"/>
                      </a:cubicBezTo>
                      <a:lnTo>
                        <a:pt x="1067995" y="396129"/>
                      </a:lnTo>
                      <a:lnTo>
                        <a:pt x="1067995" y="275167"/>
                      </a:lnTo>
                      <a:cubicBezTo>
                        <a:pt x="1067995" y="126580"/>
                        <a:pt x="947726" y="6056"/>
                        <a:pt x="799224" y="6056"/>
                      </a:cubicBezTo>
                      <a:cubicBezTo>
                        <a:pt x="799053" y="6056"/>
                        <a:pt x="798883" y="6056"/>
                        <a:pt x="798712" y="6056"/>
                      </a:cubicBezTo>
                      <a:lnTo>
                        <a:pt x="797603" y="6056"/>
                      </a:lnTo>
                      <a:cubicBezTo>
                        <a:pt x="779606" y="6141"/>
                        <a:pt x="761779" y="6141"/>
                        <a:pt x="744122" y="6141"/>
                      </a:cubicBezTo>
                      <a:cubicBezTo>
                        <a:pt x="620612" y="6141"/>
                        <a:pt x="505290" y="4520"/>
                        <a:pt x="400460" y="1109"/>
                      </a:cubicBezTo>
                      <a:cubicBezTo>
                        <a:pt x="378880" y="341"/>
                        <a:pt x="358494" y="0"/>
                        <a:pt x="339132" y="0"/>
                      </a:cubicBezTo>
                      <a:close/>
                    </a:path>
                  </a:pathLst>
                </a:custGeom>
                <a:solidFill>
                  <a:srgbClr val="18355A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Montserrat"/>
                    <a:buNone/>
                  </a:pP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grpSp>
            <p:nvGrpSpPr>
              <p:cNvPr id="15" name="Google Shape;711;p34">
                <a:extLst>
                  <a:ext uri="{FF2B5EF4-FFF2-40B4-BE49-F238E27FC236}">
                    <a16:creationId xmlns:a16="http://schemas.microsoft.com/office/drawing/2014/main" id="{9FA249C1-FB18-7136-F8FD-0DDAF3BCAE69}"/>
                  </a:ext>
                </a:extLst>
              </p:cNvPr>
              <p:cNvGrpSpPr/>
              <p:nvPr/>
            </p:nvGrpSpPr>
            <p:grpSpPr>
              <a:xfrm flipH="1">
                <a:off x="4244228" y="1881188"/>
                <a:ext cx="1738775" cy="3700348"/>
                <a:chOff x="10261605" y="1361600"/>
                <a:chExt cx="1630118" cy="3700348"/>
              </a:xfrm>
            </p:grpSpPr>
            <p:sp>
              <p:nvSpPr>
                <p:cNvPr id="16" name="Google Shape;712;p34">
                  <a:extLst>
                    <a:ext uri="{FF2B5EF4-FFF2-40B4-BE49-F238E27FC236}">
                      <a16:creationId xmlns:a16="http://schemas.microsoft.com/office/drawing/2014/main" id="{4F73BE92-2C41-7C6E-D29C-A3E4BDFB14CA}"/>
                    </a:ext>
                  </a:extLst>
                </p:cNvPr>
                <p:cNvSpPr/>
                <p:nvPr/>
              </p:nvSpPr>
              <p:spPr>
                <a:xfrm flipH="1">
                  <a:off x="10261606" y="1361600"/>
                  <a:ext cx="1052713" cy="8504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2713" h="850469" extrusionOk="0">
                      <a:moveTo>
                        <a:pt x="799380" y="0"/>
                      </a:moveTo>
                      <a:cubicBezTo>
                        <a:pt x="698645" y="0"/>
                        <a:pt x="521482" y="73953"/>
                        <a:pt x="347647" y="188506"/>
                      </a:cubicBezTo>
                      <a:cubicBezTo>
                        <a:pt x="172703" y="303231"/>
                        <a:pt x="39127" y="435697"/>
                        <a:pt x="7141" y="525173"/>
                      </a:cubicBezTo>
                      <a:cubicBezTo>
                        <a:pt x="-877" y="547905"/>
                        <a:pt x="-1431" y="564111"/>
                        <a:pt x="1980" y="576255"/>
                      </a:cubicBezTo>
                      <a:lnTo>
                        <a:pt x="13451" y="592693"/>
                      </a:lnTo>
                      <a:lnTo>
                        <a:pt x="466728" y="592693"/>
                      </a:lnTo>
                      <a:lnTo>
                        <a:pt x="469875" y="561918"/>
                      </a:lnTo>
                      <a:cubicBezTo>
                        <a:pt x="496556" y="432312"/>
                        <a:pt x="611195" y="334681"/>
                        <a:pt x="748822" y="334681"/>
                      </a:cubicBezTo>
                      <a:lnTo>
                        <a:pt x="823372" y="334681"/>
                      </a:lnTo>
                      <a:cubicBezTo>
                        <a:pt x="823798" y="334681"/>
                        <a:pt x="824310" y="334681"/>
                        <a:pt x="824822" y="334681"/>
                      </a:cubicBezTo>
                      <a:cubicBezTo>
                        <a:pt x="849558" y="334681"/>
                        <a:pt x="869688" y="354811"/>
                        <a:pt x="869688" y="379718"/>
                      </a:cubicBezTo>
                      <a:cubicBezTo>
                        <a:pt x="869688" y="404880"/>
                        <a:pt x="849558" y="425010"/>
                        <a:pt x="824822" y="425010"/>
                      </a:cubicBezTo>
                      <a:cubicBezTo>
                        <a:pt x="824310" y="425010"/>
                        <a:pt x="823798" y="424925"/>
                        <a:pt x="823372" y="424925"/>
                      </a:cubicBezTo>
                      <a:lnTo>
                        <a:pt x="748822" y="424925"/>
                      </a:lnTo>
                      <a:cubicBezTo>
                        <a:pt x="641433" y="425181"/>
                        <a:pt x="554515" y="512183"/>
                        <a:pt x="554515" y="619230"/>
                      </a:cubicBezTo>
                      <a:lnTo>
                        <a:pt x="554515" y="632072"/>
                      </a:lnTo>
                      <a:lnTo>
                        <a:pt x="555654" y="637730"/>
                      </a:lnTo>
                      <a:lnTo>
                        <a:pt x="554515" y="643436"/>
                      </a:lnTo>
                      <a:lnTo>
                        <a:pt x="554515" y="663073"/>
                      </a:lnTo>
                      <a:cubicBezTo>
                        <a:pt x="554515" y="766623"/>
                        <a:pt x="638448" y="850469"/>
                        <a:pt x="741913" y="850469"/>
                      </a:cubicBezTo>
                      <a:lnTo>
                        <a:pt x="1052713" y="850469"/>
                      </a:lnTo>
                      <a:lnTo>
                        <a:pt x="1052713" y="334449"/>
                      </a:lnTo>
                      <a:cubicBezTo>
                        <a:pt x="1052457" y="321740"/>
                        <a:pt x="1041709" y="0"/>
                        <a:pt x="799380" y="0"/>
                      </a:cubicBezTo>
                      <a:close/>
                    </a:path>
                  </a:pathLst>
                </a:custGeom>
                <a:solidFill>
                  <a:srgbClr val="18355A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Montserrat"/>
                    <a:buNone/>
                  </a:pP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17" name="Google Shape;713;p34">
                  <a:extLst>
                    <a:ext uri="{FF2B5EF4-FFF2-40B4-BE49-F238E27FC236}">
                      <a16:creationId xmlns:a16="http://schemas.microsoft.com/office/drawing/2014/main" id="{AC17EF78-9103-CB67-4E52-1B04E9C13076}"/>
                    </a:ext>
                  </a:extLst>
                </p:cNvPr>
                <p:cNvSpPr/>
                <p:nvPr/>
              </p:nvSpPr>
              <p:spPr>
                <a:xfrm flipH="1">
                  <a:off x="10261606" y="2044487"/>
                  <a:ext cx="1320485" cy="10552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0485" h="1055279" extrusionOk="0">
                      <a:moveTo>
                        <a:pt x="250177" y="0"/>
                      </a:moveTo>
                      <a:cubicBezTo>
                        <a:pt x="224673" y="0"/>
                        <a:pt x="132723" y="4265"/>
                        <a:pt x="69006" y="64399"/>
                      </a:cubicBezTo>
                      <a:cubicBezTo>
                        <a:pt x="23201" y="107474"/>
                        <a:pt x="0" y="172044"/>
                        <a:pt x="0" y="256488"/>
                      </a:cubicBezTo>
                      <a:lnTo>
                        <a:pt x="0" y="627878"/>
                      </a:lnTo>
                      <a:lnTo>
                        <a:pt x="335546" y="627878"/>
                      </a:lnTo>
                      <a:cubicBezTo>
                        <a:pt x="542957" y="628102"/>
                        <a:pt x="715755" y="774937"/>
                        <a:pt x="755886" y="970441"/>
                      </a:cubicBezTo>
                      <a:lnTo>
                        <a:pt x="764509" y="1055279"/>
                      </a:lnTo>
                      <a:lnTo>
                        <a:pt x="1320485" y="1055279"/>
                      </a:lnTo>
                      <a:lnTo>
                        <a:pt x="1320485" y="258082"/>
                      </a:lnTo>
                      <a:lnTo>
                        <a:pt x="1009685" y="258082"/>
                      </a:lnTo>
                      <a:cubicBezTo>
                        <a:pt x="875417" y="258082"/>
                        <a:pt x="763548" y="162802"/>
                        <a:pt x="737508" y="36183"/>
                      </a:cubicBezTo>
                      <a:lnTo>
                        <a:pt x="733817" y="51"/>
                      </a:lnTo>
                      <a:lnTo>
                        <a:pt x="260440" y="51"/>
                      </a:lnTo>
                      <a:lnTo>
                        <a:pt x="260071" y="171"/>
                      </a:lnTo>
                      <a:cubicBezTo>
                        <a:pt x="259048" y="171"/>
                        <a:pt x="258024" y="171"/>
                        <a:pt x="256915" y="85"/>
                      </a:cubicBezTo>
                      <a:cubicBezTo>
                        <a:pt x="256745" y="85"/>
                        <a:pt x="254356" y="0"/>
                        <a:pt x="250177" y="0"/>
                      </a:cubicBezTo>
                      <a:close/>
                    </a:path>
                  </a:pathLst>
                </a:custGeom>
                <a:solidFill>
                  <a:srgbClr val="18355A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Montserrat"/>
                    <a:buNone/>
                  </a:pP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18" name="Google Shape;714;p34">
                  <a:extLst>
                    <a:ext uri="{FF2B5EF4-FFF2-40B4-BE49-F238E27FC236}">
                      <a16:creationId xmlns:a16="http://schemas.microsoft.com/office/drawing/2014/main" id="{2C39A9CE-2F56-FD6A-F3CF-205809A69936}"/>
                    </a:ext>
                  </a:extLst>
                </p:cNvPr>
                <p:cNvSpPr/>
                <p:nvPr/>
              </p:nvSpPr>
              <p:spPr>
                <a:xfrm flipH="1">
                  <a:off x="10261605" y="2762259"/>
                  <a:ext cx="1630118" cy="14926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0118" h="1492620" extrusionOk="0">
                      <a:moveTo>
                        <a:pt x="255385" y="0"/>
                      </a:moveTo>
                      <a:cubicBezTo>
                        <a:pt x="234231" y="0"/>
                        <a:pt x="155331" y="4094"/>
                        <a:pt x="92467" y="62437"/>
                      </a:cubicBezTo>
                      <a:cubicBezTo>
                        <a:pt x="31224" y="119842"/>
                        <a:pt x="5" y="213157"/>
                        <a:pt x="5" y="340334"/>
                      </a:cubicBezTo>
                      <a:lnTo>
                        <a:pt x="5" y="793772"/>
                      </a:lnTo>
                      <a:lnTo>
                        <a:pt x="5" y="794881"/>
                      </a:lnTo>
                      <a:cubicBezTo>
                        <a:pt x="5" y="797355"/>
                        <a:pt x="-3322" y="1026121"/>
                        <a:pt x="156781" y="1113635"/>
                      </a:cubicBezTo>
                      <a:cubicBezTo>
                        <a:pt x="162325" y="1106982"/>
                        <a:pt x="168382" y="1100329"/>
                        <a:pt x="174949" y="1094273"/>
                      </a:cubicBezTo>
                      <a:cubicBezTo>
                        <a:pt x="239605" y="1032603"/>
                        <a:pt x="338293" y="1005991"/>
                        <a:pt x="507437" y="1005991"/>
                      </a:cubicBezTo>
                      <a:cubicBezTo>
                        <a:pt x="527397" y="1005991"/>
                        <a:pt x="548380" y="1006332"/>
                        <a:pt x="570472" y="1007100"/>
                      </a:cubicBezTo>
                      <a:cubicBezTo>
                        <a:pt x="675899" y="1010256"/>
                        <a:pt x="791988" y="1012132"/>
                        <a:pt x="916437" y="1012132"/>
                      </a:cubicBezTo>
                      <a:cubicBezTo>
                        <a:pt x="932302" y="1012132"/>
                        <a:pt x="948338" y="1012132"/>
                        <a:pt x="964544" y="1012047"/>
                      </a:cubicBezTo>
                      <a:lnTo>
                        <a:pt x="965909" y="1012047"/>
                      </a:lnTo>
                      <a:cubicBezTo>
                        <a:pt x="966080" y="1012047"/>
                        <a:pt x="966250" y="1012047"/>
                        <a:pt x="966421" y="1012047"/>
                      </a:cubicBezTo>
                      <a:cubicBezTo>
                        <a:pt x="1164822" y="1012047"/>
                        <a:pt x="1325778" y="1173087"/>
                        <a:pt x="1325778" y="1371658"/>
                      </a:cubicBezTo>
                      <a:lnTo>
                        <a:pt x="1325778" y="1492620"/>
                      </a:lnTo>
                      <a:lnTo>
                        <a:pt x="1630118" y="1492620"/>
                      </a:lnTo>
                      <a:lnTo>
                        <a:pt x="1630118" y="428006"/>
                      </a:lnTo>
                      <a:lnTo>
                        <a:pt x="1074309" y="428006"/>
                      </a:lnTo>
                      <a:lnTo>
                        <a:pt x="1074309" y="552191"/>
                      </a:lnTo>
                      <a:lnTo>
                        <a:pt x="1102429" y="552191"/>
                      </a:lnTo>
                      <a:cubicBezTo>
                        <a:pt x="1241292" y="552191"/>
                        <a:pt x="1353543" y="664783"/>
                        <a:pt x="1353884" y="803305"/>
                      </a:cubicBezTo>
                      <a:lnTo>
                        <a:pt x="1353884" y="869240"/>
                      </a:lnTo>
                      <a:cubicBezTo>
                        <a:pt x="1353884" y="894402"/>
                        <a:pt x="1333669" y="914532"/>
                        <a:pt x="1308591" y="914532"/>
                      </a:cubicBezTo>
                      <a:cubicBezTo>
                        <a:pt x="1283770" y="914532"/>
                        <a:pt x="1263299" y="894402"/>
                        <a:pt x="1263299" y="869240"/>
                      </a:cubicBezTo>
                      <a:lnTo>
                        <a:pt x="1263299" y="803305"/>
                      </a:lnTo>
                      <a:cubicBezTo>
                        <a:pt x="1263299" y="714426"/>
                        <a:pt x="1191308" y="642691"/>
                        <a:pt x="1102429" y="642435"/>
                      </a:cubicBezTo>
                      <a:lnTo>
                        <a:pt x="950685" y="642435"/>
                      </a:lnTo>
                      <a:cubicBezTo>
                        <a:pt x="864535" y="642691"/>
                        <a:pt x="794762" y="712549"/>
                        <a:pt x="794762" y="798614"/>
                      </a:cubicBezTo>
                      <a:lnTo>
                        <a:pt x="794762" y="845527"/>
                      </a:lnTo>
                      <a:cubicBezTo>
                        <a:pt x="794165" y="869837"/>
                        <a:pt x="774035" y="889455"/>
                        <a:pt x="749470" y="889455"/>
                      </a:cubicBezTo>
                      <a:cubicBezTo>
                        <a:pt x="724904" y="889455"/>
                        <a:pt x="705030" y="869837"/>
                        <a:pt x="704262" y="845527"/>
                      </a:cubicBezTo>
                      <a:lnTo>
                        <a:pt x="704262" y="798614"/>
                      </a:lnTo>
                      <a:cubicBezTo>
                        <a:pt x="704518" y="662565"/>
                        <a:pt x="814637" y="552191"/>
                        <a:pt x="950685" y="552191"/>
                      </a:cubicBezTo>
                      <a:lnTo>
                        <a:pt x="983808" y="552191"/>
                      </a:lnTo>
                      <a:lnTo>
                        <a:pt x="983808" y="382909"/>
                      </a:lnTo>
                      <a:lnTo>
                        <a:pt x="983763" y="382799"/>
                      </a:lnTo>
                      <a:lnTo>
                        <a:pt x="983808" y="382689"/>
                      </a:lnTo>
                      <a:lnTo>
                        <a:pt x="983808" y="339150"/>
                      </a:lnTo>
                      <a:cubicBezTo>
                        <a:pt x="983553" y="152093"/>
                        <a:pt x="832321" y="606"/>
                        <a:pt x="645179" y="606"/>
                      </a:cubicBezTo>
                      <a:lnTo>
                        <a:pt x="264413" y="606"/>
                      </a:lnTo>
                      <a:lnTo>
                        <a:pt x="263510" y="207"/>
                      </a:lnTo>
                      <a:lnTo>
                        <a:pt x="260844" y="85"/>
                      </a:lnTo>
                      <a:cubicBezTo>
                        <a:pt x="260758" y="85"/>
                        <a:pt x="258796" y="0"/>
                        <a:pt x="255385" y="0"/>
                      </a:cubicBezTo>
                      <a:close/>
                    </a:path>
                  </a:pathLst>
                </a:custGeom>
                <a:solidFill>
                  <a:srgbClr val="18355A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Montserrat"/>
                    <a:buNone/>
                  </a:pP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19" name="Google Shape;715;p34">
                  <a:extLst>
                    <a:ext uri="{FF2B5EF4-FFF2-40B4-BE49-F238E27FC236}">
                      <a16:creationId xmlns:a16="http://schemas.microsoft.com/office/drawing/2014/main" id="{2C0A914A-96F2-57C6-6681-571542974F98}"/>
                    </a:ext>
                  </a:extLst>
                </p:cNvPr>
                <p:cNvSpPr/>
                <p:nvPr/>
              </p:nvSpPr>
              <p:spPr>
                <a:xfrm flipH="1">
                  <a:off x="10261606" y="3858751"/>
                  <a:ext cx="1462921" cy="12031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2921" h="1203197" extrusionOk="0">
                      <a:moveTo>
                        <a:pt x="339132" y="0"/>
                      </a:moveTo>
                      <a:cubicBezTo>
                        <a:pt x="197965" y="0"/>
                        <a:pt x="115994" y="19789"/>
                        <a:pt x="69849" y="63716"/>
                      </a:cubicBezTo>
                      <a:cubicBezTo>
                        <a:pt x="64390" y="68749"/>
                        <a:pt x="59357" y="74208"/>
                        <a:pt x="54666" y="80349"/>
                      </a:cubicBezTo>
                      <a:cubicBezTo>
                        <a:pt x="54410" y="83932"/>
                        <a:pt x="34536" y="113444"/>
                        <a:pt x="34536" y="113444"/>
                      </a:cubicBezTo>
                      <a:cubicBezTo>
                        <a:pt x="12785" y="160102"/>
                        <a:pt x="1952" y="227145"/>
                        <a:pt x="76" y="323445"/>
                      </a:cubicBezTo>
                      <a:cubicBezTo>
                        <a:pt x="-4872" y="585051"/>
                        <a:pt x="232425" y="659856"/>
                        <a:pt x="242661" y="662841"/>
                      </a:cubicBezTo>
                      <a:cubicBezTo>
                        <a:pt x="259720" y="668130"/>
                        <a:pt x="272429" y="682971"/>
                        <a:pt x="274647" y="700628"/>
                      </a:cubicBezTo>
                      <a:cubicBezTo>
                        <a:pt x="303904" y="950718"/>
                        <a:pt x="520217" y="1203197"/>
                        <a:pt x="937491" y="1203197"/>
                      </a:cubicBezTo>
                      <a:cubicBezTo>
                        <a:pt x="1276632" y="1203197"/>
                        <a:pt x="1425390" y="1086767"/>
                        <a:pt x="1462921" y="1051113"/>
                      </a:cubicBezTo>
                      <a:lnTo>
                        <a:pt x="1462921" y="486629"/>
                      </a:lnTo>
                      <a:lnTo>
                        <a:pt x="917062" y="486629"/>
                      </a:lnTo>
                      <a:cubicBezTo>
                        <a:pt x="763357" y="486629"/>
                        <a:pt x="638567" y="611334"/>
                        <a:pt x="638311" y="765125"/>
                      </a:cubicBezTo>
                      <a:lnTo>
                        <a:pt x="638311" y="779710"/>
                      </a:lnTo>
                      <a:cubicBezTo>
                        <a:pt x="638567" y="804532"/>
                        <a:pt x="618181" y="825003"/>
                        <a:pt x="593018" y="825003"/>
                      </a:cubicBezTo>
                      <a:cubicBezTo>
                        <a:pt x="568197" y="825003"/>
                        <a:pt x="548067" y="804532"/>
                        <a:pt x="548067" y="779710"/>
                      </a:cubicBezTo>
                      <a:lnTo>
                        <a:pt x="548067" y="765125"/>
                      </a:lnTo>
                      <a:cubicBezTo>
                        <a:pt x="548067" y="561435"/>
                        <a:pt x="713372" y="396384"/>
                        <a:pt x="917062" y="396129"/>
                      </a:cubicBezTo>
                      <a:lnTo>
                        <a:pt x="1067995" y="396129"/>
                      </a:lnTo>
                      <a:lnTo>
                        <a:pt x="1067995" y="275167"/>
                      </a:lnTo>
                      <a:cubicBezTo>
                        <a:pt x="1067995" y="126580"/>
                        <a:pt x="947726" y="6056"/>
                        <a:pt x="799224" y="6056"/>
                      </a:cubicBezTo>
                      <a:cubicBezTo>
                        <a:pt x="799053" y="6056"/>
                        <a:pt x="798883" y="6056"/>
                        <a:pt x="798712" y="6056"/>
                      </a:cubicBezTo>
                      <a:lnTo>
                        <a:pt x="797603" y="6056"/>
                      </a:lnTo>
                      <a:cubicBezTo>
                        <a:pt x="779606" y="6141"/>
                        <a:pt x="761779" y="6141"/>
                        <a:pt x="744122" y="6141"/>
                      </a:cubicBezTo>
                      <a:cubicBezTo>
                        <a:pt x="620612" y="6141"/>
                        <a:pt x="505290" y="4520"/>
                        <a:pt x="400460" y="1109"/>
                      </a:cubicBezTo>
                      <a:cubicBezTo>
                        <a:pt x="378880" y="341"/>
                        <a:pt x="358494" y="0"/>
                        <a:pt x="339132" y="0"/>
                      </a:cubicBezTo>
                      <a:close/>
                    </a:path>
                  </a:pathLst>
                </a:custGeom>
                <a:solidFill>
                  <a:srgbClr val="18355A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Montserrat"/>
                    <a:buNone/>
                  </a:pP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F29BBC20-C574-C5CF-0F2E-4F65881B3E0D}"/>
              </a:ext>
            </a:extLst>
          </p:cNvPr>
          <p:cNvSpPr txBox="1"/>
          <p:nvPr/>
        </p:nvSpPr>
        <p:spPr>
          <a:xfrm>
            <a:off x="7690536" y="1257936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1B2C92-CCC1-51CF-0965-7D3D202D4CA6}"/>
              </a:ext>
            </a:extLst>
          </p:cNvPr>
          <p:cNvSpPr txBox="1"/>
          <p:nvPr/>
        </p:nvSpPr>
        <p:spPr>
          <a:xfrm>
            <a:off x="7137542" y="4109938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6B7CEB-C9FB-7729-A3D2-C07AAFC2B36D}"/>
              </a:ext>
            </a:extLst>
          </p:cNvPr>
          <p:cNvSpPr txBox="1"/>
          <p:nvPr/>
        </p:nvSpPr>
        <p:spPr>
          <a:xfrm>
            <a:off x="1592160" y="853801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0913A25-D35F-0752-90A2-43C2450FD807}"/>
              </a:ext>
            </a:extLst>
          </p:cNvPr>
          <p:cNvSpPr txBox="1"/>
          <p:nvPr/>
        </p:nvSpPr>
        <p:spPr>
          <a:xfrm>
            <a:off x="1511941" y="3808596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2352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0425F7-DB64-54E2-5A2E-55D1F0BBD1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34E0C60-6396-09D8-8402-1BF732154056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4" name="Google Shape;738;p35">
            <a:extLst>
              <a:ext uri="{FF2B5EF4-FFF2-40B4-BE49-F238E27FC236}">
                <a16:creationId xmlns:a16="http://schemas.microsoft.com/office/drawing/2014/main" id="{8083ED87-CD33-7925-0B60-061268C1EEAF}"/>
              </a:ext>
            </a:extLst>
          </p:cNvPr>
          <p:cNvSpPr/>
          <p:nvPr/>
        </p:nvSpPr>
        <p:spPr>
          <a:xfrm>
            <a:off x="1653686" y="2566219"/>
            <a:ext cx="8837446" cy="1654844"/>
          </a:xfrm>
          <a:custGeom>
            <a:avLst/>
            <a:gdLst/>
            <a:ahLst/>
            <a:cxnLst/>
            <a:rect l="l" t="t" r="r" b="b"/>
            <a:pathLst>
              <a:path w="42616" h="7980" extrusionOk="0">
                <a:moveTo>
                  <a:pt x="4324" y="1"/>
                </a:moveTo>
                <a:cubicBezTo>
                  <a:pt x="3159" y="1"/>
                  <a:pt x="1997" y="512"/>
                  <a:pt x="1246" y="1424"/>
                </a:cubicBezTo>
                <a:cubicBezTo>
                  <a:pt x="180" y="2720"/>
                  <a:pt x="1" y="4577"/>
                  <a:pt x="867" y="6031"/>
                </a:cubicBezTo>
                <a:cubicBezTo>
                  <a:pt x="1600" y="7262"/>
                  <a:pt x="2935" y="7980"/>
                  <a:pt x="4331" y="7980"/>
                </a:cubicBezTo>
                <a:cubicBezTo>
                  <a:pt x="4576" y="7980"/>
                  <a:pt x="4822" y="7958"/>
                  <a:pt x="5067" y="7913"/>
                </a:cubicBezTo>
                <a:cubicBezTo>
                  <a:pt x="6219" y="7700"/>
                  <a:pt x="7170" y="6971"/>
                  <a:pt x="7733" y="6006"/>
                </a:cubicBezTo>
                <a:cubicBezTo>
                  <a:pt x="8105" y="5370"/>
                  <a:pt x="8773" y="4970"/>
                  <a:pt x="9508" y="4970"/>
                </a:cubicBezTo>
                <a:lnTo>
                  <a:pt x="10488" y="4970"/>
                </a:lnTo>
                <a:cubicBezTo>
                  <a:pt x="11237" y="4970"/>
                  <a:pt x="11919" y="5376"/>
                  <a:pt x="12300" y="6020"/>
                </a:cubicBezTo>
                <a:lnTo>
                  <a:pt x="12307" y="6031"/>
                </a:lnTo>
                <a:cubicBezTo>
                  <a:pt x="13039" y="7262"/>
                  <a:pt x="14375" y="7980"/>
                  <a:pt x="15771" y="7980"/>
                </a:cubicBezTo>
                <a:cubicBezTo>
                  <a:pt x="16016" y="7980"/>
                  <a:pt x="16262" y="7958"/>
                  <a:pt x="16507" y="7913"/>
                </a:cubicBezTo>
                <a:cubicBezTo>
                  <a:pt x="17658" y="7700"/>
                  <a:pt x="18610" y="6971"/>
                  <a:pt x="19173" y="6006"/>
                </a:cubicBezTo>
                <a:cubicBezTo>
                  <a:pt x="19545" y="5370"/>
                  <a:pt x="20213" y="4970"/>
                  <a:pt x="20946" y="4970"/>
                </a:cubicBezTo>
                <a:lnTo>
                  <a:pt x="21928" y="4970"/>
                </a:lnTo>
                <a:cubicBezTo>
                  <a:pt x="22677" y="4970"/>
                  <a:pt x="23359" y="5376"/>
                  <a:pt x="23740" y="6020"/>
                </a:cubicBezTo>
                <a:lnTo>
                  <a:pt x="23747" y="6031"/>
                </a:lnTo>
                <a:cubicBezTo>
                  <a:pt x="24479" y="7262"/>
                  <a:pt x="25815" y="7980"/>
                  <a:pt x="27210" y="7980"/>
                </a:cubicBezTo>
                <a:cubicBezTo>
                  <a:pt x="27454" y="7980"/>
                  <a:pt x="27700" y="7958"/>
                  <a:pt x="27945" y="7913"/>
                </a:cubicBezTo>
                <a:cubicBezTo>
                  <a:pt x="29098" y="7700"/>
                  <a:pt x="30048" y="6971"/>
                  <a:pt x="30613" y="6006"/>
                </a:cubicBezTo>
                <a:cubicBezTo>
                  <a:pt x="30985" y="5370"/>
                  <a:pt x="31652" y="4970"/>
                  <a:pt x="32388" y="4970"/>
                </a:cubicBezTo>
                <a:lnTo>
                  <a:pt x="33368" y="4970"/>
                </a:lnTo>
                <a:cubicBezTo>
                  <a:pt x="34117" y="4970"/>
                  <a:pt x="34799" y="5376"/>
                  <a:pt x="35180" y="6020"/>
                </a:cubicBezTo>
                <a:lnTo>
                  <a:pt x="35187" y="6031"/>
                </a:lnTo>
                <a:cubicBezTo>
                  <a:pt x="35920" y="7262"/>
                  <a:pt x="37255" y="7980"/>
                  <a:pt x="38651" y="7980"/>
                </a:cubicBezTo>
                <a:cubicBezTo>
                  <a:pt x="38896" y="7980"/>
                  <a:pt x="39142" y="7958"/>
                  <a:pt x="39387" y="7913"/>
                </a:cubicBezTo>
                <a:cubicBezTo>
                  <a:pt x="41256" y="7567"/>
                  <a:pt x="42594" y="5866"/>
                  <a:pt x="42615" y="3993"/>
                </a:cubicBezTo>
                <a:cubicBezTo>
                  <a:pt x="42599" y="2323"/>
                  <a:pt x="41557" y="833"/>
                  <a:pt x="39994" y="246"/>
                </a:cubicBezTo>
                <a:cubicBezTo>
                  <a:pt x="39559" y="81"/>
                  <a:pt x="39100" y="2"/>
                  <a:pt x="38642" y="2"/>
                </a:cubicBezTo>
                <a:cubicBezTo>
                  <a:pt x="37477" y="2"/>
                  <a:pt x="36315" y="513"/>
                  <a:pt x="35565" y="1426"/>
                </a:cubicBezTo>
                <a:cubicBezTo>
                  <a:pt x="35428" y="1592"/>
                  <a:pt x="35304" y="1770"/>
                  <a:pt x="35195" y="1957"/>
                </a:cubicBezTo>
                <a:cubicBezTo>
                  <a:pt x="34817" y="2606"/>
                  <a:pt x="34133" y="3018"/>
                  <a:pt x="33382" y="3018"/>
                </a:cubicBezTo>
                <a:lnTo>
                  <a:pt x="32420" y="3018"/>
                </a:lnTo>
                <a:cubicBezTo>
                  <a:pt x="31683" y="3018"/>
                  <a:pt x="30996" y="2632"/>
                  <a:pt x="30624" y="1994"/>
                </a:cubicBezTo>
                <a:cubicBezTo>
                  <a:pt x="30157" y="1190"/>
                  <a:pt x="29425" y="572"/>
                  <a:pt x="28556" y="244"/>
                </a:cubicBezTo>
                <a:cubicBezTo>
                  <a:pt x="28121" y="80"/>
                  <a:pt x="27663" y="1"/>
                  <a:pt x="27205" y="1"/>
                </a:cubicBezTo>
                <a:cubicBezTo>
                  <a:pt x="26039" y="1"/>
                  <a:pt x="24877" y="513"/>
                  <a:pt x="24125" y="1426"/>
                </a:cubicBezTo>
                <a:cubicBezTo>
                  <a:pt x="23989" y="1592"/>
                  <a:pt x="23865" y="1770"/>
                  <a:pt x="23755" y="1957"/>
                </a:cubicBezTo>
                <a:cubicBezTo>
                  <a:pt x="23377" y="2606"/>
                  <a:pt x="22695" y="3018"/>
                  <a:pt x="21944" y="3018"/>
                </a:cubicBezTo>
                <a:lnTo>
                  <a:pt x="20981" y="3018"/>
                </a:lnTo>
                <a:cubicBezTo>
                  <a:pt x="20243" y="3018"/>
                  <a:pt x="19556" y="2632"/>
                  <a:pt x="19185" y="1994"/>
                </a:cubicBezTo>
                <a:cubicBezTo>
                  <a:pt x="18717" y="1190"/>
                  <a:pt x="17987" y="572"/>
                  <a:pt x="17116" y="244"/>
                </a:cubicBezTo>
                <a:cubicBezTo>
                  <a:pt x="16681" y="80"/>
                  <a:pt x="16223" y="1"/>
                  <a:pt x="15766" y="1"/>
                </a:cubicBezTo>
                <a:cubicBezTo>
                  <a:pt x="14600" y="1"/>
                  <a:pt x="13437" y="513"/>
                  <a:pt x="12686" y="1426"/>
                </a:cubicBezTo>
                <a:cubicBezTo>
                  <a:pt x="12549" y="1592"/>
                  <a:pt x="12425" y="1770"/>
                  <a:pt x="12316" y="1957"/>
                </a:cubicBezTo>
                <a:cubicBezTo>
                  <a:pt x="11937" y="2606"/>
                  <a:pt x="11255" y="3016"/>
                  <a:pt x="10504" y="3016"/>
                </a:cubicBezTo>
                <a:lnTo>
                  <a:pt x="9541" y="3016"/>
                </a:lnTo>
                <a:cubicBezTo>
                  <a:pt x="8805" y="3016"/>
                  <a:pt x="8116" y="2632"/>
                  <a:pt x="7745" y="1994"/>
                </a:cubicBezTo>
                <a:cubicBezTo>
                  <a:pt x="7277" y="1190"/>
                  <a:pt x="6547" y="572"/>
                  <a:pt x="5676" y="244"/>
                </a:cubicBezTo>
                <a:cubicBezTo>
                  <a:pt x="5241" y="80"/>
                  <a:pt x="4782" y="1"/>
                  <a:pt x="4324" y="1"/>
                </a:cubicBezTo>
                <a:close/>
              </a:path>
            </a:pathLst>
          </a:custGeom>
          <a:solidFill>
            <a:srgbClr val="F2F2F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</a:pP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0FD255B-59EA-C4E3-016F-AE831A5BF964}"/>
              </a:ext>
            </a:extLst>
          </p:cNvPr>
          <p:cNvGrpSpPr/>
          <p:nvPr/>
        </p:nvGrpSpPr>
        <p:grpSpPr>
          <a:xfrm>
            <a:off x="1809839" y="2657878"/>
            <a:ext cx="1472147" cy="1472355"/>
            <a:chOff x="1809839" y="2657878"/>
            <a:chExt cx="1472147" cy="1472355"/>
          </a:xfrm>
        </p:grpSpPr>
        <p:sp>
          <p:nvSpPr>
            <p:cNvPr id="5" name="Google Shape;739;p35">
              <a:extLst>
                <a:ext uri="{FF2B5EF4-FFF2-40B4-BE49-F238E27FC236}">
                  <a16:creationId xmlns:a16="http://schemas.microsoft.com/office/drawing/2014/main" id="{C47E457F-045D-915E-5A4E-923882CE3213}"/>
                </a:ext>
              </a:extLst>
            </p:cNvPr>
            <p:cNvSpPr/>
            <p:nvPr/>
          </p:nvSpPr>
          <p:spPr>
            <a:xfrm>
              <a:off x="1809839" y="2657878"/>
              <a:ext cx="1472147" cy="1472355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solidFill>
              <a:srgbClr val="18355A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Montserrat"/>
                <a:buNone/>
              </a:pP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" name="Google Shape;756;p35">
              <a:extLst>
                <a:ext uri="{FF2B5EF4-FFF2-40B4-BE49-F238E27FC236}">
                  <a16:creationId xmlns:a16="http://schemas.microsoft.com/office/drawing/2014/main" id="{C87D46DB-1C0C-4888-EDF4-EE1A9257AF6E}"/>
                </a:ext>
              </a:extLst>
            </p:cNvPr>
            <p:cNvSpPr/>
            <p:nvPr/>
          </p:nvSpPr>
          <p:spPr>
            <a:xfrm>
              <a:off x="2083893" y="2932847"/>
              <a:ext cx="924037" cy="921586"/>
            </a:xfrm>
            <a:custGeom>
              <a:avLst/>
              <a:gdLst/>
              <a:ahLst/>
              <a:cxnLst/>
              <a:rect l="l" t="t" r="r" b="b"/>
              <a:pathLst>
                <a:path w="12068" h="12036" extrusionOk="0">
                  <a:moveTo>
                    <a:pt x="4222" y="630"/>
                  </a:moveTo>
                  <a:cubicBezTo>
                    <a:pt x="5010" y="630"/>
                    <a:pt x="5640" y="1292"/>
                    <a:pt x="5640" y="2048"/>
                  </a:cubicBezTo>
                  <a:lnTo>
                    <a:pt x="5640" y="9767"/>
                  </a:lnTo>
                  <a:cubicBezTo>
                    <a:pt x="5703" y="10617"/>
                    <a:pt x="5073" y="11311"/>
                    <a:pt x="4285" y="11311"/>
                  </a:cubicBezTo>
                  <a:cubicBezTo>
                    <a:pt x="3498" y="11311"/>
                    <a:pt x="2868" y="10680"/>
                    <a:pt x="2868" y="9893"/>
                  </a:cubicBezTo>
                  <a:lnTo>
                    <a:pt x="2868" y="9830"/>
                  </a:lnTo>
                  <a:cubicBezTo>
                    <a:pt x="3403" y="9767"/>
                    <a:pt x="3907" y="9515"/>
                    <a:pt x="4254" y="9137"/>
                  </a:cubicBezTo>
                  <a:cubicBezTo>
                    <a:pt x="4380" y="9011"/>
                    <a:pt x="4380" y="8790"/>
                    <a:pt x="4254" y="8633"/>
                  </a:cubicBezTo>
                  <a:cubicBezTo>
                    <a:pt x="4191" y="8570"/>
                    <a:pt x="4104" y="8538"/>
                    <a:pt x="4014" y="8538"/>
                  </a:cubicBezTo>
                  <a:cubicBezTo>
                    <a:pt x="3923" y="8538"/>
                    <a:pt x="3829" y="8570"/>
                    <a:pt x="3750" y="8633"/>
                  </a:cubicBezTo>
                  <a:cubicBezTo>
                    <a:pt x="3435" y="8948"/>
                    <a:pt x="2962" y="9137"/>
                    <a:pt x="2490" y="9137"/>
                  </a:cubicBezTo>
                  <a:cubicBezTo>
                    <a:pt x="1513" y="9137"/>
                    <a:pt x="725" y="8349"/>
                    <a:pt x="725" y="7372"/>
                  </a:cubicBezTo>
                  <a:cubicBezTo>
                    <a:pt x="725" y="7057"/>
                    <a:pt x="788" y="6742"/>
                    <a:pt x="946" y="6490"/>
                  </a:cubicBezTo>
                  <a:cubicBezTo>
                    <a:pt x="1387" y="6805"/>
                    <a:pt x="1891" y="6994"/>
                    <a:pt x="2490" y="6994"/>
                  </a:cubicBezTo>
                  <a:cubicBezTo>
                    <a:pt x="2679" y="6994"/>
                    <a:pt x="2836" y="6837"/>
                    <a:pt x="2836" y="6648"/>
                  </a:cubicBezTo>
                  <a:cubicBezTo>
                    <a:pt x="2836" y="6459"/>
                    <a:pt x="2679" y="6301"/>
                    <a:pt x="2490" y="6301"/>
                  </a:cubicBezTo>
                  <a:cubicBezTo>
                    <a:pt x="1513" y="6301"/>
                    <a:pt x="725" y="5514"/>
                    <a:pt x="725" y="4537"/>
                  </a:cubicBezTo>
                  <a:cubicBezTo>
                    <a:pt x="725" y="3623"/>
                    <a:pt x="1387" y="2899"/>
                    <a:pt x="2238" y="2804"/>
                  </a:cubicBezTo>
                  <a:cubicBezTo>
                    <a:pt x="2521" y="3623"/>
                    <a:pt x="3309" y="4159"/>
                    <a:pt x="4222" y="4159"/>
                  </a:cubicBezTo>
                  <a:cubicBezTo>
                    <a:pt x="4411" y="4159"/>
                    <a:pt x="4569" y="4001"/>
                    <a:pt x="4569" y="3812"/>
                  </a:cubicBezTo>
                  <a:cubicBezTo>
                    <a:pt x="4569" y="3623"/>
                    <a:pt x="4411" y="3466"/>
                    <a:pt x="4222" y="3466"/>
                  </a:cubicBezTo>
                  <a:cubicBezTo>
                    <a:pt x="3435" y="3466"/>
                    <a:pt x="2805" y="2836"/>
                    <a:pt x="2805" y="2048"/>
                  </a:cubicBezTo>
                  <a:cubicBezTo>
                    <a:pt x="2805" y="1261"/>
                    <a:pt x="3435" y="630"/>
                    <a:pt x="4222" y="630"/>
                  </a:cubicBezTo>
                  <a:close/>
                  <a:moveTo>
                    <a:pt x="7814" y="788"/>
                  </a:moveTo>
                  <a:cubicBezTo>
                    <a:pt x="8602" y="788"/>
                    <a:pt x="9232" y="1418"/>
                    <a:pt x="9232" y="2206"/>
                  </a:cubicBezTo>
                  <a:cubicBezTo>
                    <a:pt x="9232" y="2993"/>
                    <a:pt x="8602" y="3623"/>
                    <a:pt x="7814" y="3623"/>
                  </a:cubicBezTo>
                  <a:cubicBezTo>
                    <a:pt x="7593" y="3623"/>
                    <a:pt x="7436" y="3781"/>
                    <a:pt x="7436" y="3970"/>
                  </a:cubicBezTo>
                  <a:cubicBezTo>
                    <a:pt x="7436" y="4159"/>
                    <a:pt x="7593" y="4316"/>
                    <a:pt x="7814" y="4316"/>
                  </a:cubicBezTo>
                  <a:cubicBezTo>
                    <a:pt x="8696" y="4316"/>
                    <a:pt x="9484" y="3749"/>
                    <a:pt x="9767" y="2962"/>
                  </a:cubicBezTo>
                  <a:cubicBezTo>
                    <a:pt x="10649" y="3056"/>
                    <a:pt x="11311" y="3812"/>
                    <a:pt x="11311" y="4695"/>
                  </a:cubicBezTo>
                  <a:cubicBezTo>
                    <a:pt x="11311" y="5671"/>
                    <a:pt x="10523" y="6459"/>
                    <a:pt x="9547" y="6459"/>
                  </a:cubicBezTo>
                  <a:cubicBezTo>
                    <a:pt x="9326" y="6459"/>
                    <a:pt x="9169" y="6616"/>
                    <a:pt x="9169" y="6805"/>
                  </a:cubicBezTo>
                  <a:cubicBezTo>
                    <a:pt x="9169" y="6994"/>
                    <a:pt x="9326" y="7152"/>
                    <a:pt x="9547" y="7152"/>
                  </a:cubicBezTo>
                  <a:cubicBezTo>
                    <a:pt x="10114" y="7152"/>
                    <a:pt x="10649" y="6963"/>
                    <a:pt x="11059" y="6648"/>
                  </a:cubicBezTo>
                  <a:cubicBezTo>
                    <a:pt x="11217" y="6931"/>
                    <a:pt x="11311" y="7215"/>
                    <a:pt x="11311" y="7530"/>
                  </a:cubicBezTo>
                  <a:cubicBezTo>
                    <a:pt x="11374" y="8381"/>
                    <a:pt x="10586" y="9168"/>
                    <a:pt x="9610" y="9168"/>
                  </a:cubicBezTo>
                  <a:cubicBezTo>
                    <a:pt x="9137" y="9168"/>
                    <a:pt x="8696" y="8979"/>
                    <a:pt x="8350" y="8664"/>
                  </a:cubicBezTo>
                  <a:cubicBezTo>
                    <a:pt x="8287" y="8601"/>
                    <a:pt x="8200" y="8570"/>
                    <a:pt x="8109" y="8570"/>
                  </a:cubicBezTo>
                  <a:cubicBezTo>
                    <a:pt x="8019" y="8570"/>
                    <a:pt x="7924" y="8601"/>
                    <a:pt x="7845" y="8664"/>
                  </a:cubicBezTo>
                  <a:cubicBezTo>
                    <a:pt x="7719" y="8790"/>
                    <a:pt x="7719" y="9011"/>
                    <a:pt x="7845" y="9168"/>
                  </a:cubicBezTo>
                  <a:cubicBezTo>
                    <a:pt x="8224" y="9578"/>
                    <a:pt x="8696" y="9798"/>
                    <a:pt x="9232" y="9893"/>
                  </a:cubicBezTo>
                  <a:lnTo>
                    <a:pt x="9232" y="9924"/>
                  </a:lnTo>
                  <a:cubicBezTo>
                    <a:pt x="9232" y="10712"/>
                    <a:pt x="8602" y="11342"/>
                    <a:pt x="7814" y="11342"/>
                  </a:cubicBezTo>
                  <a:cubicBezTo>
                    <a:pt x="7026" y="11342"/>
                    <a:pt x="6396" y="10680"/>
                    <a:pt x="6396" y="9924"/>
                  </a:cubicBezTo>
                  <a:lnTo>
                    <a:pt x="6396" y="2206"/>
                  </a:lnTo>
                  <a:cubicBezTo>
                    <a:pt x="6396" y="1418"/>
                    <a:pt x="7058" y="788"/>
                    <a:pt x="7814" y="788"/>
                  </a:cubicBezTo>
                  <a:close/>
                  <a:moveTo>
                    <a:pt x="4254" y="0"/>
                  </a:moveTo>
                  <a:cubicBezTo>
                    <a:pt x="3088" y="0"/>
                    <a:pt x="2143" y="977"/>
                    <a:pt x="2143" y="2111"/>
                  </a:cubicBezTo>
                  <a:lnTo>
                    <a:pt x="2143" y="2174"/>
                  </a:lnTo>
                  <a:cubicBezTo>
                    <a:pt x="946" y="2332"/>
                    <a:pt x="1" y="3340"/>
                    <a:pt x="1" y="4600"/>
                  </a:cubicBezTo>
                  <a:cubicBezTo>
                    <a:pt x="1" y="5104"/>
                    <a:pt x="158" y="5640"/>
                    <a:pt x="442" y="6018"/>
                  </a:cubicBezTo>
                  <a:cubicBezTo>
                    <a:pt x="158" y="6427"/>
                    <a:pt x="1" y="6931"/>
                    <a:pt x="1" y="7435"/>
                  </a:cubicBezTo>
                  <a:cubicBezTo>
                    <a:pt x="1" y="8696"/>
                    <a:pt x="946" y="9735"/>
                    <a:pt x="2143" y="9861"/>
                  </a:cubicBezTo>
                  <a:lnTo>
                    <a:pt x="2143" y="9924"/>
                  </a:lnTo>
                  <a:cubicBezTo>
                    <a:pt x="2143" y="11090"/>
                    <a:pt x="3088" y="12035"/>
                    <a:pt x="4254" y="12035"/>
                  </a:cubicBezTo>
                  <a:cubicBezTo>
                    <a:pt x="5010" y="12035"/>
                    <a:pt x="5640" y="11657"/>
                    <a:pt x="6050" y="11058"/>
                  </a:cubicBezTo>
                  <a:cubicBezTo>
                    <a:pt x="6428" y="11657"/>
                    <a:pt x="7089" y="12035"/>
                    <a:pt x="7814" y="12035"/>
                  </a:cubicBezTo>
                  <a:cubicBezTo>
                    <a:pt x="8980" y="12035"/>
                    <a:pt x="9925" y="11058"/>
                    <a:pt x="9925" y="9924"/>
                  </a:cubicBezTo>
                  <a:lnTo>
                    <a:pt x="9925" y="9861"/>
                  </a:lnTo>
                  <a:cubicBezTo>
                    <a:pt x="11122" y="9704"/>
                    <a:pt x="12067" y="8696"/>
                    <a:pt x="12067" y="7435"/>
                  </a:cubicBezTo>
                  <a:cubicBezTo>
                    <a:pt x="12067" y="6931"/>
                    <a:pt x="11910" y="6459"/>
                    <a:pt x="11626" y="6018"/>
                  </a:cubicBezTo>
                  <a:cubicBezTo>
                    <a:pt x="11910" y="5577"/>
                    <a:pt x="12067" y="5104"/>
                    <a:pt x="12067" y="4600"/>
                  </a:cubicBezTo>
                  <a:cubicBezTo>
                    <a:pt x="12067" y="3371"/>
                    <a:pt x="11154" y="2363"/>
                    <a:pt x="9925" y="2174"/>
                  </a:cubicBezTo>
                  <a:lnTo>
                    <a:pt x="9925" y="2111"/>
                  </a:lnTo>
                  <a:cubicBezTo>
                    <a:pt x="9925" y="945"/>
                    <a:pt x="8980" y="0"/>
                    <a:pt x="7814" y="0"/>
                  </a:cubicBezTo>
                  <a:cubicBezTo>
                    <a:pt x="7089" y="0"/>
                    <a:pt x="6428" y="378"/>
                    <a:pt x="6050" y="977"/>
                  </a:cubicBezTo>
                  <a:cubicBezTo>
                    <a:pt x="5640" y="378"/>
                    <a:pt x="4979" y="0"/>
                    <a:pt x="4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Montserrat"/>
                <a:buNone/>
              </a:pP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98CADC4-072E-09D5-1DEA-B58B59487594}"/>
              </a:ext>
            </a:extLst>
          </p:cNvPr>
          <p:cNvGrpSpPr/>
          <p:nvPr/>
        </p:nvGrpSpPr>
        <p:grpSpPr>
          <a:xfrm>
            <a:off x="4182196" y="2657878"/>
            <a:ext cx="1472147" cy="1472355"/>
            <a:chOff x="4182196" y="2657878"/>
            <a:chExt cx="1472147" cy="1472355"/>
          </a:xfrm>
        </p:grpSpPr>
        <p:sp>
          <p:nvSpPr>
            <p:cNvPr id="6" name="Google Shape;740;p35">
              <a:extLst>
                <a:ext uri="{FF2B5EF4-FFF2-40B4-BE49-F238E27FC236}">
                  <a16:creationId xmlns:a16="http://schemas.microsoft.com/office/drawing/2014/main" id="{DC2B25E4-2F64-27F5-C6D6-16673CEB010A}"/>
                </a:ext>
              </a:extLst>
            </p:cNvPr>
            <p:cNvSpPr/>
            <p:nvPr/>
          </p:nvSpPr>
          <p:spPr>
            <a:xfrm>
              <a:off x="4182196" y="2657878"/>
              <a:ext cx="1472147" cy="1472355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solidFill>
              <a:srgbClr val="2567B2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Montserrat"/>
                <a:buNone/>
              </a:pP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0" name="Google Shape;757;p35">
              <a:extLst>
                <a:ext uri="{FF2B5EF4-FFF2-40B4-BE49-F238E27FC236}">
                  <a16:creationId xmlns:a16="http://schemas.microsoft.com/office/drawing/2014/main" id="{8B8C2BF7-D25E-280F-3980-FF315E354D13}"/>
                </a:ext>
              </a:extLst>
            </p:cNvPr>
            <p:cNvGrpSpPr/>
            <p:nvPr/>
          </p:nvGrpSpPr>
          <p:grpSpPr>
            <a:xfrm>
              <a:off x="4532127" y="2859911"/>
              <a:ext cx="838069" cy="979789"/>
              <a:chOff x="-48237000" y="2342650"/>
              <a:chExt cx="256800" cy="300225"/>
            </a:xfrm>
          </p:grpSpPr>
          <p:sp>
            <p:nvSpPr>
              <p:cNvPr id="11" name="Google Shape;758;p35">
                <a:extLst>
                  <a:ext uri="{FF2B5EF4-FFF2-40B4-BE49-F238E27FC236}">
                    <a16:creationId xmlns:a16="http://schemas.microsoft.com/office/drawing/2014/main" id="{7B81856C-693B-A083-9F9C-5865B64EB632}"/>
                  </a:ext>
                </a:extLst>
              </p:cNvPr>
              <p:cNvSpPr/>
              <p:nvPr/>
            </p:nvSpPr>
            <p:spPr>
              <a:xfrm>
                <a:off x="-48237000" y="2342650"/>
                <a:ext cx="256800" cy="300225"/>
              </a:xfrm>
              <a:custGeom>
                <a:avLst/>
                <a:gdLst/>
                <a:ahLst/>
                <a:cxnLst/>
                <a:rect l="l" t="t" r="r" b="b"/>
                <a:pathLst>
                  <a:path w="10272" h="12009" extrusionOk="0">
                    <a:moveTo>
                      <a:pt x="4507" y="679"/>
                    </a:moveTo>
                    <a:cubicBezTo>
                      <a:pt x="4774" y="679"/>
                      <a:pt x="5048" y="706"/>
                      <a:pt x="5325" y="762"/>
                    </a:cubicBezTo>
                    <a:cubicBezTo>
                      <a:pt x="6774" y="1077"/>
                      <a:pt x="7940" y="2274"/>
                      <a:pt x="8255" y="3723"/>
                    </a:cubicBezTo>
                    <a:cubicBezTo>
                      <a:pt x="8381" y="4227"/>
                      <a:pt x="8381" y="4763"/>
                      <a:pt x="8318" y="5267"/>
                    </a:cubicBezTo>
                    <a:cubicBezTo>
                      <a:pt x="8318" y="5330"/>
                      <a:pt x="8318" y="5424"/>
                      <a:pt x="8350" y="5487"/>
                    </a:cubicBezTo>
                    <a:lnTo>
                      <a:pt x="9263" y="7220"/>
                    </a:lnTo>
                    <a:cubicBezTo>
                      <a:pt x="9389" y="7441"/>
                      <a:pt x="9232" y="7756"/>
                      <a:pt x="8980" y="7756"/>
                    </a:cubicBezTo>
                    <a:lnTo>
                      <a:pt x="8034" y="7756"/>
                    </a:lnTo>
                    <a:cubicBezTo>
                      <a:pt x="7845" y="7756"/>
                      <a:pt x="7688" y="7913"/>
                      <a:pt x="7688" y="8102"/>
                    </a:cubicBezTo>
                    <a:lnTo>
                      <a:pt x="7688" y="9867"/>
                    </a:lnTo>
                    <a:lnTo>
                      <a:pt x="5892" y="9867"/>
                    </a:lnTo>
                    <a:cubicBezTo>
                      <a:pt x="5703" y="9867"/>
                      <a:pt x="5546" y="10024"/>
                      <a:pt x="5546" y="10213"/>
                    </a:cubicBezTo>
                    <a:lnTo>
                      <a:pt x="5546" y="11284"/>
                    </a:lnTo>
                    <a:lnTo>
                      <a:pt x="2049" y="11284"/>
                    </a:lnTo>
                    <a:lnTo>
                      <a:pt x="2049" y="7693"/>
                    </a:lnTo>
                    <a:cubicBezTo>
                      <a:pt x="2049" y="7598"/>
                      <a:pt x="2017" y="7504"/>
                      <a:pt x="1923" y="7441"/>
                    </a:cubicBezTo>
                    <a:cubicBezTo>
                      <a:pt x="1103" y="6685"/>
                      <a:pt x="631" y="5645"/>
                      <a:pt x="631" y="4542"/>
                    </a:cubicBezTo>
                    <a:cubicBezTo>
                      <a:pt x="631" y="2387"/>
                      <a:pt x="2372" y="679"/>
                      <a:pt x="4507" y="679"/>
                    </a:cubicBezTo>
                    <a:close/>
                    <a:moveTo>
                      <a:pt x="4570" y="0"/>
                    </a:moveTo>
                    <a:cubicBezTo>
                      <a:pt x="2059" y="0"/>
                      <a:pt x="1" y="1999"/>
                      <a:pt x="1" y="4542"/>
                    </a:cubicBezTo>
                    <a:cubicBezTo>
                      <a:pt x="1" y="5802"/>
                      <a:pt x="505" y="7000"/>
                      <a:pt x="1418" y="7850"/>
                    </a:cubicBezTo>
                    <a:lnTo>
                      <a:pt x="1418" y="11631"/>
                    </a:lnTo>
                    <a:cubicBezTo>
                      <a:pt x="1418" y="11851"/>
                      <a:pt x="1576" y="12009"/>
                      <a:pt x="1765" y="12009"/>
                    </a:cubicBezTo>
                    <a:lnTo>
                      <a:pt x="5987" y="12009"/>
                    </a:lnTo>
                    <a:cubicBezTo>
                      <a:pt x="6176" y="12009"/>
                      <a:pt x="6333" y="11851"/>
                      <a:pt x="6333" y="11631"/>
                    </a:cubicBezTo>
                    <a:lnTo>
                      <a:pt x="6333" y="10591"/>
                    </a:lnTo>
                    <a:lnTo>
                      <a:pt x="8097" y="10591"/>
                    </a:lnTo>
                    <a:cubicBezTo>
                      <a:pt x="8287" y="10591"/>
                      <a:pt x="8444" y="10434"/>
                      <a:pt x="8444" y="10213"/>
                    </a:cubicBezTo>
                    <a:lnTo>
                      <a:pt x="8444" y="8449"/>
                    </a:lnTo>
                    <a:lnTo>
                      <a:pt x="9043" y="8449"/>
                    </a:lnTo>
                    <a:cubicBezTo>
                      <a:pt x="9799" y="8417"/>
                      <a:pt x="10271" y="7598"/>
                      <a:pt x="9925" y="6874"/>
                    </a:cubicBezTo>
                    <a:lnTo>
                      <a:pt x="9043" y="5267"/>
                    </a:lnTo>
                    <a:cubicBezTo>
                      <a:pt x="9137" y="4700"/>
                      <a:pt x="9137" y="4164"/>
                      <a:pt x="9011" y="3597"/>
                    </a:cubicBezTo>
                    <a:cubicBezTo>
                      <a:pt x="8665" y="1864"/>
                      <a:pt x="7247" y="510"/>
                      <a:pt x="5546" y="100"/>
                    </a:cubicBezTo>
                    <a:cubicBezTo>
                      <a:pt x="5215" y="33"/>
                      <a:pt x="4889" y="0"/>
                      <a:pt x="45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2" name="Google Shape;759;p35">
                <a:extLst>
                  <a:ext uri="{FF2B5EF4-FFF2-40B4-BE49-F238E27FC236}">
                    <a16:creationId xmlns:a16="http://schemas.microsoft.com/office/drawing/2014/main" id="{F8FEB054-60DB-6123-E21B-DDAC9B62F51B}"/>
                  </a:ext>
                </a:extLst>
              </p:cNvPr>
              <p:cNvSpPr/>
              <p:nvPr/>
            </p:nvSpPr>
            <p:spPr>
              <a:xfrm>
                <a:off x="-48195250" y="2377425"/>
                <a:ext cx="144150" cy="140225"/>
              </a:xfrm>
              <a:custGeom>
                <a:avLst/>
                <a:gdLst/>
                <a:ahLst/>
                <a:cxnLst/>
                <a:rect l="l" t="t" r="r" b="b"/>
                <a:pathLst>
                  <a:path w="5766" h="5609" extrusionOk="0">
                    <a:moveTo>
                      <a:pt x="3214" y="757"/>
                    </a:moveTo>
                    <a:lnTo>
                      <a:pt x="3214" y="883"/>
                    </a:lnTo>
                    <a:cubicBezTo>
                      <a:pt x="3214" y="1040"/>
                      <a:pt x="3277" y="1135"/>
                      <a:pt x="3435" y="1198"/>
                    </a:cubicBezTo>
                    <a:cubicBezTo>
                      <a:pt x="3624" y="1261"/>
                      <a:pt x="3844" y="1387"/>
                      <a:pt x="4002" y="1513"/>
                    </a:cubicBezTo>
                    <a:cubicBezTo>
                      <a:pt x="4061" y="1553"/>
                      <a:pt x="4146" y="1593"/>
                      <a:pt x="4233" y="1593"/>
                    </a:cubicBezTo>
                    <a:cubicBezTo>
                      <a:pt x="4283" y="1593"/>
                      <a:pt x="4333" y="1579"/>
                      <a:pt x="4380" y="1545"/>
                    </a:cubicBezTo>
                    <a:lnTo>
                      <a:pt x="4506" y="1482"/>
                    </a:lnTo>
                    <a:lnTo>
                      <a:pt x="4852" y="2049"/>
                    </a:lnTo>
                    <a:lnTo>
                      <a:pt x="4726" y="2143"/>
                    </a:lnTo>
                    <a:cubicBezTo>
                      <a:pt x="4632" y="2206"/>
                      <a:pt x="4537" y="2364"/>
                      <a:pt x="4569" y="2490"/>
                    </a:cubicBezTo>
                    <a:cubicBezTo>
                      <a:pt x="4632" y="2710"/>
                      <a:pt x="4632" y="2899"/>
                      <a:pt x="4569" y="3120"/>
                    </a:cubicBezTo>
                    <a:cubicBezTo>
                      <a:pt x="4537" y="3277"/>
                      <a:pt x="4632" y="3403"/>
                      <a:pt x="4726" y="3466"/>
                    </a:cubicBezTo>
                    <a:lnTo>
                      <a:pt x="4852" y="3561"/>
                    </a:lnTo>
                    <a:lnTo>
                      <a:pt x="4506" y="4159"/>
                    </a:lnTo>
                    <a:lnTo>
                      <a:pt x="4380" y="4065"/>
                    </a:lnTo>
                    <a:cubicBezTo>
                      <a:pt x="4323" y="4037"/>
                      <a:pt x="4260" y="4021"/>
                      <a:pt x="4199" y="4021"/>
                    </a:cubicBezTo>
                    <a:cubicBezTo>
                      <a:pt x="4125" y="4021"/>
                      <a:pt x="4054" y="4044"/>
                      <a:pt x="4002" y="4096"/>
                    </a:cubicBezTo>
                    <a:cubicBezTo>
                      <a:pt x="3844" y="4254"/>
                      <a:pt x="3624" y="4348"/>
                      <a:pt x="3435" y="4411"/>
                    </a:cubicBezTo>
                    <a:cubicBezTo>
                      <a:pt x="3277" y="4475"/>
                      <a:pt x="3214" y="4632"/>
                      <a:pt x="3214" y="4727"/>
                    </a:cubicBezTo>
                    <a:lnTo>
                      <a:pt x="3214" y="4853"/>
                    </a:lnTo>
                    <a:lnTo>
                      <a:pt x="2489" y="4853"/>
                    </a:lnTo>
                    <a:lnTo>
                      <a:pt x="2489" y="4727"/>
                    </a:lnTo>
                    <a:cubicBezTo>
                      <a:pt x="2489" y="4569"/>
                      <a:pt x="2426" y="4475"/>
                      <a:pt x="2269" y="4411"/>
                    </a:cubicBezTo>
                    <a:cubicBezTo>
                      <a:pt x="2048" y="4348"/>
                      <a:pt x="1859" y="4222"/>
                      <a:pt x="1702" y="4096"/>
                    </a:cubicBezTo>
                    <a:cubicBezTo>
                      <a:pt x="1622" y="4057"/>
                      <a:pt x="1530" y="4017"/>
                      <a:pt x="1449" y="4017"/>
                    </a:cubicBezTo>
                    <a:cubicBezTo>
                      <a:pt x="1402" y="4017"/>
                      <a:pt x="1358" y="4030"/>
                      <a:pt x="1324" y="4065"/>
                    </a:cubicBezTo>
                    <a:lnTo>
                      <a:pt x="1198" y="4159"/>
                    </a:lnTo>
                    <a:lnTo>
                      <a:pt x="851" y="3561"/>
                    </a:lnTo>
                    <a:lnTo>
                      <a:pt x="946" y="3466"/>
                    </a:lnTo>
                    <a:cubicBezTo>
                      <a:pt x="1072" y="3403"/>
                      <a:pt x="1166" y="3246"/>
                      <a:pt x="1103" y="3120"/>
                    </a:cubicBezTo>
                    <a:cubicBezTo>
                      <a:pt x="1072" y="2899"/>
                      <a:pt x="1072" y="2710"/>
                      <a:pt x="1103" y="2490"/>
                    </a:cubicBezTo>
                    <a:cubicBezTo>
                      <a:pt x="1166" y="2332"/>
                      <a:pt x="1072" y="2206"/>
                      <a:pt x="946" y="2143"/>
                    </a:cubicBezTo>
                    <a:lnTo>
                      <a:pt x="851" y="2049"/>
                    </a:lnTo>
                    <a:lnTo>
                      <a:pt x="1198" y="1482"/>
                    </a:lnTo>
                    <a:lnTo>
                      <a:pt x="1324" y="1545"/>
                    </a:lnTo>
                    <a:cubicBezTo>
                      <a:pt x="1366" y="1573"/>
                      <a:pt x="1421" y="1588"/>
                      <a:pt x="1481" y="1588"/>
                    </a:cubicBezTo>
                    <a:cubicBezTo>
                      <a:pt x="1553" y="1588"/>
                      <a:pt x="1632" y="1565"/>
                      <a:pt x="1702" y="1513"/>
                    </a:cubicBezTo>
                    <a:cubicBezTo>
                      <a:pt x="1859" y="1356"/>
                      <a:pt x="2048" y="1261"/>
                      <a:pt x="2269" y="1198"/>
                    </a:cubicBezTo>
                    <a:cubicBezTo>
                      <a:pt x="2426" y="1135"/>
                      <a:pt x="2489" y="977"/>
                      <a:pt x="2489" y="883"/>
                    </a:cubicBezTo>
                    <a:lnTo>
                      <a:pt x="2489" y="757"/>
                    </a:lnTo>
                    <a:close/>
                    <a:moveTo>
                      <a:pt x="2174" y="1"/>
                    </a:moveTo>
                    <a:cubicBezTo>
                      <a:pt x="1985" y="1"/>
                      <a:pt x="1828" y="158"/>
                      <a:pt x="1828" y="379"/>
                    </a:cubicBezTo>
                    <a:lnTo>
                      <a:pt x="1828" y="599"/>
                    </a:lnTo>
                    <a:cubicBezTo>
                      <a:pt x="1702" y="631"/>
                      <a:pt x="1576" y="725"/>
                      <a:pt x="1513" y="788"/>
                    </a:cubicBezTo>
                    <a:lnTo>
                      <a:pt x="1324" y="694"/>
                    </a:lnTo>
                    <a:cubicBezTo>
                      <a:pt x="1265" y="658"/>
                      <a:pt x="1192" y="641"/>
                      <a:pt x="1122" y="641"/>
                    </a:cubicBezTo>
                    <a:cubicBezTo>
                      <a:pt x="1004" y="641"/>
                      <a:pt x="890" y="690"/>
                      <a:pt x="851" y="788"/>
                    </a:cubicBezTo>
                    <a:lnTo>
                      <a:pt x="126" y="2017"/>
                    </a:lnTo>
                    <a:cubicBezTo>
                      <a:pt x="63" y="2175"/>
                      <a:pt x="95" y="2427"/>
                      <a:pt x="253" y="2490"/>
                    </a:cubicBezTo>
                    <a:lnTo>
                      <a:pt x="442" y="2616"/>
                    </a:lnTo>
                    <a:lnTo>
                      <a:pt x="442" y="2994"/>
                    </a:lnTo>
                    <a:lnTo>
                      <a:pt x="253" y="3120"/>
                    </a:lnTo>
                    <a:cubicBezTo>
                      <a:pt x="95" y="3214"/>
                      <a:pt x="0" y="3435"/>
                      <a:pt x="126" y="3592"/>
                    </a:cubicBezTo>
                    <a:lnTo>
                      <a:pt x="851" y="4821"/>
                    </a:lnTo>
                    <a:cubicBezTo>
                      <a:pt x="894" y="4928"/>
                      <a:pt x="1024" y="4991"/>
                      <a:pt x="1152" y="4991"/>
                    </a:cubicBezTo>
                    <a:cubicBezTo>
                      <a:pt x="1213" y="4991"/>
                      <a:pt x="1273" y="4977"/>
                      <a:pt x="1324" y="4947"/>
                    </a:cubicBezTo>
                    <a:lnTo>
                      <a:pt x="1513" y="4821"/>
                    </a:lnTo>
                    <a:cubicBezTo>
                      <a:pt x="1639" y="4884"/>
                      <a:pt x="1733" y="4979"/>
                      <a:pt x="1828" y="5010"/>
                    </a:cubicBezTo>
                    <a:lnTo>
                      <a:pt x="1828" y="5262"/>
                    </a:lnTo>
                    <a:cubicBezTo>
                      <a:pt x="1828" y="5451"/>
                      <a:pt x="1985" y="5609"/>
                      <a:pt x="2174" y="5609"/>
                    </a:cubicBezTo>
                    <a:lnTo>
                      <a:pt x="3592" y="5609"/>
                    </a:lnTo>
                    <a:cubicBezTo>
                      <a:pt x="3781" y="5609"/>
                      <a:pt x="3939" y="5451"/>
                      <a:pt x="3939" y="5262"/>
                    </a:cubicBezTo>
                    <a:lnTo>
                      <a:pt x="3939" y="5010"/>
                    </a:lnTo>
                    <a:cubicBezTo>
                      <a:pt x="4065" y="4979"/>
                      <a:pt x="4191" y="4884"/>
                      <a:pt x="4254" y="4821"/>
                    </a:cubicBezTo>
                    <a:lnTo>
                      <a:pt x="4474" y="4947"/>
                    </a:lnTo>
                    <a:cubicBezTo>
                      <a:pt x="4524" y="4967"/>
                      <a:pt x="4580" y="4978"/>
                      <a:pt x="4637" y="4978"/>
                    </a:cubicBezTo>
                    <a:cubicBezTo>
                      <a:pt x="4759" y="4978"/>
                      <a:pt x="4882" y="4929"/>
                      <a:pt x="4947" y="4821"/>
                    </a:cubicBezTo>
                    <a:lnTo>
                      <a:pt x="5640" y="3592"/>
                    </a:lnTo>
                    <a:cubicBezTo>
                      <a:pt x="5734" y="3435"/>
                      <a:pt x="5671" y="3214"/>
                      <a:pt x="5514" y="3120"/>
                    </a:cubicBezTo>
                    <a:lnTo>
                      <a:pt x="5325" y="2994"/>
                    </a:lnTo>
                    <a:lnTo>
                      <a:pt x="5325" y="2616"/>
                    </a:lnTo>
                    <a:lnTo>
                      <a:pt x="5514" y="2490"/>
                    </a:lnTo>
                    <a:cubicBezTo>
                      <a:pt x="5671" y="2427"/>
                      <a:pt x="5766" y="2206"/>
                      <a:pt x="5640" y="2017"/>
                    </a:cubicBezTo>
                    <a:lnTo>
                      <a:pt x="4947" y="788"/>
                    </a:lnTo>
                    <a:cubicBezTo>
                      <a:pt x="4887" y="689"/>
                      <a:pt x="4777" y="627"/>
                      <a:pt x="4664" y="627"/>
                    </a:cubicBezTo>
                    <a:cubicBezTo>
                      <a:pt x="4598" y="627"/>
                      <a:pt x="4532" y="648"/>
                      <a:pt x="4474" y="694"/>
                    </a:cubicBezTo>
                    <a:lnTo>
                      <a:pt x="4254" y="788"/>
                    </a:lnTo>
                    <a:cubicBezTo>
                      <a:pt x="4159" y="725"/>
                      <a:pt x="4033" y="631"/>
                      <a:pt x="3939" y="599"/>
                    </a:cubicBezTo>
                    <a:lnTo>
                      <a:pt x="3939" y="379"/>
                    </a:lnTo>
                    <a:cubicBezTo>
                      <a:pt x="3939" y="158"/>
                      <a:pt x="3781" y="1"/>
                      <a:pt x="359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3" name="Google Shape;760;p35">
                <a:extLst>
                  <a:ext uri="{FF2B5EF4-FFF2-40B4-BE49-F238E27FC236}">
                    <a16:creationId xmlns:a16="http://schemas.microsoft.com/office/drawing/2014/main" id="{8006A8F4-3CD7-FBD0-2336-C3A02CC26AF2}"/>
                  </a:ext>
                </a:extLst>
              </p:cNvPr>
              <p:cNvSpPr/>
              <p:nvPr/>
            </p:nvSpPr>
            <p:spPr>
              <a:xfrm>
                <a:off x="-48150350" y="2422325"/>
                <a:ext cx="52775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2112" extrusionOk="0">
                    <a:moveTo>
                      <a:pt x="1040" y="662"/>
                    </a:moveTo>
                    <a:cubicBezTo>
                      <a:pt x="1260" y="662"/>
                      <a:pt x="1418" y="820"/>
                      <a:pt x="1418" y="1009"/>
                    </a:cubicBezTo>
                    <a:cubicBezTo>
                      <a:pt x="1418" y="1198"/>
                      <a:pt x="1260" y="1355"/>
                      <a:pt x="1040" y="1355"/>
                    </a:cubicBezTo>
                    <a:cubicBezTo>
                      <a:pt x="851" y="1355"/>
                      <a:pt x="693" y="1198"/>
                      <a:pt x="693" y="1009"/>
                    </a:cubicBezTo>
                    <a:cubicBezTo>
                      <a:pt x="693" y="820"/>
                      <a:pt x="851" y="662"/>
                      <a:pt x="1040" y="662"/>
                    </a:cubicBezTo>
                    <a:close/>
                    <a:moveTo>
                      <a:pt x="1040" y="1"/>
                    </a:moveTo>
                    <a:cubicBezTo>
                      <a:pt x="473" y="1"/>
                      <a:pt x="0" y="473"/>
                      <a:pt x="0" y="1040"/>
                    </a:cubicBezTo>
                    <a:cubicBezTo>
                      <a:pt x="0" y="1639"/>
                      <a:pt x="473" y="2111"/>
                      <a:pt x="1040" y="2111"/>
                    </a:cubicBezTo>
                    <a:cubicBezTo>
                      <a:pt x="1639" y="2111"/>
                      <a:pt x="2111" y="1639"/>
                      <a:pt x="2111" y="1040"/>
                    </a:cubicBezTo>
                    <a:cubicBezTo>
                      <a:pt x="2111" y="473"/>
                      <a:pt x="1639" y="1"/>
                      <a:pt x="10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85C04BA-CA4A-A78A-CE37-AEF1D0BFC831}"/>
              </a:ext>
            </a:extLst>
          </p:cNvPr>
          <p:cNvGrpSpPr/>
          <p:nvPr/>
        </p:nvGrpSpPr>
        <p:grpSpPr>
          <a:xfrm>
            <a:off x="6554553" y="2657878"/>
            <a:ext cx="1472147" cy="1472355"/>
            <a:chOff x="6554553" y="2657878"/>
            <a:chExt cx="1472147" cy="1472355"/>
          </a:xfrm>
        </p:grpSpPr>
        <p:sp>
          <p:nvSpPr>
            <p:cNvPr id="7" name="Google Shape;741;p35">
              <a:extLst>
                <a:ext uri="{FF2B5EF4-FFF2-40B4-BE49-F238E27FC236}">
                  <a16:creationId xmlns:a16="http://schemas.microsoft.com/office/drawing/2014/main" id="{BD83A1CC-2BEB-7B5B-79FA-6D1500DF7E4D}"/>
                </a:ext>
              </a:extLst>
            </p:cNvPr>
            <p:cNvSpPr/>
            <p:nvPr/>
          </p:nvSpPr>
          <p:spPr>
            <a:xfrm>
              <a:off x="6554553" y="2657878"/>
              <a:ext cx="1472147" cy="1472355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solidFill>
              <a:srgbClr val="18355A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Montserrat"/>
                <a:buNone/>
              </a:pP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4" name="Google Shape;761;p35">
              <a:extLst>
                <a:ext uri="{FF2B5EF4-FFF2-40B4-BE49-F238E27FC236}">
                  <a16:creationId xmlns:a16="http://schemas.microsoft.com/office/drawing/2014/main" id="{6A734554-1507-C97C-3EBB-B82542F0E2FC}"/>
                </a:ext>
              </a:extLst>
            </p:cNvPr>
            <p:cNvGrpSpPr/>
            <p:nvPr/>
          </p:nvGrpSpPr>
          <p:grpSpPr>
            <a:xfrm>
              <a:off x="6867184" y="2996897"/>
              <a:ext cx="846882" cy="842804"/>
              <a:chOff x="-49786250" y="2316650"/>
              <a:chExt cx="300900" cy="299450"/>
            </a:xfrm>
          </p:grpSpPr>
          <p:sp>
            <p:nvSpPr>
              <p:cNvPr id="15" name="Google Shape;762;p35">
                <a:extLst>
                  <a:ext uri="{FF2B5EF4-FFF2-40B4-BE49-F238E27FC236}">
                    <a16:creationId xmlns:a16="http://schemas.microsoft.com/office/drawing/2014/main" id="{2414318C-4DB7-7D97-6790-2CC86964794F}"/>
                  </a:ext>
                </a:extLst>
              </p:cNvPr>
              <p:cNvSpPr/>
              <p:nvPr/>
            </p:nvSpPr>
            <p:spPr>
              <a:xfrm>
                <a:off x="-49746875" y="2316650"/>
                <a:ext cx="217400" cy="299450"/>
              </a:xfrm>
              <a:custGeom>
                <a:avLst/>
                <a:gdLst/>
                <a:ahLst/>
                <a:cxnLst/>
                <a:rect l="l" t="t" r="r" b="b"/>
                <a:pathLst>
                  <a:path w="8696" h="11978" extrusionOk="0">
                    <a:moveTo>
                      <a:pt x="4411" y="3944"/>
                    </a:moveTo>
                    <a:lnTo>
                      <a:pt x="5010" y="5110"/>
                    </a:lnTo>
                    <a:cubicBezTo>
                      <a:pt x="4837" y="5188"/>
                      <a:pt x="4640" y="5228"/>
                      <a:pt x="4439" y="5228"/>
                    </a:cubicBezTo>
                    <a:cubicBezTo>
                      <a:pt x="4238" y="5228"/>
                      <a:pt x="4033" y="5188"/>
                      <a:pt x="3844" y="5110"/>
                    </a:cubicBezTo>
                    <a:lnTo>
                      <a:pt x="4411" y="3944"/>
                    </a:lnTo>
                    <a:close/>
                    <a:moveTo>
                      <a:pt x="5136" y="5834"/>
                    </a:moveTo>
                    <a:lnTo>
                      <a:pt x="5136" y="8418"/>
                    </a:lnTo>
                    <a:lnTo>
                      <a:pt x="3718" y="8418"/>
                    </a:lnTo>
                    <a:lnTo>
                      <a:pt x="3718" y="5834"/>
                    </a:lnTo>
                    <a:cubicBezTo>
                      <a:pt x="3939" y="5897"/>
                      <a:pt x="4191" y="5960"/>
                      <a:pt x="4411" y="5960"/>
                    </a:cubicBezTo>
                    <a:cubicBezTo>
                      <a:pt x="4663" y="5960"/>
                      <a:pt x="4884" y="5897"/>
                      <a:pt x="5136" y="5834"/>
                    </a:cubicBezTo>
                    <a:close/>
                    <a:moveTo>
                      <a:pt x="4390" y="657"/>
                    </a:moveTo>
                    <a:cubicBezTo>
                      <a:pt x="5196" y="657"/>
                      <a:pt x="5982" y="942"/>
                      <a:pt x="6617" y="1455"/>
                    </a:cubicBezTo>
                    <a:cubicBezTo>
                      <a:pt x="7467" y="2117"/>
                      <a:pt x="7940" y="3156"/>
                      <a:pt x="7940" y="4196"/>
                    </a:cubicBezTo>
                    <a:cubicBezTo>
                      <a:pt x="7940" y="5078"/>
                      <a:pt x="7625" y="5897"/>
                      <a:pt x="7058" y="6527"/>
                    </a:cubicBezTo>
                    <a:cubicBezTo>
                      <a:pt x="6585" y="7095"/>
                      <a:pt x="6270" y="7756"/>
                      <a:pt x="6207" y="8418"/>
                    </a:cubicBezTo>
                    <a:lnTo>
                      <a:pt x="5829" y="8418"/>
                    </a:lnTo>
                    <a:lnTo>
                      <a:pt x="5829" y="5267"/>
                    </a:lnTo>
                    <a:cubicBezTo>
                      <a:pt x="5829" y="5236"/>
                      <a:pt x="5829" y="5141"/>
                      <a:pt x="5798" y="5110"/>
                    </a:cubicBezTo>
                    <a:lnTo>
                      <a:pt x="4726" y="2999"/>
                    </a:lnTo>
                    <a:cubicBezTo>
                      <a:pt x="4663" y="2873"/>
                      <a:pt x="4537" y="2778"/>
                      <a:pt x="4411" y="2778"/>
                    </a:cubicBezTo>
                    <a:cubicBezTo>
                      <a:pt x="4317" y="2778"/>
                      <a:pt x="4191" y="2873"/>
                      <a:pt x="4096" y="2999"/>
                    </a:cubicBezTo>
                    <a:lnTo>
                      <a:pt x="3057" y="5110"/>
                    </a:lnTo>
                    <a:cubicBezTo>
                      <a:pt x="2994" y="5141"/>
                      <a:pt x="2994" y="5236"/>
                      <a:pt x="2994" y="5267"/>
                    </a:cubicBezTo>
                    <a:lnTo>
                      <a:pt x="2994" y="8418"/>
                    </a:lnTo>
                    <a:lnTo>
                      <a:pt x="2647" y="8418"/>
                    </a:lnTo>
                    <a:cubicBezTo>
                      <a:pt x="2584" y="7756"/>
                      <a:pt x="2301" y="7095"/>
                      <a:pt x="1796" y="6527"/>
                    </a:cubicBezTo>
                    <a:cubicBezTo>
                      <a:pt x="1040" y="5708"/>
                      <a:pt x="757" y="4574"/>
                      <a:pt x="1009" y="3408"/>
                    </a:cubicBezTo>
                    <a:cubicBezTo>
                      <a:pt x="1261" y="2085"/>
                      <a:pt x="2332" y="1014"/>
                      <a:pt x="3687" y="731"/>
                    </a:cubicBezTo>
                    <a:cubicBezTo>
                      <a:pt x="3921" y="681"/>
                      <a:pt x="4156" y="657"/>
                      <a:pt x="4390" y="657"/>
                    </a:cubicBezTo>
                    <a:close/>
                    <a:moveTo>
                      <a:pt x="6207" y="9142"/>
                    </a:moveTo>
                    <a:lnTo>
                      <a:pt x="6207" y="9489"/>
                    </a:lnTo>
                    <a:cubicBezTo>
                      <a:pt x="6207" y="9678"/>
                      <a:pt x="6050" y="9835"/>
                      <a:pt x="5829" y="9835"/>
                    </a:cubicBezTo>
                    <a:lnTo>
                      <a:pt x="3057" y="9835"/>
                    </a:lnTo>
                    <a:cubicBezTo>
                      <a:pt x="2836" y="9835"/>
                      <a:pt x="2679" y="9678"/>
                      <a:pt x="2679" y="9489"/>
                    </a:cubicBezTo>
                    <a:lnTo>
                      <a:pt x="2679" y="9142"/>
                    </a:lnTo>
                    <a:close/>
                    <a:moveTo>
                      <a:pt x="5483" y="10529"/>
                    </a:moveTo>
                    <a:lnTo>
                      <a:pt x="5483" y="10907"/>
                    </a:lnTo>
                    <a:cubicBezTo>
                      <a:pt x="5483" y="11096"/>
                      <a:pt x="5325" y="11253"/>
                      <a:pt x="5136" y="11253"/>
                    </a:cubicBezTo>
                    <a:lnTo>
                      <a:pt x="3718" y="11253"/>
                    </a:lnTo>
                    <a:cubicBezTo>
                      <a:pt x="3529" y="11253"/>
                      <a:pt x="3372" y="11096"/>
                      <a:pt x="3372" y="10907"/>
                    </a:cubicBezTo>
                    <a:lnTo>
                      <a:pt x="3372" y="10529"/>
                    </a:lnTo>
                    <a:close/>
                    <a:moveTo>
                      <a:pt x="4318" y="0"/>
                    </a:moveTo>
                    <a:cubicBezTo>
                      <a:pt x="4056" y="0"/>
                      <a:pt x="3792" y="23"/>
                      <a:pt x="3529" y="69"/>
                    </a:cubicBezTo>
                    <a:cubicBezTo>
                      <a:pt x="1954" y="384"/>
                      <a:pt x="631" y="1707"/>
                      <a:pt x="284" y="3314"/>
                    </a:cubicBezTo>
                    <a:cubicBezTo>
                      <a:pt x="1" y="4637"/>
                      <a:pt x="379" y="6023"/>
                      <a:pt x="1261" y="7000"/>
                    </a:cubicBezTo>
                    <a:cubicBezTo>
                      <a:pt x="1702" y="7536"/>
                      <a:pt x="1986" y="8166"/>
                      <a:pt x="1986" y="8796"/>
                    </a:cubicBezTo>
                    <a:lnTo>
                      <a:pt x="1986" y="9489"/>
                    </a:lnTo>
                    <a:cubicBezTo>
                      <a:pt x="1986" y="9961"/>
                      <a:pt x="2269" y="10371"/>
                      <a:pt x="2679" y="10466"/>
                    </a:cubicBezTo>
                    <a:lnTo>
                      <a:pt x="2679" y="10907"/>
                    </a:lnTo>
                    <a:cubicBezTo>
                      <a:pt x="2679" y="11505"/>
                      <a:pt x="3151" y="11978"/>
                      <a:pt x="3750" y="11978"/>
                    </a:cubicBezTo>
                    <a:lnTo>
                      <a:pt x="5168" y="11978"/>
                    </a:lnTo>
                    <a:cubicBezTo>
                      <a:pt x="5766" y="11978"/>
                      <a:pt x="6239" y="11505"/>
                      <a:pt x="6239" y="10907"/>
                    </a:cubicBezTo>
                    <a:lnTo>
                      <a:pt x="6239" y="10466"/>
                    </a:lnTo>
                    <a:cubicBezTo>
                      <a:pt x="6617" y="10308"/>
                      <a:pt x="6963" y="9930"/>
                      <a:pt x="6963" y="9489"/>
                    </a:cubicBezTo>
                    <a:lnTo>
                      <a:pt x="6963" y="8796"/>
                    </a:lnTo>
                    <a:cubicBezTo>
                      <a:pt x="6963" y="8166"/>
                      <a:pt x="7184" y="7536"/>
                      <a:pt x="7656" y="6969"/>
                    </a:cubicBezTo>
                    <a:cubicBezTo>
                      <a:pt x="8318" y="6212"/>
                      <a:pt x="8696" y="5236"/>
                      <a:pt x="8696" y="4228"/>
                    </a:cubicBezTo>
                    <a:cubicBezTo>
                      <a:pt x="8633" y="2967"/>
                      <a:pt x="8097" y="1739"/>
                      <a:pt x="7058" y="951"/>
                    </a:cubicBezTo>
                    <a:cubicBezTo>
                      <a:pt x="6285" y="328"/>
                      <a:pt x="5314" y="0"/>
                      <a:pt x="43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6" name="Google Shape;763;p35">
                <a:extLst>
                  <a:ext uri="{FF2B5EF4-FFF2-40B4-BE49-F238E27FC236}">
                    <a16:creationId xmlns:a16="http://schemas.microsoft.com/office/drawing/2014/main" id="{F4BD5191-14B7-60C3-580F-23DB4B162B6D}"/>
                  </a:ext>
                </a:extLst>
              </p:cNvPr>
              <p:cNvSpPr/>
              <p:nvPr/>
            </p:nvSpPr>
            <p:spPr>
              <a:xfrm>
                <a:off x="-49786250" y="2422325"/>
                <a:ext cx="362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1450" h="694" extrusionOk="0">
                    <a:moveTo>
                      <a:pt x="379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0" y="536"/>
                      <a:pt x="158" y="694"/>
                      <a:pt x="379" y="694"/>
                    </a:cubicBezTo>
                    <a:lnTo>
                      <a:pt x="1072" y="694"/>
                    </a:lnTo>
                    <a:cubicBezTo>
                      <a:pt x="1261" y="694"/>
                      <a:pt x="1418" y="536"/>
                      <a:pt x="1418" y="347"/>
                    </a:cubicBezTo>
                    <a:cubicBezTo>
                      <a:pt x="1450" y="127"/>
                      <a:pt x="1261" y="1"/>
                      <a:pt x="107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7" name="Google Shape;764;p35">
                <a:extLst>
                  <a:ext uri="{FF2B5EF4-FFF2-40B4-BE49-F238E27FC236}">
                    <a16:creationId xmlns:a16="http://schemas.microsoft.com/office/drawing/2014/main" id="{343A5B67-EAC7-A41E-8067-22835AE635FC}"/>
                  </a:ext>
                </a:extLst>
              </p:cNvPr>
              <p:cNvSpPr/>
              <p:nvPr/>
            </p:nvSpPr>
            <p:spPr>
              <a:xfrm>
                <a:off x="-49783900" y="2362475"/>
                <a:ext cx="31550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1206" extrusionOk="0">
                    <a:moveTo>
                      <a:pt x="391" y="0"/>
                    </a:moveTo>
                    <a:cubicBezTo>
                      <a:pt x="300" y="0"/>
                      <a:pt x="206" y="32"/>
                      <a:pt x="127" y="95"/>
                    </a:cubicBezTo>
                    <a:cubicBezTo>
                      <a:pt x="1" y="221"/>
                      <a:pt x="1" y="441"/>
                      <a:pt x="127" y="599"/>
                    </a:cubicBezTo>
                    <a:lnTo>
                      <a:pt x="631" y="1134"/>
                    </a:lnTo>
                    <a:cubicBezTo>
                      <a:pt x="694" y="1182"/>
                      <a:pt x="781" y="1205"/>
                      <a:pt x="871" y="1205"/>
                    </a:cubicBezTo>
                    <a:cubicBezTo>
                      <a:pt x="962" y="1205"/>
                      <a:pt x="1056" y="1182"/>
                      <a:pt x="1135" y="1134"/>
                    </a:cubicBezTo>
                    <a:cubicBezTo>
                      <a:pt x="1261" y="1008"/>
                      <a:pt x="1261" y="756"/>
                      <a:pt x="1135" y="599"/>
                    </a:cubicBezTo>
                    <a:lnTo>
                      <a:pt x="631" y="95"/>
                    </a:lnTo>
                    <a:cubicBezTo>
                      <a:pt x="568" y="32"/>
                      <a:pt x="481" y="0"/>
                      <a:pt x="39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8" name="Google Shape;765;p35">
                <a:extLst>
                  <a:ext uri="{FF2B5EF4-FFF2-40B4-BE49-F238E27FC236}">
                    <a16:creationId xmlns:a16="http://schemas.microsoft.com/office/drawing/2014/main" id="{A7D6123F-49D2-5D3D-D4FD-3E664212C3F4}"/>
                  </a:ext>
                </a:extLst>
              </p:cNvPr>
              <p:cNvSpPr/>
              <p:nvPr/>
            </p:nvSpPr>
            <p:spPr>
              <a:xfrm>
                <a:off x="-49783900" y="2468800"/>
                <a:ext cx="31550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1206" extrusionOk="0">
                    <a:moveTo>
                      <a:pt x="871" y="0"/>
                    </a:moveTo>
                    <a:cubicBezTo>
                      <a:pt x="781" y="0"/>
                      <a:pt x="694" y="32"/>
                      <a:pt x="631" y="95"/>
                    </a:cubicBezTo>
                    <a:lnTo>
                      <a:pt x="127" y="599"/>
                    </a:lnTo>
                    <a:cubicBezTo>
                      <a:pt x="1" y="725"/>
                      <a:pt x="1" y="977"/>
                      <a:pt x="127" y="1135"/>
                    </a:cubicBezTo>
                    <a:cubicBezTo>
                      <a:pt x="174" y="1182"/>
                      <a:pt x="261" y="1205"/>
                      <a:pt x="355" y="1205"/>
                    </a:cubicBezTo>
                    <a:cubicBezTo>
                      <a:pt x="450" y="1205"/>
                      <a:pt x="552" y="1182"/>
                      <a:pt x="631" y="1135"/>
                    </a:cubicBezTo>
                    <a:lnTo>
                      <a:pt x="1135" y="599"/>
                    </a:lnTo>
                    <a:cubicBezTo>
                      <a:pt x="1261" y="504"/>
                      <a:pt x="1261" y="252"/>
                      <a:pt x="1135" y="95"/>
                    </a:cubicBezTo>
                    <a:cubicBezTo>
                      <a:pt x="1056" y="32"/>
                      <a:pt x="962" y="0"/>
                      <a:pt x="87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9" name="Google Shape;766;p35">
                <a:extLst>
                  <a:ext uri="{FF2B5EF4-FFF2-40B4-BE49-F238E27FC236}">
                    <a16:creationId xmlns:a16="http://schemas.microsoft.com/office/drawing/2014/main" id="{BBCFA38D-CAE7-F454-2F6A-74B33624A30C}"/>
                  </a:ext>
                </a:extLst>
              </p:cNvPr>
              <p:cNvSpPr/>
              <p:nvPr/>
            </p:nvSpPr>
            <p:spPr>
              <a:xfrm>
                <a:off x="-49520825" y="2421550"/>
                <a:ext cx="354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78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072" y="725"/>
                    </a:lnTo>
                    <a:cubicBezTo>
                      <a:pt x="1261" y="725"/>
                      <a:pt x="1418" y="567"/>
                      <a:pt x="1418" y="378"/>
                    </a:cubicBezTo>
                    <a:cubicBezTo>
                      <a:pt x="1418" y="158"/>
                      <a:pt x="1261" y="0"/>
                      <a:pt x="107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0" name="Google Shape;767;p35">
                <a:extLst>
                  <a:ext uri="{FF2B5EF4-FFF2-40B4-BE49-F238E27FC236}">
                    <a16:creationId xmlns:a16="http://schemas.microsoft.com/office/drawing/2014/main" id="{9EBD05E7-9A54-A121-F5B8-5EE512C18411}"/>
                  </a:ext>
                </a:extLst>
              </p:cNvPr>
              <p:cNvSpPr/>
              <p:nvPr/>
            </p:nvSpPr>
            <p:spPr>
              <a:xfrm>
                <a:off x="-49519250" y="2362475"/>
                <a:ext cx="31525" cy="31325"/>
              </a:xfrm>
              <a:custGeom>
                <a:avLst/>
                <a:gdLst/>
                <a:ahLst/>
                <a:cxnLst/>
                <a:rect l="l" t="t" r="r" b="b"/>
                <a:pathLst>
                  <a:path w="1261" h="1253" extrusionOk="0">
                    <a:moveTo>
                      <a:pt x="906" y="0"/>
                    </a:moveTo>
                    <a:cubicBezTo>
                      <a:pt x="812" y="0"/>
                      <a:pt x="709" y="32"/>
                      <a:pt x="631" y="95"/>
                    </a:cubicBezTo>
                    <a:lnTo>
                      <a:pt x="127" y="599"/>
                    </a:lnTo>
                    <a:cubicBezTo>
                      <a:pt x="1" y="725"/>
                      <a:pt x="1" y="945"/>
                      <a:pt x="127" y="1134"/>
                    </a:cubicBezTo>
                    <a:cubicBezTo>
                      <a:pt x="190" y="1213"/>
                      <a:pt x="276" y="1253"/>
                      <a:pt x="367" y="1253"/>
                    </a:cubicBezTo>
                    <a:cubicBezTo>
                      <a:pt x="457" y="1253"/>
                      <a:pt x="552" y="1213"/>
                      <a:pt x="631" y="1134"/>
                    </a:cubicBezTo>
                    <a:lnTo>
                      <a:pt x="1135" y="599"/>
                    </a:lnTo>
                    <a:cubicBezTo>
                      <a:pt x="1261" y="473"/>
                      <a:pt x="1261" y="252"/>
                      <a:pt x="1135" y="95"/>
                    </a:cubicBezTo>
                    <a:cubicBezTo>
                      <a:pt x="1088" y="32"/>
                      <a:pt x="1001" y="0"/>
                      <a:pt x="9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1" name="Google Shape;768;p35">
                <a:extLst>
                  <a:ext uri="{FF2B5EF4-FFF2-40B4-BE49-F238E27FC236}">
                    <a16:creationId xmlns:a16="http://schemas.microsoft.com/office/drawing/2014/main" id="{94228004-9802-AE6F-5049-B831AF1AD506}"/>
                  </a:ext>
                </a:extLst>
              </p:cNvPr>
              <p:cNvSpPr/>
              <p:nvPr/>
            </p:nvSpPr>
            <p:spPr>
              <a:xfrm>
                <a:off x="-49519250" y="2468800"/>
                <a:ext cx="31525" cy="30150"/>
              </a:xfrm>
              <a:custGeom>
                <a:avLst/>
                <a:gdLst/>
                <a:ahLst/>
                <a:cxnLst/>
                <a:rect l="l" t="t" r="r" b="b"/>
                <a:pathLst>
                  <a:path w="1261" h="1206" extrusionOk="0">
                    <a:moveTo>
                      <a:pt x="391" y="0"/>
                    </a:moveTo>
                    <a:cubicBezTo>
                      <a:pt x="300" y="0"/>
                      <a:pt x="205" y="32"/>
                      <a:pt x="127" y="95"/>
                    </a:cubicBezTo>
                    <a:cubicBezTo>
                      <a:pt x="1" y="221"/>
                      <a:pt x="1" y="441"/>
                      <a:pt x="127" y="599"/>
                    </a:cubicBezTo>
                    <a:lnTo>
                      <a:pt x="631" y="1135"/>
                    </a:lnTo>
                    <a:cubicBezTo>
                      <a:pt x="694" y="1182"/>
                      <a:pt x="780" y="1205"/>
                      <a:pt x="871" y="1205"/>
                    </a:cubicBezTo>
                    <a:cubicBezTo>
                      <a:pt x="962" y="1205"/>
                      <a:pt x="1056" y="1182"/>
                      <a:pt x="1135" y="1135"/>
                    </a:cubicBezTo>
                    <a:cubicBezTo>
                      <a:pt x="1261" y="1009"/>
                      <a:pt x="1261" y="756"/>
                      <a:pt x="1135" y="599"/>
                    </a:cubicBezTo>
                    <a:lnTo>
                      <a:pt x="631" y="95"/>
                    </a:lnTo>
                    <a:cubicBezTo>
                      <a:pt x="568" y="32"/>
                      <a:pt x="481" y="0"/>
                      <a:pt x="39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99D9717-A5B8-0DE5-F01E-B1CE6896F5B3}"/>
              </a:ext>
            </a:extLst>
          </p:cNvPr>
          <p:cNvGrpSpPr/>
          <p:nvPr/>
        </p:nvGrpSpPr>
        <p:grpSpPr>
          <a:xfrm>
            <a:off x="8926496" y="2657878"/>
            <a:ext cx="1472561" cy="1472355"/>
            <a:chOff x="8926496" y="2657878"/>
            <a:chExt cx="1472561" cy="1472355"/>
          </a:xfrm>
        </p:grpSpPr>
        <p:sp>
          <p:nvSpPr>
            <p:cNvPr id="8" name="Google Shape;742;p35">
              <a:extLst>
                <a:ext uri="{FF2B5EF4-FFF2-40B4-BE49-F238E27FC236}">
                  <a16:creationId xmlns:a16="http://schemas.microsoft.com/office/drawing/2014/main" id="{EDC71540-6254-096D-30EA-0331EBF76471}"/>
                </a:ext>
              </a:extLst>
            </p:cNvPr>
            <p:cNvSpPr/>
            <p:nvPr/>
          </p:nvSpPr>
          <p:spPr>
            <a:xfrm>
              <a:off x="8926496" y="2657878"/>
              <a:ext cx="1472561" cy="1472355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solidFill>
              <a:srgbClr val="2567B2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Montserrat"/>
                <a:buNone/>
              </a:pP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22" name="Google Shape;769;p35">
              <a:extLst>
                <a:ext uri="{FF2B5EF4-FFF2-40B4-BE49-F238E27FC236}">
                  <a16:creationId xmlns:a16="http://schemas.microsoft.com/office/drawing/2014/main" id="{19C8F05D-CFD4-B209-6903-7760A4A4B29F}"/>
                </a:ext>
              </a:extLst>
            </p:cNvPr>
            <p:cNvGrpSpPr/>
            <p:nvPr/>
          </p:nvGrpSpPr>
          <p:grpSpPr>
            <a:xfrm>
              <a:off x="9347677" y="3058734"/>
              <a:ext cx="681650" cy="669810"/>
              <a:chOff x="-60988625" y="2310475"/>
              <a:chExt cx="316650" cy="311150"/>
            </a:xfrm>
          </p:grpSpPr>
          <p:sp>
            <p:nvSpPr>
              <p:cNvPr id="23" name="Google Shape;770;p35">
                <a:extLst>
                  <a:ext uri="{FF2B5EF4-FFF2-40B4-BE49-F238E27FC236}">
                    <a16:creationId xmlns:a16="http://schemas.microsoft.com/office/drawing/2014/main" id="{9283D83E-9F5E-955A-AFDE-547BB14637C8}"/>
                  </a:ext>
                </a:extLst>
              </p:cNvPr>
              <p:cNvSpPr/>
              <p:nvPr/>
            </p:nvSpPr>
            <p:spPr>
              <a:xfrm>
                <a:off x="-60988625" y="2310475"/>
                <a:ext cx="311125" cy="311150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446" extrusionOk="0">
                    <a:moveTo>
                      <a:pt x="7877" y="883"/>
                    </a:moveTo>
                    <a:cubicBezTo>
                      <a:pt x="8097" y="883"/>
                      <a:pt x="8318" y="1072"/>
                      <a:pt x="8318" y="1324"/>
                    </a:cubicBezTo>
                    <a:lnTo>
                      <a:pt x="8318" y="10398"/>
                    </a:lnTo>
                    <a:cubicBezTo>
                      <a:pt x="8318" y="10870"/>
                      <a:pt x="8444" y="11311"/>
                      <a:pt x="8727" y="11626"/>
                    </a:cubicBezTo>
                    <a:lnTo>
                      <a:pt x="2111" y="11626"/>
                    </a:lnTo>
                    <a:cubicBezTo>
                      <a:pt x="1450" y="11626"/>
                      <a:pt x="851" y="11091"/>
                      <a:pt x="851" y="10398"/>
                    </a:cubicBezTo>
                    <a:lnTo>
                      <a:pt x="851" y="1324"/>
                    </a:lnTo>
                    <a:lnTo>
                      <a:pt x="820" y="1324"/>
                    </a:lnTo>
                    <a:cubicBezTo>
                      <a:pt x="820" y="1072"/>
                      <a:pt x="1009" y="883"/>
                      <a:pt x="1261" y="883"/>
                    </a:cubicBezTo>
                    <a:close/>
                    <a:moveTo>
                      <a:pt x="11500" y="10807"/>
                    </a:moveTo>
                    <a:cubicBezTo>
                      <a:pt x="11342" y="11280"/>
                      <a:pt x="10870" y="11626"/>
                      <a:pt x="10303" y="11626"/>
                    </a:cubicBezTo>
                    <a:cubicBezTo>
                      <a:pt x="9767" y="11626"/>
                      <a:pt x="9326" y="11280"/>
                      <a:pt x="9137" y="10807"/>
                    </a:cubicBezTo>
                    <a:close/>
                    <a:moveTo>
                      <a:pt x="1261" y="1"/>
                    </a:moveTo>
                    <a:cubicBezTo>
                      <a:pt x="568" y="1"/>
                      <a:pt x="32" y="568"/>
                      <a:pt x="32" y="1230"/>
                    </a:cubicBezTo>
                    <a:lnTo>
                      <a:pt x="32" y="10334"/>
                    </a:lnTo>
                    <a:cubicBezTo>
                      <a:pt x="0" y="11563"/>
                      <a:pt x="946" y="12445"/>
                      <a:pt x="2080" y="12445"/>
                    </a:cubicBezTo>
                    <a:lnTo>
                      <a:pt x="10334" y="12445"/>
                    </a:lnTo>
                    <a:cubicBezTo>
                      <a:pt x="11500" y="12445"/>
                      <a:pt x="12445" y="11500"/>
                      <a:pt x="12445" y="10366"/>
                    </a:cubicBezTo>
                    <a:cubicBezTo>
                      <a:pt x="12445" y="10145"/>
                      <a:pt x="12224" y="9925"/>
                      <a:pt x="12004" y="9925"/>
                    </a:cubicBezTo>
                    <a:lnTo>
                      <a:pt x="9074" y="9925"/>
                    </a:lnTo>
                    <a:lnTo>
                      <a:pt x="9074" y="1230"/>
                    </a:lnTo>
                    <a:cubicBezTo>
                      <a:pt x="9074" y="568"/>
                      <a:pt x="8538" y="1"/>
                      <a:pt x="78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4" name="Google Shape;771;p35">
                <a:extLst>
                  <a:ext uri="{FF2B5EF4-FFF2-40B4-BE49-F238E27FC236}">
                    <a16:creationId xmlns:a16="http://schemas.microsoft.com/office/drawing/2014/main" id="{ABCD6149-1DF2-21C6-522A-ABDE1F0E0AAF}"/>
                  </a:ext>
                </a:extLst>
              </p:cNvPr>
              <p:cNvSpPr/>
              <p:nvPr/>
            </p:nvSpPr>
            <p:spPr>
              <a:xfrm>
                <a:off x="-60947675" y="2353025"/>
                <a:ext cx="14572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20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441"/>
                    </a:cubicBezTo>
                    <a:cubicBezTo>
                      <a:pt x="1" y="630"/>
                      <a:pt x="190" y="819"/>
                      <a:pt x="442" y="819"/>
                    </a:cubicBezTo>
                    <a:lnTo>
                      <a:pt x="5388" y="819"/>
                    </a:lnTo>
                    <a:cubicBezTo>
                      <a:pt x="5640" y="819"/>
                      <a:pt x="5829" y="630"/>
                      <a:pt x="5829" y="441"/>
                    </a:cubicBezTo>
                    <a:cubicBezTo>
                      <a:pt x="5829" y="189"/>
                      <a:pt x="5640" y="0"/>
                      <a:pt x="538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5" name="Google Shape;772;p35">
                <a:extLst>
                  <a:ext uri="{FF2B5EF4-FFF2-40B4-BE49-F238E27FC236}">
                    <a16:creationId xmlns:a16="http://schemas.microsoft.com/office/drawing/2014/main" id="{D9A0EDEA-0A4E-41CF-0C8A-A7E93275762C}"/>
                  </a:ext>
                </a:extLst>
              </p:cNvPr>
              <p:cNvSpPr/>
              <p:nvPr/>
            </p:nvSpPr>
            <p:spPr>
              <a:xfrm>
                <a:off x="-60947675" y="2415250"/>
                <a:ext cx="14572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20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378"/>
                    </a:cubicBezTo>
                    <a:cubicBezTo>
                      <a:pt x="1" y="630"/>
                      <a:pt x="190" y="819"/>
                      <a:pt x="442" y="819"/>
                    </a:cubicBezTo>
                    <a:lnTo>
                      <a:pt x="5388" y="819"/>
                    </a:lnTo>
                    <a:cubicBezTo>
                      <a:pt x="5640" y="819"/>
                      <a:pt x="5829" y="630"/>
                      <a:pt x="5829" y="378"/>
                    </a:cubicBezTo>
                    <a:cubicBezTo>
                      <a:pt x="5829" y="158"/>
                      <a:pt x="5640" y="0"/>
                      <a:pt x="538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6" name="Google Shape;773;p35">
                <a:extLst>
                  <a:ext uri="{FF2B5EF4-FFF2-40B4-BE49-F238E27FC236}">
                    <a16:creationId xmlns:a16="http://schemas.microsoft.com/office/drawing/2014/main" id="{038E5ADB-7E87-92E8-6165-9BB81D05470D}"/>
                  </a:ext>
                </a:extLst>
              </p:cNvPr>
              <p:cNvSpPr/>
              <p:nvPr/>
            </p:nvSpPr>
            <p:spPr>
              <a:xfrm>
                <a:off x="-60947675" y="2475875"/>
                <a:ext cx="145725" cy="221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84" extrusionOk="0">
                    <a:moveTo>
                      <a:pt x="442" y="1"/>
                    </a:moveTo>
                    <a:cubicBezTo>
                      <a:pt x="190" y="1"/>
                      <a:pt x="1" y="221"/>
                      <a:pt x="1" y="442"/>
                    </a:cubicBezTo>
                    <a:cubicBezTo>
                      <a:pt x="1" y="694"/>
                      <a:pt x="190" y="883"/>
                      <a:pt x="442" y="883"/>
                    </a:cubicBezTo>
                    <a:lnTo>
                      <a:pt x="5388" y="883"/>
                    </a:lnTo>
                    <a:cubicBezTo>
                      <a:pt x="5640" y="883"/>
                      <a:pt x="5829" y="694"/>
                      <a:pt x="5829" y="442"/>
                    </a:cubicBezTo>
                    <a:cubicBezTo>
                      <a:pt x="5829" y="221"/>
                      <a:pt x="5640" y="1"/>
                      <a:pt x="538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7" name="Google Shape;774;p35">
                <a:extLst>
                  <a:ext uri="{FF2B5EF4-FFF2-40B4-BE49-F238E27FC236}">
                    <a16:creationId xmlns:a16="http://schemas.microsoft.com/office/drawing/2014/main" id="{12508633-4F9D-E3BC-0CC7-462816C49899}"/>
                  </a:ext>
                </a:extLst>
              </p:cNvPr>
              <p:cNvSpPr/>
              <p:nvPr/>
            </p:nvSpPr>
            <p:spPr>
              <a:xfrm>
                <a:off x="-60947675" y="2538100"/>
                <a:ext cx="145725" cy="22075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83" extrusionOk="0">
                    <a:moveTo>
                      <a:pt x="442" y="1"/>
                    </a:moveTo>
                    <a:cubicBezTo>
                      <a:pt x="190" y="1"/>
                      <a:pt x="1" y="190"/>
                      <a:pt x="1" y="442"/>
                    </a:cubicBezTo>
                    <a:cubicBezTo>
                      <a:pt x="1" y="662"/>
                      <a:pt x="190" y="883"/>
                      <a:pt x="442" y="883"/>
                    </a:cubicBezTo>
                    <a:lnTo>
                      <a:pt x="5388" y="883"/>
                    </a:lnTo>
                    <a:cubicBezTo>
                      <a:pt x="5640" y="883"/>
                      <a:pt x="5829" y="662"/>
                      <a:pt x="5829" y="442"/>
                    </a:cubicBezTo>
                    <a:cubicBezTo>
                      <a:pt x="5829" y="190"/>
                      <a:pt x="5640" y="1"/>
                      <a:pt x="538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8" name="Google Shape;775;p35">
                <a:extLst>
                  <a:ext uri="{FF2B5EF4-FFF2-40B4-BE49-F238E27FC236}">
                    <a16:creationId xmlns:a16="http://schemas.microsoft.com/office/drawing/2014/main" id="{86BAD1AA-E02F-A35F-ECA5-4BB561E99F92}"/>
                  </a:ext>
                </a:extLst>
              </p:cNvPr>
              <p:cNvSpPr/>
              <p:nvPr/>
            </p:nvSpPr>
            <p:spPr>
              <a:xfrm>
                <a:off x="-60740525" y="2312050"/>
                <a:ext cx="68550" cy="233950"/>
              </a:xfrm>
              <a:custGeom>
                <a:avLst/>
                <a:gdLst/>
                <a:ahLst/>
                <a:cxnLst/>
                <a:rect l="l" t="t" r="r" b="b"/>
                <a:pathLst>
                  <a:path w="2742" h="9358" extrusionOk="0">
                    <a:moveTo>
                      <a:pt x="1796" y="789"/>
                    </a:moveTo>
                    <a:cubicBezTo>
                      <a:pt x="1891" y="789"/>
                      <a:pt x="1922" y="852"/>
                      <a:pt x="1922" y="946"/>
                    </a:cubicBezTo>
                    <a:lnTo>
                      <a:pt x="1922" y="1639"/>
                    </a:lnTo>
                    <a:lnTo>
                      <a:pt x="820" y="1639"/>
                    </a:lnTo>
                    <a:lnTo>
                      <a:pt x="820" y="946"/>
                    </a:lnTo>
                    <a:cubicBezTo>
                      <a:pt x="820" y="852"/>
                      <a:pt x="883" y="789"/>
                      <a:pt x="977" y="789"/>
                    </a:cubicBezTo>
                    <a:close/>
                    <a:moveTo>
                      <a:pt x="1922" y="2458"/>
                    </a:moveTo>
                    <a:lnTo>
                      <a:pt x="1922" y="6617"/>
                    </a:lnTo>
                    <a:lnTo>
                      <a:pt x="820" y="6617"/>
                    </a:lnTo>
                    <a:lnTo>
                      <a:pt x="820" y="2458"/>
                    </a:lnTo>
                    <a:close/>
                    <a:moveTo>
                      <a:pt x="1639" y="7436"/>
                    </a:moveTo>
                    <a:lnTo>
                      <a:pt x="1355" y="8035"/>
                    </a:lnTo>
                    <a:lnTo>
                      <a:pt x="1040" y="7436"/>
                    </a:lnTo>
                    <a:close/>
                    <a:moveTo>
                      <a:pt x="977" y="1"/>
                    </a:moveTo>
                    <a:cubicBezTo>
                      <a:pt x="410" y="1"/>
                      <a:pt x="1" y="410"/>
                      <a:pt x="1" y="946"/>
                    </a:cubicBezTo>
                    <a:lnTo>
                      <a:pt x="1" y="6995"/>
                    </a:lnTo>
                    <a:cubicBezTo>
                      <a:pt x="1" y="7090"/>
                      <a:pt x="1" y="7121"/>
                      <a:pt x="32" y="7184"/>
                    </a:cubicBezTo>
                    <a:lnTo>
                      <a:pt x="1009" y="9137"/>
                    </a:lnTo>
                    <a:cubicBezTo>
                      <a:pt x="1103" y="9295"/>
                      <a:pt x="1198" y="9358"/>
                      <a:pt x="1355" y="9358"/>
                    </a:cubicBezTo>
                    <a:cubicBezTo>
                      <a:pt x="1513" y="9358"/>
                      <a:pt x="1670" y="9295"/>
                      <a:pt x="1733" y="9137"/>
                    </a:cubicBezTo>
                    <a:lnTo>
                      <a:pt x="2678" y="7184"/>
                    </a:lnTo>
                    <a:cubicBezTo>
                      <a:pt x="2710" y="7153"/>
                      <a:pt x="2710" y="7090"/>
                      <a:pt x="2710" y="6995"/>
                    </a:cubicBezTo>
                    <a:lnTo>
                      <a:pt x="2710" y="946"/>
                    </a:lnTo>
                    <a:cubicBezTo>
                      <a:pt x="2741" y="410"/>
                      <a:pt x="2300" y="1"/>
                      <a:pt x="179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Montserrat"/>
                  <a:buNone/>
                </a:pP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55576604-3FFD-8E76-1A44-EC90FA9A5158}"/>
              </a:ext>
            </a:extLst>
          </p:cNvPr>
          <p:cNvSpPr txBox="1"/>
          <p:nvPr/>
        </p:nvSpPr>
        <p:spPr>
          <a:xfrm>
            <a:off x="8364971" y="4423662"/>
            <a:ext cx="27691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59E0E9D-A655-F624-82B2-F8374BE124F1}"/>
              </a:ext>
            </a:extLst>
          </p:cNvPr>
          <p:cNvSpPr txBox="1"/>
          <p:nvPr/>
        </p:nvSpPr>
        <p:spPr>
          <a:xfrm>
            <a:off x="1161351" y="960253"/>
            <a:ext cx="27691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8873AC-0619-B74F-C04F-C90120521713}"/>
              </a:ext>
            </a:extLst>
          </p:cNvPr>
          <p:cNvSpPr txBox="1"/>
          <p:nvPr/>
        </p:nvSpPr>
        <p:spPr>
          <a:xfrm>
            <a:off x="5906066" y="960253"/>
            <a:ext cx="27691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0A408F9-541A-4001-45DD-25590E11AE97}"/>
              </a:ext>
            </a:extLst>
          </p:cNvPr>
          <p:cNvSpPr txBox="1"/>
          <p:nvPr/>
        </p:nvSpPr>
        <p:spPr>
          <a:xfrm>
            <a:off x="3533709" y="4423662"/>
            <a:ext cx="27691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2973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075D60B-6397-3861-F3B8-D1C4C49E267C}"/>
              </a:ext>
            </a:extLst>
          </p:cNvPr>
          <p:cNvSpPr/>
          <p:nvPr/>
        </p:nvSpPr>
        <p:spPr>
          <a:xfrm>
            <a:off x="7729111" y="2077498"/>
            <a:ext cx="2717649" cy="2703003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فصل </a:t>
            </a:r>
          </a:p>
          <a:p>
            <a:pPr lvl="0" algn="ctr" rtl="1">
              <a:spcAft>
                <a:spcPts val="600"/>
              </a:spcAft>
              <a:defRPr/>
            </a:pPr>
            <a:r>
              <a:rPr lang="fa-IR" sz="4800" b="1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سوم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011780-8ECC-8276-A5F2-3A926E084B49}"/>
              </a:ext>
            </a:extLst>
          </p:cNvPr>
          <p:cNvSpPr txBox="1"/>
          <p:nvPr/>
        </p:nvSpPr>
        <p:spPr>
          <a:xfrm>
            <a:off x="392038" y="2239980"/>
            <a:ext cx="6089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</a:t>
            </a:r>
            <a:r>
              <a:rPr lang="fa-IR" sz="48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8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19435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F47638-AE75-FFD1-312B-93E944151D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0A8232-B27A-8212-FDC0-DD8159968030}"/>
              </a:ext>
            </a:extLst>
          </p:cNvPr>
          <p:cNvSpPr txBox="1"/>
          <p:nvPr/>
        </p:nvSpPr>
        <p:spPr>
          <a:xfrm>
            <a:off x="6452180" y="1022508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D6B579-A17B-16E2-A3A2-0865DAED5F9D}"/>
              </a:ext>
            </a:extLst>
          </p:cNvPr>
          <p:cNvSpPr txBox="1"/>
          <p:nvPr/>
        </p:nvSpPr>
        <p:spPr>
          <a:xfrm>
            <a:off x="734982" y="1022507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734746B-4228-4F5F-F882-D661E6A1A977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7604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736B03-9DC5-668B-B79E-CF5FB568771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3DF41DAD-125E-20BE-8688-0F0353B3F14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1" r="4061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2C110E70-758B-F044-8229-49958B2D333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6" r="24256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3481E4B5-440A-750B-C258-A585277304F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3" r="24243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5F6D2DD7-7474-BEF0-E07B-5D3E04E1374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0" r="23750"/>
          <a:stretch>
            <a:fillRect/>
          </a:stretch>
        </p:blipFill>
        <p:spPr/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56D4526-9256-A921-5C68-5EDFD24D7F30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D8C5683-144A-A955-240B-EBC2AD4B5064}"/>
              </a:ext>
            </a:extLst>
          </p:cNvPr>
          <p:cNvSpPr/>
          <p:nvPr/>
        </p:nvSpPr>
        <p:spPr>
          <a:xfrm>
            <a:off x="8745898" y="1782390"/>
            <a:ext cx="3035118" cy="3303849"/>
          </a:xfrm>
          <a:prstGeom prst="roundRect">
            <a:avLst>
              <a:gd name="adj" fmla="val 5620"/>
            </a:avLst>
          </a:prstGeom>
          <a:solidFill>
            <a:srgbClr val="18355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F70D6D-04F4-3A08-60B7-D8EC552F6C3E}"/>
              </a:ext>
            </a:extLst>
          </p:cNvPr>
          <p:cNvSpPr txBox="1"/>
          <p:nvPr/>
        </p:nvSpPr>
        <p:spPr>
          <a:xfrm>
            <a:off x="8878897" y="2496296"/>
            <a:ext cx="2769119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403164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1F47C8-E082-EFDC-8C23-5E844BC818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F80417E-CFF1-F4CD-C9C2-9545E384A7A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8" r="23748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7DD0EDC6-88B9-ED94-D964-7080E9DA4E0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6" r="24256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DE7AB97-810D-5095-D1EB-B08D5B37C7A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3" r="24243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52C28E9B-63AE-91F2-6814-81558021010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" r="4064"/>
          <a:stretch>
            <a:fillRect/>
          </a:stretch>
        </p:blipFill>
        <p:spPr/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FEF8495-175D-CBA3-2638-741D9EC9D549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C33C89B-84A1-003F-8DF4-B6870C5CBFAE}"/>
              </a:ext>
            </a:extLst>
          </p:cNvPr>
          <p:cNvSpPr/>
          <p:nvPr/>
        </p:nvSpPr>
        <p:spPr>
          <a:xfrm>
            <a:off x="5968545" y="1777075"/>
            <a:ext cx="3035118" cy="3303849"/>
          </a:xfrm>
          <a:prstGeom prst="roundRect">
            <a:avLst>
              <a:gd name="adj" fmla="val 5620"/>
            </a:avLst>
          </a:prstGeom>
          <a:solidFill>
            <a:srgbClr val="18355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01574B-2A08-56A1-16C3-7E43206B623E}"/>
              </a:ext>
            </a:extLst>
          </p:cNvPr>
          <p:cNvSpPr txBox="1"/>
          <p:nvPr/>
        </p:nvSpPr>
        <p:spPr>
          <a:xfrm>
            <a:off x="6095999" y="2455655"/>
            <a:ext cx="2769119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92951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91C70C-9D1C-48A7-75FD-77B023CEF3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EAF41E6-7F20-0C3E-D56A-62C39A6C3C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5" r="24255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CEC3C4B-8925-3168-729E-1BA72CAB86A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6" r="24256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8491ECDB-793C-6DD8-EA1C-9E9A8C64AC6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" r="4064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17D3F10-6B5F-C15B-21F0-7FD5B4E454C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0" r="23750"/>
          <a:stretch>
            <a:fillRect/>
          </a:stretch>
        </p:blipFill>
        <p:spPr/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4DB2237-D321-7C99-9DE8-88BD3424EEA8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2E3FBED-408B-532E-2712-23E4C8A05069}"/>
              </a:ext>
            </a:extLst>
          </p:cNvPr>
          <p:cNvSpPr/>
          <p:nvPr/>
        </p:nvSpPr>
        <p:spPr>
          <a:xfrm>
            <a:off x="3194953" y="1782390"/>
            <a:ext cx="3035118" cy="3303849"/>
          </a:xfrm>
          <a:prstGeom prst="roundRect">
            <a:avLst>
              <a:gd name="adj" fmla="val 5620"/>
            </a:avLst>
          </a:prstGeom>
          <a:solidFill>
            <a:srgbClr val="18355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EC3FB2-5E6D-7748-4E12-18E56A6658B0}"/>
              </a:ext>
            </a:extLst>
          </p:cNvPr>
          <p:cNvSpPr txBox="1"/>
          <p:nvPr/>
        </p:nvSpPr>
        <p:spPr>
          <a:xfrm>
            <a:off x="3326880" y="2455656"/>
            <a:ext cx="2769119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47105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4FF034-0003-CF2D-A225-FE1DF71C6D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FF7E023-49D7-F89C-22DC-8FC717A77D3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4" r="24254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E745557-6F14-6089-9256-79E84FD51B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3" r="24243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021F11B-D731-A718-B65C-F025CBE8598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" r="4064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9125C1CE-4799-706E-809E-A3CF68D2E40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0" r="23750"/>
          <a:stretch>
            <a:fillRect/>
          </a:stretch>
        </p:blipFill>
        <p:spPr/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4D31F73-FE96-0219-035E-7AE303EA2F85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9738619-5A27-DA44-1D45-0799D3829D6E}"/>
              </a:ext>
            </a:extLst>
          </p:cNvPr>
          <p:cNvSpPr/>
          <p:nvPr/>
        </p:nvSpPr>
        <p:spPr>
          <a:xfrm>
            <a:off x="379094" y="1762429"/>
            <a:ext cx="3035118" cy="3303849"/>
          </a:xfrm>
          <a:prstGeom prst="roundRect">
            <a:avLst>
              <a:gd name="adj" fmla="val 5620"/>
            </a:avLst>
          </a:prstGeom>
          <a:solidFill>
            <a:srgbClr val="18355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2044D4-D0CB-0C94-3886-A50AA22F8F44}"/>
              </a:ext>
            </a:extLst>
          </p:cNvPr>
          <p:cNvSpPr txBox="1"/>
          <p:nvPr/>
        </p:nvSpPr>
        <p:spPr>
          <a:xfrm>
            <a:off x="437024" y="2500226"/>
            <a:ext cx="2769119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84937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3F25036-8F9B-D1F3-EAA2-8D80AD367E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CFEB2D8-5401-816C-76FA-C7B9B5B70D00}"/>
              </a:ext>
            </a:extLst>
          </p:cNvPr>
          <p:cNvGrpSpPr/>
          <p:nvPr/>
        </p:nvGrpSpPr>
        <p:grpSpPr>
          <a:xfrm>
            <a:off x="1207410" y="2256094"/>
            <a:ext cx="1664978" cy="1216620"/>
            <a:chOff x="1207410" y="2256094"/>
            <a:chExt cx="1664978" cy="121662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594796B-3C1E-62F8-117F-0782933B47C4}"/>
                </a:ext>
              </a:extLst>
            </p:cNvPr>
            <p:cNvSpPr/>
            <p:nvPr/>
          </p:nvSpPr>
          <p:spPr>
            <a:xfrm>
              <a:off x="1207410" y="3399366"/>
              <a:ext cx="1664978" cy="73348"/>
            </a:xfrm>
            <a:prstGeom prst="roundRect">
              <a:avLst>
                <a:gd name="adj" fmla="val 50000"/>
              </a:avLst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9BAC0C71-8502-A10C-32C4-DAF2C146A6AC}"/>
                </a:ext>
              </a:extLst>
            </p:cNvPr>
            <p:cNvSpPr/>
            <p:nvPr/>
          </p:nvSpPr>
          <p:spPr>
            <a:xfrm>
              <a:off x="1624098" y="2256094"/>
              <a:ext cx="831600" cy="832439"/>
            </a:xfrm>
            <a:prstGeom prst="wedgeRoundRectCallout">
              <a:avLst/>
            </a:prstGeom>
            <a:solidFill>
              <a:srgbClr val="2567B2"/>
            </a:solidFill>
            <a:ln>
              <a:noFill/>
            </a:ln>
            <a:effectLst>
              <a:outerShdw blurRad="368300" dist="266700" dir="3060000" sx="79000" sy="79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C0FDCC-5E63-2A57-D87A-E0AC050C79C6}"/>
              </a:ext>
            </a:extLst>
          </p:cNvPr>
          <p:cNvGrpSpPr/>
          <p:nvPr/>
        </p:nvGrpSpPr>
        <p:grpSpPr>
          <a:xfrm>
            <a:off x="3235461" y="3399366"/>
            <a:ext cx="1664978" cy="1260571"/>
            <a:chOff x="3235461" y="3399366"/>
            <a:chExt cx="1664978" cy="126057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9C13D9F-8E76-7EAC-4CE8-845BECDEAE30}"/>
                </a:ext>
              </a:extLst>
            </p:cNvPr>
            <p:cNvSpPr/>
            <p:nvPr/>
          </p:nvSpPr>
          <p:spPr>
            <a:xfrm>
              <a:off x="3235461" y="3399366"/>
              <a:ext cx="1664978" cy="73348"/>
            </a:xfrm>
            <a:prstGeom prst="roundRect">
              <a:avLst>
                <a:gd name="adj" fmla="val 50000"/>
              </a:avLst>
            </a:prstGeom>
            <a:solidFill>
              <a:srgbClr val="25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Speech Bubble: Rectangle with Corners Rounded 9">
              <a:extLst>
                <a:ext uri="{FF2B5EF4-FFF2-40B4-BE49-F238E27FC236}">
                  <a16:creationId xmlns:a16="http://schemas.microsoft.com/office/drawing/2014/main" id="{2814C10C-D60F-AFD2-A3BB-183F4CE56BA2}"/>
                </a:ext>
              </a:extLst>
            </p:cNvPr>
            <p:cNvSpPr/>
            <p:nvPr/>
          </p:nvSpPr>
          <p:spPr>
            <a:xfrm>
              <a:off x="3652149" y="3827498"/>
              <a:ext cx="831600" cy="832439"/>
            </a:xfrm>
            <a:prstGeom prst="wedgeRoundRectCallout">
              <a:avLst>
                <a:gd name="adj1" fmla="val -21000"/>
                <a:gd name="adj2" fmla="val -63651"/>
                <a:gd name="adj3" fmla="val 16667"/>
              </a:avLst>
            </a:prstGeom>
            <a:solidFill>
              <a:srgbClr val="18355A"/>
            </a:solidFill>
            <a:ln>
              <a:noFill/>
            </a:ln>
            <a:effectLst>
              <a:outerShdw blurRad="368300" dist="266700" dir="3060000" sx="79000" sy="79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56E6F81-5EAD-09A3-5476-8D7FC0EE239B}"/>
              </a:ext>
            </a:extLst>
          </p:cNvPr>
          <p:cNvGrpSpPr/>
          <p:nvPr/>
        </p:nvGrpSpPr>
        <p:grpSpPr>
          <a:xfrm>
            <a:off x="5263512" y="2256094"/>
            <a:ext cx="1664978" cy="1216620"/>
            <a:chOff x="5263512" y="2256094"/>
            <a:chExt cx="1664978" cy="1216620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B9EE3C5-4C2C-F830-FCF4-07EC58DFC455}"/>
                </a:ext>
              </a:extLst>
            </p:cNvPr>
            <p:cNvSpPr/>
            <p:nvPr/>
          </p:nvSpPr>
          <p:spPr>
            <a:xfrm>
              <a:off x="5263512" y="3399366"/>
              <a:ext cx="1664978" cy="73348"/>
            </a:xfrm>
            <a:prstGeom prst="roundRect">
              <a:avLst>
                <a:gd name="adj" fmla="val 50000"/>
              </a:avLst>
            </a:prstGeom>
            <a:solidFill>
              <a:srgbClr val="25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id="{491565B2-A836-2606-979A-CB701427B3DF}"/>
                </a:ext>
              </a:extLst>
            </p:cNvPr>
            <p:cNvSpPr/>
            <p:nvPr/>
          </p:nvSpPr>
          <p:spPr>
            <a:xfrm>
              <a:off x="5680200" y="2256094"/>
              <a:ext cx="831600" cy="832439"/>
            </a:xfrm>
            <a:prstGeom prst="wedgeRoundRectCallout">
              <a:avLst/>
            </a:prstGeom>
            <a:solidFill>
              <a:srgbClr val="18355A"/>
            </a:solidFill>
            <a:ln>
              <a:noFill/>
            </a:ln>
            <a:effectLst>
              <a:outerShdw blurRad="368300" dist="266700" dir="3060000" sx="79000" sy="79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37738C8-F97A-DD0A-8D3B-E0E940E1589B}"/>
              </a:ext>
            </a:extLst>
          </p:cNvPr>
          <p:cNvGrpSpPr/>
          <p:nvPr/>
        </p:nvGrpSpPr>
        <p:grpSpPr>
          <a:xfrm>
            <a:off x="7291563" y="3399366"/>
            <a:ext cx="1664978" cy="1215634"/>
            <a:chOff x="7291563" y="3399366"/>
            <a:chExt cx="1664978" cy="121563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0093048B-54BC-18B2-E704-13DF367AD270}"/>
                </a:ext>
              </a:extLst>
            </p:cNvPr>
            <p:cNvSpPr/>
            <p:nvPr/>
          </p:nvSpPr>
          <p:spPr>
            <a:xfrm>
              <a:off x="7291563" y="3399366"/>
              <a:ext cx="1664978" cy="73348"/>
            </a:xfrm>
            <a:prstGeom prst="roundRect">
              <a:avLst>
                <a:gd name="adj" fmla="val 50000"/>
              </a:avLst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Speech Bubble: Rectangle with Corners Rounded 22">
              <a:extLst>
                <a:ext uri="{FF2B5EF4-FFF2-40B4-BE49-F238E27FC236}">
                  <a16:creationId xmlns:a16="http://schemas.microsoft.com/office/drawing/2014/main" id="{3678E5D2-D9C9-3465-6E4A-913A94469525}"/>
                </a:ext>
              </a:extLst>
            </p:cNvPr>
            <p:cNvSpPr/>
            <p:nvPr/>
          </p:nvSpPr>
          <p:spPr>
            <a:xfrm>
              <a:off x="7708251" y="3782561"/>
              <a:ext cx="831600" cy="832439"/>
            </a:xfrm>
            <a:prstGeom prst="wedgeRoundRectCallout">
              <a:avLst>
                <a:gd name="adj1" fmla="val -20833"/>
                <a:gd name="adj2" fmla="val -62030"/>
                <a:gd name="adj3" fmla="val 16667"/>
              </a:avLst>
            </a:prstGeom>
            <a:solidFill>
              <a:srgbClr val="2567B2"/>
            </a:solidFill>
            <a:ln>
              <a:noFill/>
            </a:ln>
            <a:effectLst>
              <a:outerShdw blurRad="368300" dist="266700" dir="3060000" sx="79000" sy="79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6B1C74C-A4D6-359C-3AF3-8DFDA16B9184}"/>
              </a:ext>
            </a:extLst>
          </p:cNvPr>
          <p:cNvGrpSpPr/>
          <p:nvPr/>
        </p:nvGrpSpPr>
        <p:grpSpPr>
          <a:xfrm>
            <a:off x="9319614" y="2256094"/>
            <a:ext cx="1664978" cy="1216620"/>
            <a:chOff x="9319614" y="2256094"/>
            <a:chExt cx="1664978" cy="1216620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DD365C2-A811-5EFC-6E92-6B043195345C}"/>
                </a:ext>
              </a:extLst>
            </p:cNvPr>
            <p:cNvSpPr/>
            <p:nvPr/>
          </p:nvSpPr>
          <p:spPr>
            <a:xfrm>
              <a:off x="9319614" y="3399366"/>
              <a:ext cx="1664978" cy="73348"/>
            </a:xfrm>
            <a:prstGeom prst="roundRect">
              <a:avLst>
                <a:gd name="adj" fmla="val 50000"/>
              </a:avLst>
            </a:prstGeom>
            <a:solidFill>
              <a:srgbClr val="25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Speech Bubble: Rectangle with Corners Rounded 29">
              <a:extLst>
                <a:ext uri="{FF2B5EF4-FFF2-40B4-BE49-F238E27FC236}">
                  <a16:creationId xmlns:a16="http://schemas.microsoft.com/office/drawing/2014/main" id="{4546D1C1-0650-46DA-F248-7BC3166463BE}"/>
                </a:ext>
              </a:extLst>
            </p:cNvPr>
            <p:cNvSpPr/>
            <p:nvPr/>
          </p:nvSpPr>
          <p:spPr>
            <a:xfrm>
              <a:off x="9736302" y="2256094"/>
              <a:ext cx="831600" cy="832439"/>
            </a:xfrm>
            <a:prstGeom prst="wedgeRoundRectCallout">
              <a:avLst/>
            </a:prstGeom>
            <a:solidFill>
              <a:srgbClr val="18355A"/>
            </a:solidFill>
            <a:ln>
              <a:noFill/>
            </a:ln>
            <a:effectLst>
              <a:outerShdw blurRad="368300" dist="266700" dir="3060000" sx="79000" sy="79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FCDF38FC-6FA2-FD14-D66B-1173E56CF8E2}"/>
              </a:ext>
            </a:extLst>
          </p:cNvPr>
          <p:cNvSpPr txBox="1"/>
          <p:nvPr/>
        </p:nvSpPr>
        <p:spPr>
          <a:xfrm>
            <a:off x="9030754" y="3569647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2C07E30-1704-3535-51DB-4C12275DB7AD}"/>
              </a:ext>
            </a:extLst>
          </p:cNvPr>
          <p:cNvSpPr txBox="1"/>
          <p:nvPr/>
        </p:nvSpPr>
        <p:spPr>
          <a:xfrm>
            <a:off x="6928490" y="1898493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020FC80-727B-F061-5E12-757603BDB75C}"/>
              </a:ext>
            </a:extLst>
          </p:cNvPr>
          <p:cNvSpPr txBox="1"/>
          <p:nvPr/>
        </p:nvSpPr>
        <p:spPr>
          <a:xfrm>
            <a:off x="4921035" y="3569647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8581A52-9328-B2A9-FBE6-4223E5613980}"/>
              </a:ext>
            </a:extLst>
          </p:cNvPr>
          <p:cNvSpPr txBox="1"/>
          <p:nvPr/>
        </p:nvSpPr>
        <p:spPr>
          <a:xfrm>
            <a:off x="2818771" y="1898493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AC6C53C-3B23-561D-C22F-06570B64B9FC}"/>
              </a:ext>
            </a:extLst>
          </p:cNvPr>
          <p:cNvSpPr txBox="1"/>
          <p:nvPr/>
        </p:nvSpPr>
        <p:spPr>
          <a:xfrm>
            <a:off x="888741" y="3569647"/>
            <a:ext cx="2330571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5F4FF74-31FD-1A6C-8F75-205314B96D6B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5" name="Group 173">
            <a:extLst>
              <a:ext uri="{FF2B5EF4-FFF2-40B4-BE49-F238E27FC236}">
                <a16:creationId xmlns:a16="http://schemas.microsoft.com/office/drawing/2014/main" id="{9ECA2517-427C-F8E4-2B6E-2DFB42983BC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57545" y="2413360"/>
            <a:ext cx="457550" cy="462264"/>
            <a:chOff x="4910" y="1317"/>
            <a:chExt cx="4270" cy="4314"/>
          </a:xfrm>
          <a:solidFill>
            <a:schemeClr val="bg1"/>
          </a:solidFill>
        </p:grpSpPr>
        <p:sp>
          <p:nvSpPr>
            <p:cNvPr id="7" name="Freeform 175">
              <a:extLst>
                <a:ext uri="{FF2B5EF4-FFF2-40B4-BE49-F238E27FC236}">
                  <a16:creationId xmlns:a16="http://schemas.microsoft.com/office/drawing/2014/main" id="{66667657-96F3-C62F-F39F-7A142047D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" y="2197"/>
              <a:ext cx="1219" cy="952"/>
            </a:xfrm>
            <a:custGeom>
              <a:avLst/>
              <a:gdLst>
                <a:gd name="T0" fmla="*/ 124 w 1219"/>
                <a:gd name="T1" fmla="*/ 0 h 952"/>
                <a:gd name="T2" fmla="*/ 269 w 1219"/>
                <a:gd name="T3" fmla="*/ 0 h 952"/>
                <a:gd name="T4" fmla="*/ 288 w 1219"/>
                <a:gd name="T5" fmla="*/ 3 h 952"/>
                <a:gd name="T6" fmla="*/ 305 w 1219"/>
                <a:gd name="T7" fmla="*/ 9 h 952"/>
                <a:gd name="T8" fmla="*/ 319 w 1219"/>
                <a:gd name="T9" fmla="*/ 20 h 952"/>
                <a:gd name="T10" fmla="*/ 331 w 1219"/>
                <a:gd name="T11" fmla="*/ 33 h 952"/>
                <a:gd name="T12" fmla="*/ 530 w 1219"/>
                <a:gd name="T13" fmla="*/ 319 h 952"/>
                <a:gd name="T14" fmla="*/ 578 w 1219"/>
                <a:gd name="T15" fmla="*/ 216 h 952"/>
                <a:gd name="T16" fmla="*/ 500 w 1219"/>
                <a:gd name="T17" fmla="*/ 50 h 952"/>
                <a:gd name="T18" fmla="*/ 496 w 1219"/>
                <a:gd name="T19" fmla="*/ 35 h 952"/>
                <a:gd name="T20" fmla="*/ 499 w 1219"/>
                <a:gd name="T21" fmla="*/ 22 h 952"/>
                <a:gd name="T22" fmla="*/ 506 w 1219"/>
                <a:gd name="T23" fmla="*/ 12 h 952"/>
                <a:gd name="T24" fmla="*/ 517 w 1219"/>
                <a:gd name="T25" fmla="*/ 4 h 952"/>
                <a:gd name="T26" fmla="*/ 531 w 1219"/>
                <a:gd name="T27" fmla="*/ 0 h 952"/>
                <a:gd name="T28" fmla="*/ 690 w 1219"/>
                <a:gd name="T29" fmla="*/ 0 h 952"/>
                <a:gd name="T30" fmla="*/ 703 w 1219"/>
                <a:gd name="T31" fmla="*/ 4 h 952"/>
                <a:gd name="T32" fmla="*/ 713 w 1219"/>
                <a:gd name="T33" fmla="*/ 12 h 952"/>
                <a:gd name="T34" fmla="*/ 721 w 1219"/>
                <a:gd name="T35" fmla="*/ 22 h 952"/>
                <a:gd name="T36" fmla="*/ 724 w 1219"/>
                <a:gd name="T37" fmla="*/ 35 h 952"/>
                <a:gd name="T38" fmla="*/ 720 w 1219"/>
                <a:gd name="T39" fmla="*/ 50 h 952"/>
                <a:gd name="T40" fmla="*/ 641 w 1219"/>
                <a:gd name="T41" fmla="*/ 216 h 952"/>
                <a:gd name="T42" fmla="*/ 691 w 1219"/>
                <a:gd name="T43" fmla="*/ 321 h 952"/>
                <a:gd name="T44" fmla="*/ 894 w 1219"/>
                <a:gd name="T45" fmla="*/ 33 h 952"/>
                <a:gd name="T46" fmla="*/ 906 w 1219"/>
                <a:gd name="T47" fmla="*/ 18 h 952"/>
                <a:gd name="T48" fmla="*/ 922 w 1219"/>
                <a:gd name="T49" fmla="*/ 9 h 952"/>
                <a:gd name="T50" fmla="*/ 937 w 1219"/>
                <a:gd name="T51" fmla="*/ 3 h 952"/>
                <a:gd name="T52" fmla="*/ 956 w 1219"/>
                <a:gd name="T53" fmla="*/ 0 h 952"/>
                <a:gd name="T54" fmla="*/ 1094 w 1219"/>
                <a:gd name="T55" fmla="*/ 0 h 952"/>
                <a:gd name="T56" fmla="*/ 1122 w 1219"/>
                <a:gd name="T57" fmla="*/ 4 h 952"/>
                <a:gd name="T58" fmla="*/ 1148 w 1219"/>
                <a:gd name="T59" fmla="*/ 13 h 952"/>
                <a:gd name="T60" fmla="*/ 1172 w 1219"/>
                <a:gd name="T61" fmla="*/ 28 h 952"/>
                <a:gd name="T62" fmla="*/ 1191 w 1219"/>
                <a:gd name="T63" fmla="*/ 47 h 952"/>
                <a:gd name="T64" fmla="*/ 1206 w 1219"/>
                <a:gd name="T65" fmla="*/ 71 h 952"/>
                <a:gd name="T66" fmla="*/ 1215 w 1219"/>
                <a:gd name="T67" fmla="*/ 97 h 952"/>
                <a:gd name="T68" fmla="*/ 1219 w 1219"/>
                <a:gd name="T69" fmla="*/ 124 h 952"/>
                <a:gd name="T70" fmla="*/ 1219 w 1219"/>
                <a:gd name="T71" fmla="*/ 154 h 952"/>
                <a:gd name="T72" fmla="*/ 1124 w 1219"/>
                <a:gd name="T73" fmla="*/ 213 h 952"/>
                <a:gd name="T74" fmla="*/ 1035 w 1219"/>
                <a:gd name="T75" fmla="*/ 279 h 952"/>
                <a:gd name="T76" fmla="*/ 949 w 1219"/>
                <a:gd name="T77" fmla="*/ 350 h 952"/>
                <a:gd name="T78" fmla="*/ 868 w 1219"/>
                <a:gd name="T79" fmla="*/ 427 h 952"/>
                <a:gd name="T80" fmla="*/ 825 w 1219"/>
                <a:gd name="T81" fmla="*/ 471 h 952"/>
                <a:gd name="T82" fmla="*/ 783 w 1219"/>
                <a:gd name="T83" fmla="*/ 517 h 952"/>
                <a:gd name="T84" fmla="*/ 753 w 1219"/>
                <a:gd name="T85" fmla="*/ 554 h 952"/>
                <a:gd name="T86" fmla="*/ 722 w 1219"/>
                <a:gd name="T87" fmla="*/ 590 h 952"/>
                <a:gd name="T88" fmla="*/ 660 w 1219"/>
                <a:gd name="T89" fmla="*/ 676 h 952"/>
                <a:gd name="T90" fmla="*/ 602 w 1219"/>
                <a:gd name="T91" fmla="*/ 765 h 952"/>
                <a:gd name="T92" fmla="*/ 551 w 1219"/>
                <a:gd name="T93" fmla="*/ 856 h 952"/>
                <a:gd name="T94" fmla="*/ 504 w 1219"/>
                <a:gd name="T95" fmla="*/ 952 h 952"/>
                <a:gd name="T96" fmla="*/ 0 w 1219"/>
                <a:gd name="T97" fmla="*/ 952 h 952"/>
                <a:gd name="T98" fmla="*/ 0 w 1219"/>
                <a:gd name="T99" fmla="*/ 124 h 952"/>
                <a:gd name="T100" fmla="*/ 4 w 1219"/>
                <a:gd name="T101" fmla="*/ 97 h 952"/>
                <a:gd name="T102" fmla="*/ 13 w 1219"/>
                <a:gd name="T103" fmla="*/ 71 h 952"/>
                <a:gd name="T104" fmla="*/ 27 w 1219"/>
                <a:gd name="T105" fmla="*/ 47 h 952"/>
                <a:gd name="T106" fmla="*/ 47 w 1219"/>
                <a:gd name="T107" fmla="*/ 28 h 952"/>
                <a:gd name="T108" fmla="*/ 69 w 1219"/>
                <a:gd name="T109" fmla="*/ 13 h 952"/>
                <a:gd name="T110" fmla="*/ 95 w 1219"/>
                <a:gd name="T111" fmla="*/ 4 h 952"/>
                <a:gd name="T112" fmla="*/ 124 w 1219"/>
                <a:gd name="T113" fmla="*/ 0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19" h="952">
                  <a:moveTo>
                    <a:pt x="124" y="0"/>
                  </a:moveTo>
                  <a:lnTo>
                    <a:pt x="269" y="0"/>
                  </a:lnTo>
                  <a:lnTo>
                    <a:pt x="288" y="3"/>
                  </a:lnTo>
                  <a:lnTo>
                    <a:pt x="305" y="9"/>
                  </a:lnTo>
                  <a:lnTo>
                    <a:pt x="319" y="20"/>
                  </a:lnTo>
                  <a:lnTo>
                    <a:pt x="331" y="33"/>
                  </a:lnTo>
                  <a:lnTo>
                    <a:pt x="530" y="319"/>
                  </a:lnTo>
                  <a:lnTo>
                    <a:pt x="578" y="216"/>
                  </a:lnTo>
                  <a:lnTo>
                    <a:pt x="500" y="50"/>
                  </a:lnTo>
                  <a:lnTo>
                    <a:pt x="496" y="35"/>
                  </a:lnTo>
                  <a:lnTo>
                    <a:pt x="499" y="22"/>
                  </a:lnTo>
                  <a:lnTo>
                    <a:pt x="506" y="12"/>
                  </a:lnTo>
                  <a:lnTo>
                    <a:pt x="517" y="4"/>
                  </a:lnTo>
                  <a:lnTo>
                    <a:pt x="531" y="0"/>
                  </a:lnTo>
                  <a:lnTo>
                    <a:pt x="690" y="0"/>
                  </a:lnTo>
                  <a:lnTo>
                    <a:pt x="703" y="4"/>
                  </a:lnTo>
                  <a:lnTo>
                    <a:pt x="713" y="12"/>
                  </a:lnTo>
                  <a:lnTo>
                    <a:pt x="721" y="22"/>
                  </a:lnTo>
                  <a:lnTo>
                    <a:pt x="724" y="35"/>
                  </a:lnTo>
                  <a:lnTo>
                    <a:pt x="720" y="50"/>
                  </a:lnTo>
                  <a:lnTo>
                    <a:pt x="641" y="216"/>
                  </a:lnTo>
                  <a:lnTo>
                    <a:pt x="691" y="321"/>
                  </a:lnTo>
                  <a:lnTo>
                    <a:pt x="894" y="33"/>
                  </a:lnTo>
                  <a:lnTo>
                    <a:pt x="906" y="18"/>
                  </a:lnTo>
                  <a:lnTo>
                    <a:pt x="922" y="9"/>
                  </a:lnTo>
                  <a:lnTo>
                    <a:pt x="937" y="3"/>
                  </a:lnTo>
                  <a:lnTo>
                    <a:pt x="956" y="0"/>
                  </a:lnTo>
                  <a:lnTo>
                    <a:pt x="1094" y="0"/>
                  </a:lnTo>
                  <a:lnTo>
                    <a:pt x="1122" y="4"/>
                  </a:lnTo>
                  <a:lnTo>
                    <a:pt x="1148" y="13"/>
                  </a:lnTo>
                  <a:lnTo>
                    <a:pt x="1172" y="28"/>
                  </a:lnTo>
                  <a:lnTo>
                    <a:pt x="1191" y="47"/>
                  </a:lnTo>
                  <a:lnTo>
                    <a:pt x="1206" y="71"/>
                  </a:lnTo>
                  <a:lnTo>
                    <a:pt x="1215" y="97"/>
                  </a:lnTo>
                  <a:lnTo>
                    <a:pt x="1219" y="124"/>
                  </a:lnTo>
                  <a:lnTo>
                    <a:pt x="1219" y="154"/>
                  </a:lnTo>
                  <a:lnTo>
                    <a:pt x="1124" y="213"/>
                  </a:lnTo>
                  <a:lnTo>
                    <a:pt x="1035" y="279"/>
                  </a:lnTo>
                  <a:lnTo>
                    <a:pt x="949" y="350"/>
                  </a:lnTo>
                  <a:lnTo>
                    <a:pt x="868" y="427"/>
                  </a:lnTo>
                  <a:lnTo>
                    <a:pt x="825" y="471"/>
                  </a:lnTo>
                  <a:lnTo>
                    <a:pt x="783" y="517"/>
                  </a:lnTo>
                  <a:lnTo>
                    <a:pt x="753" y="554"/>
                  </a:lnTo>
                  <a:lnTo>
                    <a:pt x="722" y="590"/>
                  </a:lnTo>
                  <a:lnTo>
                    <a:pt x="660" y="676"/>
                  </a:lnTo>
                  <a:lnTo>
                    <a:pt x="602" y="765"/>
                  </a:lnTo>
                  <a:lnTo>
                    <a:pt x="551" y="856"/>
                  </a:lnTo>
                  <a:lnTo>
                    <a:pt x="504" y="952"/>
                  </a:lnTo>
                  <a:lnTo>
                    <a:pt x="0" y="952"/>
                  </a:lnTo>
                  <a:lnTo>
                    <a:pt x="0" y="124"/>
                  </a:lnTo>
                  <a:lnTo>
                    <a:pt x="4" y="97"/>
                  </a:lnTo>
                  <a:lnTo>
                    <a:pt x="13" y="71"/>
                  </a:lnTo>
                  <a:lnTo>
                    <a:pt x="27" y="47"/>
                  </a:lnTo>
                  <a:lnTo>
                    <a:pt x="47" y="28"/>
                  </a:lnTo>
                  <a:lnTo>
                    <a:pt x="69" y="13"/>
                  </a:lnTo>
                  <a:lnTo>
                    <a:pt x="95" y="4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76">
              <a:extLst>
                <a:ext uri="{FF2B5EF4-FFF2-40B4-BE49-F238E27FC236}">
                  <a16:creationId xmlns:a16="http://schemas.microsoft.com/office/drawing/2014/main" id="{FA03E7A7-54BE-4B2B-5A36-67337E858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" y="1317"/>
              <a:ext cx="801" cy="801"/>
            </a:xfrm>
            <a:custGeom>
              <a:avLst/>
              <a:gdLst>
                <a:gd name="T0" fmla="*/ 401 w 801"/>
                <a:gd name="T1" fmla="*/ 0 h 801"/>
                <a:gd name="T2" fmla="*/ 454 w 801"/>
                <a:gd name="T3" fmla="*/ 3 h 801"/>
                <a:gd name="T4" fmla="*/ 507 w 801"/>
                <a:gd name="T5" fmla="*/ 15 h 801"/>
                <a:gd name="T6" fmla="*/ 556 w 801"/>
                <a:gd name="T7" fmla="*/ 32 h 801"/>
                <a:gd name="T8" fmla="*/ 602 w 801"/>
                <a:gd name="T9" fmla="*/ 55 h 801"/>
                <a:gd name="T10" fmla="*/ 645 w 801"/>
                <a:gd name="T11" fmla="*/ 84 h 801"/>
                <a:gd name="T12" fmla="*/ 683 w 801"/>
                <a:gd name="T13" fmla="*/ 117 h 801"/>
                <a:gd name="T14" fmla="*/ 717 w 801"/>
                <a:gd name="T15" fmla="*/ 156 h 801"/>
                <a:gd name="T16" fmla="*/ 746 w 801"/>
                <a:gd name="T17" fmla="*/ 198 h 801"/>
                <a:gd name="T18" fmla="*/ 770 w 801"/>
                <a:gd name="T19" fmla="*/ 245 h 801"/>
                <a:gd name="T20" fmla="*/ 787 w 801"/>
                <a:gd name="T21" fmla="*/ 294 h 801"/>
                <a:gd name="T22" fmla="*/ 797 w 801"/>
                <a:gd name="T23" fmla="*/ 346 h 801"/>
                <a:gd name="T24" fmla="*/ 801 w 801"/>
                <a:gd name="T25" fmla="*/ 401 h 801"/>
                <a:gd name="T26" fmla="*/ 797 w 801"/>
                <a:gd name="T27" fmla="*/ 455 h 801"/>
                <a:gd name="T28" fmla="*/ 787 w 801"/>
                <a:gd name="T29" fmla="*/ 507 h 801"/>
                <a:gd name="T30" fmla="*/ 770 w 801"/>
                <a:gd name="T31" fmla="*/ 557 h 801"/>
                <a:gd name="T32" fmla="*/ 746 w 801"/>
                <a:gd name="T33" fmla="*/ 602 h 801"/>
                <a:gd name="T34" fmla="*/ 717 w 801"/>
                <a:gd name="T35" fmla="*/ 646 h 801"/>
                <a:gd name="T36" fmla="*/ 683 w 801"/>
                <a:gd name="T37" fmla="*/ 684 h 801"/>
                <a:gd name="T38" fmla="*/ 645 w 801"/>
                <a:gd name="T39" fmla="*/ 718 h 801"/>
                <a:gd name="T40" fmla="*/ 602 w 801"/>
                <a:gd name="T41" fmla="*/ 746 h 801"/>
                <a:gd name="T42" fmla="*/ 556 w 801"/>
                <a:gd name="T43" fmla="*/ 770 h 801"/>
                <a:gd name="T44" fmla="*/ 507 w 801"/>
                <a:gd name="T45" fmla="*/ 787 h 801"/>
                <a:gd name="T46" fmla="*/ 454 w 801"/>
                <a:gd name="T47" fmla="*/ 798 h 801"/>
                <a:gd name="T48" fmla="*/ 401 w 801"/>
                <a:gd name="T49" fmla="*/ 801 h 801"/>
                <a:gd name="T50" fmla="*/ 347 w 801"/>
                <a:gd name="T51" fmla="*/ 798 h 801"/>
                <a:gd name="T52" fmla="*/ 295 w 801"/>
                <a:gd name="T53" fmla="*/ 787 h 801"/>
                <a:gd name="T54" fmla="*/ 245 w 801"/>
                <a:gd name="T55" fmla="*/ 770 h 801"/>
                <a:gd name="T56" fmla="*/ 199 w 801"/>
                <a:gd name="T57" fmla="*/ 746 h 801"/>
                <a:gd name="T58" fmla="*/ 156 w 801"/>
                <a:gd name="T59" fmla="*/ 718 h 801"/>
                <a:gd name="T60" fmla="*/ 118 w 801"/>
                <a:gd name="T61" fmla="*/ 684 h 801"/>
                <a:gd name="T62" fmla="*/ 84 w 801"/>
                <a:gd name="T63" fmla="*/ 646 h 801"/>
                <a:gd name="T64" fmla="*/ 55 w 801"/>
                <a:gd name="T65" fmla="*/ 602 h 801"/>
                <a:gd name="T66" fmla="*/ 31 w 801"/>
                <a:gd name="T67" fmla="*/ 557 h 801"/>
                <a:gd name="T68" fmla="*/ 14 w 801"/>
                <a:gd name="T69" fmla="*/ 507 h 801"/>
                <a:gd name="T70" fmla="*/ 4 w 801"/>
                <a:gd name="T71" fmla="*/ 455 h 801"/>
                <a:gd name="T72" fmla="*/ 0 w 801"/>
                <a:gd name="T73" fmla="*/ 401 h 801"/>
                <a:gd name="T74" fmla="*/ 4 w 801"/>
                <a:gd name="T75" fmla="*/ 346 h 801"/>
                <a:gd name="T76" fmla="*/ 14 w 801"/>
                <a:gd name="T77" fmla="*/ 294 h 801"/>
                <a:gd name="T78" fmla="*/ 31 w 801"/>
                <a:gd name="T79" fmla="*/ 245 h 801"/>
                <a:gd name="T80" fmla="*/ 55 w 801"/>
                <a:gd name="T81" fmla="*/ 198 h 801"/>
                <a:gd name="T82" fmla="*/ 84 w 801"/>
                <a:gd name="T83" fmla="*/ 156 h 801"/>
                <a:gd name="T84" fmla="*/ 118 w 801"/>
                <a:gd name="T85" fmla="*/ 117 h 801"/>
                <a:gd name="T86" fmla="*/ 156 w 801"/>
                <a:gd name="T87" fmla="*/ 84 h 801"/>
                <a:gd name="T88" fmla="*/ 199 w 801"/>
                <a:gd name="T89" fmla="*/ 55 h 801"/>
                <a:gd name="T90" fmla="*/ 245 w 801"/>
                <a:gd name="T91" fmla="*/ 32 h 801"/>
                <a:gd name="T92" fmla="*/ 295 w 801"/>
                <a:gd name="T93" fmla="*/ 15 h 801"/>
                <a:gd name="T94" fmla="*/ 347 w 801"/>
                <a:gd name="T95" fmla="*/ 3 h 801"/>
                <a:gd name="T96" fmla="*/ 401 w 801"/>
                <a:gd name="T97" fmla="*/ 0 h 801"/>
                <a:gd name="T98" fmla="*/ 401 w 801"/>
                <a:gd name="T9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1" h="801">
                  <a:moveTo>
                    <a:pt x="401" y="0"/>
                  </a:moveTo>
                  <a:lnTo>
                    <a:pt x="454" y="3"/>
                  </a:lnTo>
                  <a:lnTo>
                    <a:pt x="507" y="15"/>
                  </a:lnTo>
                  <a:lnTo>
                    <a:pt x="556" y="32"/>
                  </a:lnTo>
                  <a:lnTo>
                    <a:pt x="602" y="55"/>
                  </a:lnTo>
                  <a:lnTo>
                    <a:pt x="645" y="84"/>
                  </a:lnTo>
                  <a:lnTo>
                    <a:pt x="683" y="117"/>
                  </a:lnTo>
                  <a:lnTo>
                    <a:pt x="717" y="156"/>
                  </a:lnTo>
                  <a:lnTo>
                    <a:pt x="746" y="198"/>
                  </a:lnTo>
                  <a:lnTo>
                    <a:pt x="770" y="245"/>
                  </a:lnTo>
                  <a:lnTo>
                    <a:pt x="787" y="294"/>
                  </a:lnTo>
                  <a:lnTo>
                    <a:pt x="797" y="346"/>
                  </a:lnTo>
                  <a:lnTo>
                    <a:pt x="801" y="401"/>
                  </a:lnTo>
                  <a:lnTo>
                    <a:pt x="797" y="455"/>
                  </a:lnTo>
                  <a:lnTo>
                    <a:pt x="787" y="507"/>
                  </a:lnTo>
                  <a:lnTo>
                    <a:pt x="770" y="557"/>
                  </a:lnTo>
                  <a:lnTo>
                    <a:pt x="746" y="602"/>
                  </a:lnTo>
                  <a:lnTo>
                    <a:pt x="717" y="646"/>
                  </a:lnTo>
                  <a:lnTo>
                    <a:pt x="683" y="684"/>
                  </a:lnTo>
                  <a:lnTo>
                    <a:pt x="645" y="718"/>
                  </a:lnTo>
                  <a:lnTo>
                    <a:pt x="602" y="746"/>
                  </a:lnTo>
                  <a:lnTo>
                    <a:pt x="556" y="770"/>
                  </a:lnTo>
                  <a:lnTo>
                    <a:pt x="507" y="787"/>
                  </a:lnTo>
                  <a:lnTo>
                    <a:pt x="454" y="798"/>
                  </a:lnTo>
                  <a:lnTo>
                    <a:pt x="401" y="801"/>
                  </a:lnTo>
                  <a:lnTo>
                    <a:pt x="347" y="798"/>
                  </a:lnTo>
                  <a:lnTo>
                    <a:pt x="295" y="787"/>
                  </a:lnTo>
                  <a:lnTo>
                    <a:pt x="245" y="770"/>
                  </a:lnTo>
                  <a:lnTo>
                    <a:pt x="199" y="746"/>
                  </a:lnTo>
                  <a:lnTo>
                    <a:pt x="156" y="718"/>
                  </a:lnTo>
                  <a:lnTo>
                    <a:pt x="118" y="684"/>
                  </a:lnTo>
                  <a:lnTo>
                    <a:pt x="84" y="646"/>
                  </a:lnTo>
                  <a:lnTo>
                    <a:pt x="55" y="602"/>
                  </a:lnTo>
                  <a:lnTo>
                    <a:pt x="31" y="557"/>
                  </a:lnTo>
                  <a:lnTo>
                    <a:pt x="14" y="507"/>
                  </a:lnTo>
                  <a:lnTo>
                    <a:pt x="4" y="455"/>
                  </a:lnTo>
                  <a:lnTo>
                    <a:pt x="0" y="401"/>
                  </a:lnTo>
                  <a:lnTo>
                    <a:pt x="4" y="346"/>
                  </a:lnTo>
                  <a:lnTo>
                    <a:pt x="14" y="294"/>
                  </a:lnTo>
                  <a:lnTo>
                    <a:pt x="31" y="245"/>
                  </a:lnTo>
                  <a:lnTo>
                    <a:pt x="55" y="198"/>
                  </a:lnTo>
                  <a:lnTo>
                    <a:pt x="84" y="156"/>
                  </a:lnTo>
                  <a:lnTo>
                    <a:pt x="118" y="117"/>
                  </a:lnTo>
                  <a:lnTo>
                    <a:pt x="156" y="84"/>
                  </a:lnTo>
                  <a:lnTo>
                    <a:pt x="199" y="55"/>
                  </a:lnTo>
                  <a:lnTo>
                    <a:pt x="245" y="32"/>
                  </a:lnTo>
                  <a:lnTo>
                    <a:pt x="295" y="15"/>
                  </a:lnTo>
                  <a:lnTo>
                    <a:pt x="347" y="3"/>
                  </a:lnTo>
                  <a:lnTo>
                    <a:pt x="401" y="0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77">
              <a:extLst>
                <a:ext uri="{FF2B5EF4-FFF2-40B4-BE49-F238E27FC236}">
                  <a16:creationId xmlns:a16="http://schemas.microsoft.com/office/drawing/2014/main" id="{759FE2AE-FB42-3B10-82E1-3630179CE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1" y="2197"/>
              <a:ext cx="1218" cy="952"/>
            </a:xfrm>
            <a:custGeom>
              <a:avLst/>
              <a:gdLst>
                <a:gd name="T0" fmla="*/ 124 w 1218"/>
                <a:gd name="T1" fmla="*/ 0 h 952"/>
                <a:gd name="T2" fmla="*/ 270 w 1218"/>
                <a:gd name="T3" fmla="*/ 0 h 952"/>
                <a:gd name="T4" fmla="*/ 287 w 1218"/>
                <a:gd name="T5" fmla="*/ 3 h 952"/>
                <a:gd name="T6" fmla="*/ 304 w 1218"/>
                <a:gd name="T7" fmla="*/ 9 h 952"/>
                <a:gd name="T8" fmla="*/ 319 w 1218"/>
                <a:gd name="T9" fmla="*/ 20 h 952"/>
                <a:gd name="T10" fmla="*/ 331 w 1218"/>
                <a:gd name="T11" fmla="*/ 33 h 952"/>
                <a:gd name="T12" fmla="*/ 529 w 1218"/>
                <a:gd name="T13" fmla="*/ 319 h 952"/>
                <a:gd name="T14" fmla="*/ 579 w 1218"/>
                <a:gd name="T15" fmla="*/ 216 h 952"/>
                <a:gd name="T16" fmla="*/ 499 w 1218"/>
                <a:gd name="T17" fmla="*/ 50 h 952"/>
                <a:gd name="T18" fmla="*/ 496 w 1218"/>
                <a:gd name="T19" fmla="*/ 35 h 952"/>
                <a:gd name="T20" fmla="*/ 498 w 1218"/>
                <a:gd name="T21" fmla="*/ 22 h 952"/>
                <a:gd name="T22" fmla="*/ 505 w 1218"/>
                <a:gd name="T23" fmla="*/ 12 h 952"/>
                <a:gd name="T24" fmla="*/ 516 w 1218"/>
                <a:gd name="T25" fmla="*/ 4 h 952"/>
                <a:gd name="T26" fmla="*/ 530 w 1218"/>
                <a:gd name="T27" fmla="*/ 0 h 952"/>
                <a:gd name="T28" fmla="*/ 689 w 1218"/>
                <a:gd name="T29" fmla="*/ 0 h 952"/>
                <a:gd name="T30" fmla="*/ 702 w 1218"/>
                <a:gd name="T31" fmla="*/ 4 h 952"/>
                <a:gd name="T32" fmla="*/ 714 w 1218"/>
                <a:gd name="T33" fmla="*/ 12 h 952"/>
                <a:gd name="T34" fmla="*/ 720 w 1218"/>
                <a:gd name="T35" fmla="*/ 22 h 952"/>
                <a:gd name="T36" fmla="*/ 723 w 1218"/>
                <a:gd name="T37" fmla="*/ 35 h 952"/>
                <a:gd name="T38" fmla="*/ 719 w 1218"/>
                <a:gd name="T39" fmla="*/ 50 h 952"/>
                <a:gd name="T40" fmla="*/ 640 w 1218"/>
                <a:gd name="T41" fmla="*/ 216 h 952"/>
                <a:gd name="T42" fmla="*/ 690 w 1218"/>
                <a:gd name="T43" fmla="*/ 321 h 952"/>
                <a:gd name="T44" fmla="*/ 893 w 1218"/>
                <a:gd name="T45" fmla="*/ 33 h 952"/>
                <a:gd name="T46" fmla="*/ 906 w 1218"/>
                <a:gd name="T47" fmla="*/ 18 h 952"/>
                <a:gd name="T48" fmla="*/ 921 w 1218"/>
                <a:gd name="T49" fmla="*/ 9 h 952"/>
                <a:gd name="T50" fmla="*/ 936 w 1218"/>
                <a:gd name="T51" fmla="*/ 3 h 952"/>
                <a:gd name="T52" fmla="*/ 955 w 1218"/>
                <a:gd name="T53" fmla="*/ 0 h 952"/>
                <a:gd name="T54" fmla="*/ 1093 w 1218"/>
                <a:gd name="T55" fmla="*/ 0 h 952"/>
                <a:gd name="T56" fmla="*/ 1121 w 1218"/>
                <a:gd name="T57" fmla="*/ 4 h 952"/>
                <a:gd name="T58" fmla="*/ 1147 w 1218"/>
                <a:gd name="T59" fmla="*/ 13 h 952"/>
                <a:gd name="T60" fmla="*/ 1171 w 1218"/>
                <a:gd name="T61" fmla="*/ 28 h 952"/>
                <a:gd name="T62" fmla="*/ 1190 w 1218"/>
                <a:gd name="T63" fmla="*/ 47 h 952"/>
                <a:gd name="T64" fmla="*/ 1205 w 1218"/>
                <a:gd name="T65" fmla="*/ 71 h 952"/>
                <a:gd name="T66" fmla="*/ 1214 w 1218"/>
                <a:gd name="T67" fmla="*/ 97 h 952"/>
                <a:gd name="T68" fmla="*/ 1218 w 1218"/>
                <a:gd name="T69" fmla="*/ 124 h 952"/>
                <a:gd name="T70" fmla="*/ 1218 w 1218"/>
                <a:gd name="T71" fmla="*/ 952 h 952"/>
                <a:gd name="T72" fmla="*/ 708 w 1218"/>
                <a:gd name="T73" fmla="*/ 952 h 952"/>
                <a:gd name="T74" fmla="*/ 663 w 1218"/>
                <a:gd name="T75" fmla="*/ 856 h 952"/>
                <a:gd name="T76" fmla="*/ 610 w 1218"/>
                <a:gd name="T77" fmla="*/ 763 h 952"/>
                <a:gd name="T78" fmla="*/ 553 w 1218"/>
                <a:gd name="T79" fmla="*/ 676 h 952"/>
                <a:gd name="T80" fmla="*/ 491 w 1218"/>
                <a:gd name="T81" fmla="*/ 590 h 952"/>
                <a:gd name="T82" fmla="*/ 433 w 1218"/>
                <a:gd name="T83" fmla="*/ 520 h 952"/>
                <a:gd name="T84" fmla="*/ 390 w 1218"/>
                <a:gd name="T85" fmla="*/ 473 h 952"/>
                <a:gd name="T86" fmla="*/ 346 w 1218"/>
                <a:gd name="T87" fmla="*/ 427 h 952"/>
                <a:gd name="T88" fmla="*/ 266 w 1218"/>
                <a:gd name="T89" fmla="*/ 351 h 952"/>
                <a:gd name="T90" fmla="*/ 181 w 1218"/>
                <a:gd name="T91" fmla="*/ 280 h 952"/>
                <a:gd name="T92" fmla="*/ 92 w 1218"/>
                <a:gd name="T93" fmla="*/ 216 h 952"/>
                <a:gd name="T94" fmla="*/ 0 w 1218"/>
                <a:gd name="T95" fmla="*/ 157 h 952"/>
                <a:gd name="T96" fmla="*/ 0 w 1218"/>
                <a:gd name="T97" fmla="*/ 124 h 952"/>
                <a:gd name="T98" fmla="*/ 3 w 1218"/>
                <a:gd name="T99" fmla="*/ 97 h 952"/>
                <a:gd name="T100" fmla="*/ 12 w 1218"/>
                <a:gd name="T101" fmla="*/ 71 h 952"/>
                <a:gd name="T102" fmla="*/ 27 w 1218"/>
                <a:gd name="T103" fmla="*/ 47 h 952"/>
                <a:gd name="T104" fmla="*/ 46 w 1218"/>
                <a:gd name="T105" fmla="*/ 28 h 952"/>
                <a:gd name="T106" fmla="*/ 69 w 1218"/>
                <a:gd name="T107" fmla="*/ 13 h 952"/>
                <a:gd name="T108" fmla="*/ 96 w 1218"/>
                <a:gd name="T109" fmla="*/ 4 h 952"/>
                <a:gd name="T110" fmla="*/ 124 w 1218"/>
                <a:gd name="T111" fmla="*/ 0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18" h="952">
                  <a:moveTo>
                    <a:pt x="124" y="0"/>
                  </a:moveTo>
                  <a:lnTo>
                    <a:pt x="270" y="0"/>
                  </a:lnTo>
                  <a:lnTo>
                    <a:pt x="287" y="3"/>
                  </a:lnTo>
                  <a:lnTo>
                    <a:pt x="304" y="9"/>
                  </a:lnTo>
                  <a:lnTo>
                    <a:pt x="319" y="20"/>
                  </a:lnTo>
                  <a:lnTo>
                    <a:pt x="331" y="33"/>
                  </a:lnTo>
                  <a:lnTo>
                    <a:pt x="529" y="319"/>
                  </a:lnTo>
                  <a:lnTo>
                    <a:pt x="579" y="216"/>
                  </a:lnTo>
                  <a:lnTo>
                    <a:pt x="499" y="50"/>
                  </a:lnTo>
                  <a:lnTo>
                    <a:pt x="496" y="35"/>
                  </a:lnTo>
                  <a:lnTo>
                    <a:pt x="498" y="22"/>
                  </a:lnTo>
                  <a:lnTo>
                    <a:pt x="505" y="12"/>
                  </a:lnTo>
                  <a:lnTo>
                    <a:pt x="516" y="4"/>
                  </a:lnTo>
                  <a:lnTo>
                    <a:pt x="530" y="0"/>
                  </a:lnTo>
                  <a:lnTo>
                    <a:pt x="689" y="0"/>
                  </a:lnTo>
                  <a:lnTo>
                    <a:pt x="702" y="4"/>
                  </a:lnTo>
                  <a:lnTo>
                    <a:pt x="714" y="12"/>
                  </a:lnTo>
                  <a:lnTo>
                    <a:pt x="720" y="22"/>
                  </a:lnTo>
                  <a:lnTo>
                    <a:pt x="723" y="35"/>
                  </a:lnTo>
                  <a:lnTo>
                    <a:pt x="719" y="50"/>
                  </a:lnTo>
                  <a:lnTo>
                    <a:pt x="640" y="216"/>
                  </a:lnTo>
                  <a:lnTo>
                    <a:pt x="690" y="321"/>
                  </a:lnTo>
                  <a:lnTo>
                    <a:pt x="893" y="33"/>
                  </a:lnTo>
                  <a:lnTo>
                    <a:pt x="906" y="18"/>
                  </a:lnTo>
                  <a:lnTo>
                    <a:pt x="921" y="9"/>
                  </a:lnTo>
                  <a:lnTo>
                    <a:pt x="936" y="3"/>
                  </a:lnTo>
                  <a:lnTo>
                    <a:pt x="955" y="0"/>
                  </a:lnTo>
                  <a:lnTo>
                    <a:pt x="1093" y="0"/>
                  </a:lnTo>
                  <a:lnTo>
                    <a:pt x="1121" y="4"/>
                  </a:lnTo>
                  <a:lnTo>
                    <a:pt x="1147" y="13"/>
                  </a:lnTo>
                  <a:lnTo>
                    <a:pt x="1171" y="28"/>
                  </a:lnTo>
                  <a:lnTo>
                    <a:pt x="1190" y="47"/>
                  </a:lnTo>
                  <a:lnTo>
                    <a:pt x="1205" y="71"/>
                  </a:lnTo>
                  <a:lnTo>
                    <a:pt x="1214" y="97"/>
                  </a:lnTo>
                  <a:lnTo>
                    <a:pt x="1218" y="124"/>
                  </a:lnTo>
                  <a:lnTo>
                    <a:pt x="1218" y="952"/>
                  </a:lnTo>
                  <a:lnTo>
                    <a:pt x="708" y="952"/>
                  </a:lnTo>
                  <a:lnTo>
                    <a:pt x="663" y="856"/>
                  </a:lnTo>
                  <a:lnTo>
                    <a:pt x="610" y="763"/>
                  </a:lnTo>
                  <a:lnTo>
                    <a:pt x="553" y="676"/>
                  </a:lnTo>
                  <a:lnTo>
                    <a:pt x="491" y="590"/>
                  </a:lnTo>
                  <a:lnTo>
                    <a:pt x="433" y="520"/>
                  </a:lnTo>
                  <a:lnTo>
                    <a:pt x="390" y="473"/>
                  </a:lnTo>
                  <a:lnTo>
                    <a:pt x="346" y="427"/>
                  </a:lnTo>
                  <a:lnTo>
                    <a:pt x="266" y="351"/>
                  </a:lnTo>
                  <a:lnTo>
                    <a:pt x="181" y="280"/>
                  </a:lnTo>
                  <a:lnTo>
                    <a:pt x="92" y="216"/>
                  </a:lnTo>
                  <a:lnTo>
                    <a:pt x="0" y="157"/>
                  </a:lnTo>
                  <a:lnTo>
                    <a:pt x="0" y="124"/>
                  </a:lnTo>
                  <a:lnTo>
                    <a:pt x="3" y="97"/>
                  </a:lnTo>
                  <a:lnTo>
                    <a:pt x="12" y="71"/>
                  </a:lnTo>
                  <a:lnTo>
                    <a:pt x="27" y="47"/>
                  </a:lnTo>
                  <a:lnTo>
                    <a:pt x="46" y="28"/>
                  </a:lnTo>
                  <a:lnTo>
                    <a:pt x="69" y="13"/>
                  </a:lnTo>
                  <a:lnTo>
                    <a:pt x="96" y="4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78">
              <a:extLst>
                <a:ext uri="{FF2B5EF4-FFF2-40B4-BE49-F238E27FC236}">
                  <a16:creationId xmlns:a16="http://schemas.microsoft.com/office/drawing/2014/main" id="{EBF3DFA6-6D58-56B3-DE46-2DCBC31BE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9" y="1317"/>
              <a:ext cx="802" cy="801"/>
            </a:xfrm>
            <a:custGeom>
              <a:avLst/>
              <a:gdLst>
                <a:gd name="T0" fmla="*/ 401 w 802"/>
                <a:gd name="T1" fmla="*/ 0 h 801"/>
                <a:gd name="T2" fmla="*/ 455 w 802"/>
                <a:gd name="T3" fmla="*/ 3 h 801"/>
                <a:gd name="T4" fmla="*/ 507 w 802"/>
                <a:gd name="T5" fmla="*/ 15 h 801"/>
                <a:gd name="T6" fmla="*/ 557 w 802"/>
                <a:gd name="T7" fmla="*/ 32 h 801"/>
                <a:gd name="T8" fmla="*/ 603 w 802"/>
                <a:gd name="T9" fmla="*/ 55 h 801"/>
                <a:gd name="T10" fmla="*/ 644 w 802"/>
                <a:gd name="T11" fmla="*/ 84 h 801"/>
                <a:gd name="T12" fmla="*/ 684 w 802"/>
                <a:gd name="T13" fmla="*/ 117 h 801"/>
                <a:gd name="T14" fmla="*/ 718 w 802"/>
                <a:gd name="T15" fmla="*/ 156 h 801"/>
                <a:gd name="T16" fmla="*/ 747 w 802"/>
                <a:gd name="T17" fmla="*/ 198 h 801"/>
                <a:gd name="T18" fmla="*/ 769 w 802"/>
                <a:gd name="T19" fmla="*/ 245 h 801"/>
                <a:gd name="T20" fmla="*/ 787 w 802"/>
                <a:gd name="T21" fmla="*/ 294 h 801"/>
                <a:gd name="T22" fmla="*/ 798 w 802"/>
                <a:gd name="T23" fmla="*/ 346 h 801"/>
                <a:gd name="T24" fmla="*/ 802 w 802"/>
                <a:gd name="T25" fmla="*/ 401 h 801"/>
                <a:gd name="T26" fmla="*/ 798 w 802"/>
                <a:gd name="T27" fmla="*/ 455 h 801"/>
                <a:gd name="T28" fmla="*/ 787 w 802"/>
                <a:gd name="T29" fmla="*/ 507 h 801"/>
                <a:gd name="T30" fmla="*/ 769 w 802"/>
                <a:gd name="T31" fmla="*/ 557 h 801"/>
                <a:gd name="T32" fmla="*/ 747 w 802"/>
                <a:gd name="T33" fmla="*/ 602 h 801"/>
                <a:gd name="T34" fmla="*/ 718 w 802"/>
                <a:gd name="T35" fmla="*/ 646 h 801"/>
                <a:gd name="T36" fmla="*/ 684 w 802"/>
                <a:gd name="T37" fmla="*/ 684 h 801"/>
                <a:gd name="T38" fmla="*/ 644 w 802"/>
                <a:gd name="T39" fmla="*/ 718 h 801"/>
                <a:gd name="T40" fmla="*/ 603 w 802"/>
                <a:gd name="T41" fmla="*/ 746 h 801"/>
                <a:gd name="T42" fmla="*/ 557 w 802"/>
                <a:gd name="T43" fmla="*/ 770 h 801"/>
                <a:gd name="T44" fmla="*/ 507 w 802"/>
                <a:gd name="T45" fmla="*/ 787 h 801"/>
                <a:gd name="T46" fmla="*/ 455 w 802"/>
                <a:gd name="T47" fmla="*/ 798 h 801"/>
                <a:gd name="T48" fmla="*/ 401 w 802"/>
                <a:gd name="T49" fmla="*/ 801 h 801"/>
                <a:gd name="T50" fmla="*/ 346 w 802"/>
                <a:gd name="T51" fmla="*/ 798 h 801"/>
                <a:gd name="T52" fmla="*/ 293 w 802"/>
                <a:gd name="T53" fmla="*/ 787 h 801"/>
                <a:gd name="T54" fmla="*/ 245 w 802"/>
                <a:gd name="T55" fmla="*/ 770 h 801"/>
                <a:gd name="T56" fmla="*/ 198 w 802"/>
                <a:gd name="T57" fmla="*/ 746 h 801"/>
                <a:gd name="T58" fmla="*/ 156 w 802"/>
                <a:gd name="T59" fmla="*/ 718 h 801"/>
                <a:gd name="T60" fmla="*/ 117 w 802"/>
                <a:gd name="T61" fmla="*/ 684 h 801"/>
                <a:gd name="T62" fmla="*/ 83 w 802"/>
                <a:gd name="T63" fmla="*/ 646 h 801"/>
                <a:gd name="T64" fmla="*/ 54 w 802"/>
                <a:gd name="T65" fmla="*/ 602 h 801"/>
                <a:gd name="T66" fmla="*/ 32 w 802"/>
                <a:gd name="T67" fmla="*/ 557 h 801"/>
                <a:gd name="T68" fmla="*/ 13 w 802"/>
                <a:gd name="T69" fmla="*/ 507 h 801"/>
                <a:gd name="T70" fmla="*/ 3 w 802"/>
                <a:gd name="T71" fmla="*/ 455 h 801"/>
                <a:gd name="T72" fmla="*/ 0 w 802"/>
                <a:gd name="T73" fmla="*/ 401 h 801"/>
                <a:gd name="T74" fmla="*/ 3 w 802"/>
                <a:gd name="T75" fmla="*/ 346 h 801"/>
                <a:gd name="T76" fmla="*/ 13 w 802"/>
                <a:gd name="T77" fmla="*/ 294 h 801"/>
                <a:gd name="T78" fmla="*/ 32 w 802"/>
                <a:gd name="T79" fmla="*/ 245 h 801"/>
                <a:gd name="T80" fmla="*/ 54 w 802"/>
                <a:gd name="T81" fmla="*/ 198 h 801"/>
                <a:gd name="T82" fmla="*/ 83 w 802"/>
                <a:gd name="T83" fmla="*/ 156 h 801"/>
                <a:gd name="T84" fmla="*/ 117 w 802"/>
                <a:gd name="T85" fmla="*/ 117 h 801"/>
                <a:gd name="T86" fmla="*/ 156 w 802"/>
                <a:gd name="T87" fmla="*/ 84 h 801"/>
                <a:gd name="T88" fmla="*/ 198 w 802"/>
                <a:gd name="T89" fmla="*/ 55 h 801"/>
                <a:gd name="T90" fmla="*/ 245 w 802"/>
                <a:gd name="T91" fmla="*/ 32 h 801"/>
                <a:gd name="T92" fmla="*/ 293 w 802"/>
                <a:gd name="T93" fmla="*/ 15 h 801"/>
                <a:gd name="T94" fmla="*/ 346 w 802"/>
                <a:gd name="T95" fmla="*/ 3 h 801"/>
                <a:gd name="T96" fmla="*/ 401 w 802"/>
                <a:gd name="T97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2" h="801">
                  <a:moveTo>
                    <a:pt x="401" y="0"/>
                  </a:moveTo>
                  <a:lnTo>
                    <a:pt x="455" y="3"/>
                  </a:lnTo>
                  <a:lnTo>
                    <a:pt x="507" y="15"/>
                  </a:lnTo>
                  <a:lnTo>
                    <a:pt x="557" y="32"/>
                  </a:lnTo>
                  <a:lnTo>
                    <a:pt x="603" y="55"/>
                  </a:lnTo>
                  <a:lnTo>
                    <a:pt x="644" y="84"/>
                  </a:lnTo>
                  <a:lnTo>
                    <a:pt x="684" y="117"/>
                  </a:lnTo>
                  <a:lnTo>
                    <a:pt x="718" y="156"/>
                  </a:lnTo>
                  <a:lnTo>
                    <a:pt x="747" y="198"/>
                  </a:lnTo>
                  <a:lnTo>
                    <a:pt x="769" y="245"/>
                  </a:lnTo>
                  <a:lnTo>
                    <a:pt x="787" y="294"/>
                  </a:lnTo>
                  <a:lnTo>
                    <a:pt x="798" y="346"/>
                  </a:lnTo>
                  <a:lnTo>
                    <a:pt x="802" y="401"/>
                  </a:lnTo>
                  <a:lnTo>
                    <a:pt x="798" y="455"/>
                  </a:lnTo>
                  <a:lnTo>
                    <a:pt x="787" y="507"/>
                  </a:lnTo>
                  <a:lnTo>
                    <a:pt x="769" y="557"/>
                  </a:lnTo>
                  <a:lnTo>
                    <a:pt x="747" y="602"/>
                  </a:lnTo>
                  <a:lnTo>
                    <a:pt x="718" y="646"/>
                  </a:lnTo>
                  <a:lnTo>
                    <a:pt x="684" y="684"/>
                  </a:lnTo>
                  <a:lnTo>
                    <a:pt x="644" y="718"/>
                  </a:lnTo>
                  <a:lnTo>
                    <a:pt x="603" y="746"/>
                  </a:lnTo>
                  <a:lnTo>
                    <a:pt x="557" y="770"/>
                  </a:lnTo>
                  <a:lnTo>
                    <a:pt x="507" y="787"/>
                  </a:lnTo>
                  <a:lnTo>
                    <a:pt x="455" y="798"/>
                  </a:lnTo>
                  <a:lnTo>
                    <a:pt x="401" y="801"/>
                  </a:lnTo>
                  <a:lnTo>
                    <a:pt x="346" y="798"/>
                  </a:lnTo>
                  <a:lnTo>
                    <a:pt x="293" y="787"/>
                  </a:lnTo>
                  <a:lnTo>
                    <a:pt x="245" y="770"/>
                  </a:lnTo>
                  <a:lnTo>
                    <a:pt x="198" y="746"/>
                  </a:lnTo>
                  <a:lnTo>
                    <a:pt x="156" y="718"/>
                  </a:lnTo>
                  <a:lnTo>
                    <a:pt x="117" y="684"/>
                  </a:lnTo>
                  <a:lnTo>
                    <a:pt x="83" y="646"/>
                  </a:lnTo>
                  <a:lnTo>
                    <a:pt x="54" y="602"/>
                  </a:lnTo>
                  <a:lnTo>
                    <a:pt x="32" y="557"/>
                  </a:lnTo>
                  <a:lnTo>
                    <a:pt x="13" y="507"/>
                  </a:lnTo>
                  <a:lnTo>
                    <a:pt x="3" y="455"/>
                  </a:lnTo>
                  <a:lnTo>
                    <a:pt x="0" y="401"/>
                  </a:lnTo>
                  <a:lnTo>
                    <a:pt x="3" y="346"/>
                  </a:lnTo>
                  <a:lnTo>
                    <a:pt x="13" y="294"/>
                  </a:lnTo>
                  <a:lnTo>
                    <a:pt x="32" y="245"/>
                  </a:lnTo>
                  <a:lnTo>
                    <a:pt x="54" y="198"/>
                  </a:lnTo>
                  <a:lnTo>
                    <a:pt x="83" y="156"/>
                  </a:lnTo>
                  <a:lnTo>
                    <a:pt x="117" y="117"/>
                  </a:lnTo>
                  <a:lnTo>
                    <a:pt x="156" y="84"/>
                  </a:lnTo>
                  <a:lnTo>
                    <a:pt x="198" y="55"/>
                  </a:lnTo>
                  <a:lnTo>
                    <a:pt x="245" y="32"/>
                  </a:lnTo>
                  <a:lnTo>
                    <a:pt x="293" y="15"/>
                  </a:lnTo>
                  <a:lnTo>
                    <a:pt x="346" y="3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9">
              <a:extLst>
                <a:ext uri="{FF2B5EF4-FFF2-40B4-BE49-F238E27FC236}">
                  <a16:creationId xmlns:a16="http://schemas.microsoft.com/office/drawing/2014/main" id="{B3358946-E250-0EAC-46CB-0A4AB8895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2" y="4809"/>
              <a:ext cx="918" cy="822"/>
            </a:xfrm>
            <a:custGeom>
              <a:avLst/>
              <a:gdLst>
                <a:gd name="T0" fmla="*/ 281 w 918"/>
                <a:gd name="T1" fmla="*/ 0 h 822"/>
                <a:gd name="T2" fmla="*/ 830 w 918"/>
                <a:gd name="T3" fmla="*/ 421 h 822"/>
                <a:gd name="T4" fmla="*/ 857 w 918"/>
                <a:gd name="T5" fmla="*/ 445 h 822"/>
                <a:gd name="T6" fmla="*/ 880 w 918"/>
                <a:gd name="T7" fmla="*/ 472 h 822"/>
                <a:gd name="T8" fmla="*/ 897 w 918"/>
                <a:gd name="T9" fmla="*/ 504 h 822"/>
                <a:gd name="T10" fmla="*/ 909 w 918"/>
                <a:gd name="T11" fmla="*/ 535 h 822"/>
                <a:gd name="T12" fmla="*/ 916 w 918"/>
                <a:gd name="T13" fmla="*/ 569 h 822"/>
                <a:gd name="T14" fmla="*/ 918 w 918"/>
                <a:gd name="T15" fmla="*/ 603 h 822"/>
                <a:gd name="T16" fmla="*/ 915 w 918"/>
                <a:gd name="T17" fmla="*/ 637 h 822"/>
                <a:gd name="T18" fmla="*/ 906 w 918"/>
                <a:gd name="T19" fmla="*/ 671 h 822"/>
                <a:gd name="T20" fmla="*/ 892 w 918"/>
                <a:gd name="T21" fmla="*/ 704 h 822"/>
                <a:gd name="T22" fmla="*/ 872 w 918"/>
                <a:gd name="T23" fmla="*/ 734 h 822"/>
                <a:gd name="T24" fmla="*/ 848 w 918"/>
                <a:gd name="T25" fmla="*/ 760 h 822"/>
                <a:gd name="T26" fmla="*/ 821 w 918"/>
                <a:gd name="T27" fmla="*/ 782 h 822"/>
                <a:gd name="T28" fmla="*/ 792 w 918"/>
                <a:gd name="T29" fmla="*/ 800 h 822"/>
                <a:gd name="T30" fmla="*/ 761 w 918"/>
                <a:gd name="T31" fmla="*/ 811 h 822"/>
                <a:gd name="T32" fmla="*/ 728 w 918"/>
                <a:gd name="T33" fmla="*/ 819 h 822"/>
                <a:gd name="T34" fmla="*/ 694 w 918"/>
                <a:gd name="T35" fmla="*/ 822 h 822"/>
                <a:gd name="T36" fmla="*/ 658 w 918"/>
                <a:gd name="T37" fmla="*/ 819 h 822"/>
                <a:gd name="T38" fmla="*/ 624 w 918"/>
                <a:gd name="T39" fmla="*/ 810 h 822"/>
                <a:gd name="T40" fmla="*/ 590 w 918"/>
                <a:gd name="T41" fmla="*/ 796 h 822"/>
                <a:gd name="T42" fmla="*/ 559 w 918"/>
                <a:gd name="T43" fmla="*/ 776 h 822"/>
                <a:gd name="T44" fmla="*/ 0 w 918"/>
                <a:gd name="T45" fmla="*/ 348 h 822"/>
                <a:gd name="T46" fmla="*/ 25 w 918"/>
                <a:gd name="T47" fmla="*/ 323 h 822"/>
                <a:gd name="T48" fmla="*/ 97 w 918"/>
                <a:gd name="T49" fmla="*/ 248 h 822"/>
                <a:gd name="T50" fmla="*/ 162 w 918"/>
                <a:gd name="T51" fmla="*/ 169 h 822"/>
                <a:gd name="T52" fmla="*/ 225 w 918"/>
                <a:gd name="T53" fmla="*/ 86 h 822"/>
                <a:gd name="T54" fmla="*/ 281 w 918"/>
                <a:gd name="T55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8" h="822">
                  <a:moveTo>
                    <a:pt x="281" y="0"/>
                  </a:moveTo>
                  <a:lnTo>
                    <a:pt x="830" y="421"/>
                  </a:lnTo>
                  <a:lnTo>
                    <a:pt x="857" y="445"/>
                  </a:lnTo>
                  <a:lnTo>
                    <a:pt x="880" y="472"/>
                  </a:lnTo>
                  <a:lnTo>
                    <a:pt x="897" y="504"/>
                  </a:lnTo>
                  <a:lnTo>
                    <a:pt x="909" y="535"/>
                  </a:lnTo>
                  <a:lnTo>
                    <a:pt x="916" y="569"/>
                  </a:lnTo>
                  <a:lnTo>
                    <a:pt x="918" y="603"/>
                  </a:lnTo>
                  <a:lnTo>
                    <a:pt x="915" y="637"/>
                  </a:lnTo>
                  <a:lnTo>
                    <a:pt x="906" y="671"/>
                  </a:lnTo>
                  <a:lnTo>
                    <a:pt x="892" y="704"/>
                  </a:lnTo>
                  <a:lnTo>
                    <a:pt x="872" y="734"/>
                  </a:lnTo>
                  <a:lnTo>
                    <a:pt x="848" y="760"/>
                  </a:lnTo>
                  <a:lnTo>
                    <a:pt x="821" y="782"/>
                  </a:lnTo>
                  <a:lnTo>
                    <a:pt x="792" y="800"/>
                  </a:lnTo>
                  <a:lnTo>
                    <a:pt x="761" y="811"/>
                  </a:lnTo>
                  <a:lnTo>
                    <a:pt x="728" y="819"/>
                  </a:lnTo>
                  <a:lnTo>
                    <a:pt x="694" y="822"/>
                  </a:lnTo>
                  <a:lnTo>
                    <a:pt x="658" y="819"/>
                  </a:lnTo>
                  <a:lnTo>
                    <a:pt x="624" y="810"/>
                  </a:lnTo>
                  <a:lnTo>
                    <a:pt x="590" y="796"/>
                  </a:lnTo>
                  <a:lnTo>
                    <a:pt x="559" y="776"/>
                  </a:lnTo>
                  <a:lnTo>
                    <a:pt x="0" y="348"/>
                  </a:lnTo>
                  <a:lnTo>
                    <a:pt x="25" y="323"/>
                  </a:lnTo>
                  <a:lnTo>
                    <a:pt x="97" y="248"/>
                  </a:lnTo>
                  <a:lnTo>
                    <a:pt x="162" y="169"/>
                  </a:lnTo>
                  <a:lnTo>
                    <a:pt x="225" y="86"/>
                  </a:lnTo>
                  <a:lnTo>
                    <a:pt x="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0">
              <a:extLst>
                <a:ext uri="{FF2B5EF4-FFF2-40B4-BE49-F238E27FC236}">
                  <a16:creationId xmlns:a16="http://schemas.microsoft.com/office/drawing/2014/main" id="{872F2931-7C90-7EAD-8496-4EACB430EC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6" y="3746"/>
              <a:ext cx="1218" cy="950"/>
            </a:xfrm>
            <a:custGeom>
              <a:avLst/>
              <a:gdLst>
                <a:gd name="T0" fmla="*/ 124 w 1218"/>
                <a:gd name="T1" fmla="*/ 0 h 950"/>
                <a:gd name="T2" fmla="*/ 270 w 1218"/>
                <a:gd name="T3" fmla="*/ 0 h 950"/>
                <a:gd name="T4" fmla="*/ 287 w 1218"/>
                <a:gd name="T5" fmla="*/ 2 h 950"/>
                <a:gd name="T6" fmla="*/ 304 w 1218"/>
                <a:gd name="T7" fmla="*/ 9 h 950"/>
                <a:gd name="T8" fmla="*/ 319 w 1218"/>
                <a:gd name="T9" fmla="*/ 18 h 950"/>
                <a:gd name="T10" fmla="*/ 331 w 1218"/>
                <a:gd name="T11" fmla="*/ 32 h 950"/>
                <a:gd name="T12" fmla="*/ 529 w 1218"/>
                <a:gd name="T13" fmla="*/ 318 h 950"/>
                <a:gd name="T14" fmla="*/ 577 w 1218"/>
                <a:gd name="T15" fmla="*/ 214 h 950"/>
                <a:gd name="T16" fmla="*/ 499 w 1218"/>
                <a:gd name="T17" fmla="*/ 48 h 950"/>
                <a:gd name="T18" fmla="*/ 495 w 1218"/>
                <a:gd name="T19" fmla="*/ 35 h 950"/>
                <a:gd name="T20" fmla="*/ 498 w 1218"/>
                <a:gd name="T21" fmla="*/ 22 h 950"/>
                <a:gd name="T22" fmla="*/ 504 w 1218"/>
                <a:gd name="T23" fmla="*/ 10 h 950"/>
                <a:gd name="T24" fmla="*/ 516 w 1218"/>
                <a:gd name="T25" fmla="*/ 2 h 950"/>
                <a:gd name="T26" fmla="*/ 529 w 1218"/>
                <a:gd name="T27" fmla="*/ 0 h 950"/>
                <a:gd name="T28" fmla="*/ 687 w 1218"/>
                <a:gd name="T29" fmla="*/ 0 h 950"/>
                <a:gd name="T30" fmla="*/ 702 w 1218"/>
                <a:gd name="T31" fmla="*/ 2 h 950"/>
                <a:gd name="T32" fmla="*/ 712 w 1218"/>
                <a:gd name="T33" fmla="*/ 10 h 950"/>
                <a:gd name="T34" fmla="*/ 720 w 1218"/>
                <a:gd name="T35" fmla="*/ 22 h 950"/>
                <a:gd name="T36" fmla="*/ 721 w 1218"/>
                <a:gd name="T37" fmla="*/ 35 h 950"/>
                <a:gd name="T38" fmla="*/ 719 w 1218"/>
                <a:gd name="T39" fmla="*/ 48 h 950"/>
                <a:gd name="T40" fmla="*/ 639 w 1218"/>
                <a:gd name="T41" fmla="*/ 214 h 950"/>
                <a:gd name="T42" fmla="*/ 689 w 1218"/>
                <a:gd name="T43" fmla="*/ 319 h 950"/>
                <a:gd name="T44" fmla="*/ 893 w 1218"/>
                <a:gd name="T45" fmla="*/ 31 h 950"/>
                <a:gd name="T46" fmla="*/ 905 w 1218"/>
                <a:gd name="T47" fmla="*/ 18 h 950"/>
                <a:gd name="T48" fmla="*/ 919 w 1218"/>
                <a:gd name="T49" fmla="*/ 8 h 950"/>
                <a:gd name="T50" fmla="*/ 936 w 1218"/>
                <a:gd name="T51" fmla="*/ 1 h 950"/>
                <a:gd name="T52" fmla="*/ 955 w 1218"/>
                <a:gd name="T53" fmla="*/ 0 h 950"/>
                <a:gd name="T54" fmla="*/ 1092 w 1218"/>
                <a:gd name="T55" fmla="*/ 0 h 950"/>
                <a:gd name="T56" fmla="*/ 1121 w 1218"/>
                <a:gd name="T57" fmla="*/ 2 h 950"/>
                <a:gd name="T58" fmla="*/ 1147 w 1218"/>
                <a:gd name="T59" fmla="*/ 11 h 950"/>
                <a:gd name="T60" fmla="*/ 1171 w 1218"/>
                <a:gd name="T61" fmla="*/ 27 h 950"/>
                <a:gd name="T62" fmla="*/ 1189 w 1218"/>
                <a:gd name="T63" fmla="*/ 45 h 950"/>
                <a:gd name="T64" fmla="*/ 1205 w 1218"/>
                <a:gd name="T65" fmla="*/ 69 h 950"/>
                <a:gd name="T66" fmla="*/ 1214 w 1218"/>
                <a:gd name="T67" fmla="*/ 95 h 950"/>
                <a:gd name="T68" fmla="*/ 1216 w 1218"/>
                <a:gd name="T69" fmla="*/ 124 h 950"/>
                <a:gd name="T70" fmla="*/ 1218 w 1218"/>
                <a:gd name="T71" fmla="*/ 124 h 950"/>
                <a:gd name="T72" fmla="*/ 1218 w 1218"/>
                <a:gd name="T73" fmla="*/ 950 h 950"/>
                <a:gd name="T74" fmla="*/ 0 w 1218"/>
                <a:gd name="T75" fmla="*/ 950 h 950"/>
                <a:gd name="T76" fmla="*/ 0 w 1218"/>
                <a:gd name="T77" fmla="*/ 124 h 950"/>
                <a:gd name="T78" fmla="*/ 3 w 1218"/>
                <a:gd name="T79" fmla="*/ 95 h 950"/>
                <a:gd name="T80" fmla="*/ 12 w 1218"/>
                <a:gd name="T81" fmla="*/ 69 h 950"/>
                <a:gd name="T82" fmla="*/ 26 w 1218"/>
                <a:gd name="T83" fmla="*/ 45 h 950"/>
                <a:gd name="T84" fmla="*/ 46 w 1218"/>
                <a:gd name="T85" fmla="*/ 27 h 950"/>
                <a:gd name="T86" fmla="*/ 69 w 1218"/>
                <a:gd name="T87" fmla="*/ 13 h 950"/>
                <a:gd name="T88" fmla="*/ 96 w 1218"/>
                <a:gd name="T89" fmla="*/ 2 h 950"/>
                <a:gd name="T90" fmla="*/ 124 w 1218"/>
                <a:gd name="T91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8" h="950">
                  <a:moveTo>
                    <a:pt x="124" y="0"/>
                  </a:moveTo>
                  <a:lnTo>
                    <a:pt x="270" y="0"/>
                  </a:lnTo>
                  <a:lnTo>
                    <a:pt x="287" y="2"/>
                  </a:lnTo>
                  <a:lnTo>
                    <a:pt x="304" y="9"/>
                  </a:lnTo>
                  <a:lnTo>
                    <a:pt x="319" y="18"/>
                  </a:lnTo>
                  <a:lnTo>
                    <a:pt x="331" y="32"/>
                  </a:lnTo>
                  <a:lnTo>
                    <a:pt x="529" y="318"/>
                  </a:lnTo>
                  <a:lnTo>
                    <a:pt x="577" y="214"/>
                  </a:lnTo>
                  <a:lnTo>
                    <a:pt x="499" y="48"/>
                  </a:lnTo>
                  <a:lnTo>
                    <a:pt x="495" y="35"/>
                  </a:lnTo>
                  <a:lnTo>
                    <a:pt x="498" y="22"/>
                  </a:lnTo>
                  <a:lnTo>
                    <a:pt x="504" y="10"/>
                  </a:lnTo>
                  <a:lnTo>
                    <a:pt x="516" y="2"/>
                  </a:lnTo>
                  <a:lnTo>
                    <a:pt x="529" y="0"/>
                  </a:lnTo>
                  <a:lnTo>
                    <a:pt x="687" y="0"/>
                  </a:lnTo>
                  <a:lnTo>
                    <a:pt x="702" y="2"/>
                  </a:lnTo>
                  <a:lnTo>
                    <a:pt x="712" y="10"/>
                  </a:lnTo>
                  <a:lnTo>
                    <a:pt x="720" y="22"/>
                  </a:lnTo>
                  <a:lnTo>
                    <a:pt x="721" y="35"/>
                  </a:lnTo>
                  <a:lnTo>
                    <a:pt x="719" y="48"/>
                  </a:lnTo>
                  <a:lnTo>
                    <a:pt x="639" y="214"/>
                  </a:lnTo>
                  <a:lnTo>
                    <a:pt x="689" y="319"/>
                  </a:lnTo>
                  <a:lnTo>
                    <a:pt x="893" y="31"/>
                  </a:lnTo>
                  <a:lnTo>
                    <a:pt x="905" y="18"/>
                  </a:lnTo>
                  <a:lnTo>
                    <a:pt x="919" y="8"/>
                  </a:lnTo>
                  <a:lnTo>
                    <a:pt x="936" y="1"/>
                  </a:lnTo>
                  <a:lnTo>
                    <a:pt x="955" y="0"/>
                  </a:lnTo>
                  <a:lnTo>
                    <a:pt x="1092" y="0"/>
                  </a:lnTo>
                  <a:lnTo>
                    <a:pt x="1121" y="2"/>
                  </a:lnTo>
                  <a:lnTo>
                    <a:pt x="1147" y="11"/>
                  </a:lnTo>
                  <a:lnTo>
                    <a:pt x="1171" y="27"/>
                  </a:lnTo>
                  <a:lnTo>
                    <a:pt x="1189" y="45"/>
                  </a:lnTo>
                  <a:lnTo>
                    <a:pt x="1205" y="69"/>
                  </a:lnTo>
                  <a:lnTo>
                    <a:pt x="1214" y="95"/>
                  </a:lnTo>
                  <a:lnTo>
                    <a:pt x="1216" y="124"/>
                  </a:lnTo>
                  <a:lnTo>
                    <a:pt x="1218" y="124"/>
                  </a:lnTo>
                  <a:lnTo>
                    <a:pt x="1218" y="950"/>
                  </a:lnTo>
                  <a:lnTo>
                    <a:pt x="0" y="950"/>
                  </a:lnTo>
                  <a:lnTo>
                    <a:pt x="0" y="124"/>
                  </a:lnTo>
                  <a:lnTo>
                    <a:pt x="3" y="95"/>
                  </a:lnTo>
                  <a:lnTo>
                    <a:pt x="12" y="69"/>
                  </a:lnTo>
                  <a:lnTo>
                    <a:pt x="26" y="45"/>
                  </a:lnTo>
                  <a:lnTo>
                    <a:pt x="46" y="27"/>
                  </a:lnTo>
                  <a:lnTo>
                    <a:pt x="69" y="13"/>
                  </a:lnTo>
                  <a:lnTo>
                    <a:pt x="96" y="2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1">
              <a:extLst>
                <a:ext uri="{FF2B5EF4-FFF2-40B4-BE49-F238E27FC236}">
                  <a16:creationId xmlns:a16="http://schemas.microsoft.com/office/drawing/2014/main" id="{B9067A9C-AF96-1C16-0EB4-C6257D9F8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" y="2865"/>
              <a:ext cx="801" cy="801"/>
            </a:xfrm>
            <a:custGeom>
              <a:avLst/>
              <a:gdLst>
                <a:gd name="T0" fmla="*/ 401 w 801"/>
                <a:gd name="T1" fmla="*/ 0 h 801"/>
                <a:gd name="T2" fmla="*/ 456 w 801"/>
                <a:gd name="T3" fmla="*/ 4 h 801"/>
                <a:gd name="T4" fmla="*/ 508 w 801"/>
                <a:gd name="T5" fmla="*/ 14 h 801"/>
                <a:gd name="T6" fmla="*/ 556 w 801"/>
                <a:gd name="T7" fmla="*/ 31 h 801"/>
                <a:gd name="T8" fmla="*/ 604 w 801"/>
                <a:gd name="T9" fmla="*/ 55 h 801"/>
                <a:gd name="T10" fmla="*/ 645 w 801"/>
                <a:gd name="T11" fmla="*/ 83 h 801"/>
                <a:gd name="T12" fmla="*/ 685 w 801"/>
                <a:gd name="T13" fmla="*/ 117 h 801"/>
                <a:gd name="T14" fmla="*/ 719 w 801"/>
                <a:gd name="T15" fmla="*/ 157 h 801"/>
                <a:gd name="T16" fmla="*/ 748 w 801"/>
                <a:gd name="T17" fmla="*/ 199 h 801"/>
                <a:gd name="T18" fmla="*/ 770 w 801"/>
                <a:gd name="T19" fmla="*/ 244 h 801"/>
                <a:gd name="T20" fmla="*/ 788 w 801"/>
                <a:gd name="T21" fmla="*/ 294 h 801"/>
                <a:gd name="T22" fmla="*/ 799 w 801"/>
                <a:gd name="T23" fmla="*/ 347 h 801"/>
                <a:gd name="T24" fmla="*/ 801 w 801"/>
                <a:gd name="T25" fmla="*/ 400 h 801"/>
                <a:gd name="T26" fmla="*/ 799 w 801"/>
                <a:gd name="T27" fmla="*/ 455 h 801"/>
                <a:gd name="T28" fmla="*/ 788 w 801"/>
                <a:gd name="T29" fmla="*/ 508 h 801"/>
                <a:gd name="T30" fmla="*/ 770 w 801"/>
                <a:gd name="T31" fmla="*/ 556 h 801"/>
                <a:gd name="T32" fmla="*/ 748 w 801"/>
                <a:gd name="T33" fmla="*/ 603 h 801"/>
                <a:gd name="T34" fmla="*/ 719 w 801"/>
                <a:gd name="T35" fmla="*/ 645 h 801"/>
                <a:gd name="T36" fmla="*/ 685 w 801"/>
                <a:gd name="T37" fmla="*/ 684 h 801"/>
                <a:gd name="T38" fmla="*/ 645 w 801"/>
                <a:gd name="T39" fmla="*/ 718 h 801"/>
                <a:gd name="T40" fmla="*/ 604 w 801"/>
                <a:gd name="T41" fmla="*/ 747 h 801"/>
                <a:gd name="T42" fmla="*/ 556 w 801"/>
                <a:gd name="T43" fmla="*/ 769 h 801"/>
                <a:gd name="T44" fmla="*/ 508 w 801"/>
                <a:gd name="T45" fmla="*/ 786 h 801"/>
                <a:gd name="T46" fmla="*/ 456 w 801"/>
                <a:gd name="T47" fmla="*/ 798 h 801"/>
                <a:gd name="T48" fmla="*/ 401 w 801"/>
                <a:gd name="T49" fmla="*/ 801 h 801"/>
                <a:gd name="T50" fmla="*/ 347 w 801"/>
                <a:gd name="T51" fmla="*/ 798 h 801"/>
                <a:gd name="T52" fmla="*/ 294 w 801"/>
                <a:gd name="T53" fmla="*/ 786 h 801"/>
                <a:gd name="T54" fmla="*/ 245 w 801"/>
                <a:gd name="T55" fmla="*/ 769 h 801"/>
                <a:gd name="T56" fmla="*/ 199 w 801"/>
                <a:gd name="T57" fmla="*/ 747 h 801"/>
                <a:gd name="T58" fmla="*/ 157 w 801"/>
                <a:gd name="T59" fmla="*/ 718 h 801"/>
                <a:gd name="T60" fmla="*/ 118 w 801"/>
                <a:gd name="T61" fmla="*/ 684 h 801"/>
                <a:gd name="T62" fmla="*/ 84 w 801"/>
                <a:gd name="T63" fmla="*/ 645 h 801"/>
                <a:gd name="T64" fmla="*/ 55 w 801"/>
                <a:gd name="T65" fmla="*/ 603 h 801"/>
                <a:gd name="T66" fmla="*/ 33 w 801"/>
                <a:gd name="T67" fmla="*/ 556 h 801"/>
                <a:gd name="T68" fmla="*/ 14 w 801"/>
                <a:gd name="T69" fmla="*/ 508 h 801"/>
                <a:gd name="T70" fmla="*/ 4 w 801"/>
                <a:gd name="T71" fmla="*/ 455 h 801"/>
                <a:gd name="T72" fmla="*/ 0 w 801"/>
                <a:gd name="T73" fmla="*/ 400 h 801"/>
                <a:gd name="T74" fmla="*/ 4 w 801"/>
                <a:gd name="T75" fmla="*/ 347 h 801"/>
                <a:gd name="T76" fmla="*/ 14 w 801"/>
                <a:gd name="T77" fmla="*/ 294 h 801"/>
                <a:gd name="T78" fmla="*/ 33 w 801"/>
                <a:gd name="T79" fmla="*/ 244 h 801"/>
                <a:gd name="T80" fmla="*/ 55 w 801"/>
                <a:gd name="T81" fmla="*/ 199 h 801"/>
                <a:gd name="T82" fmla="*/ 84 w 801"/>
                <a:gd name="T83" fmla="*/ 157 h 801"/>
                <a:gd name="T84" fmla="*/ 118 w 801"/>
                <a:gd name="T85" fmla="*/ 117 h 801"/>
                <a:gd name="T86" fmla="*/ 157 w 801"/>
                <a:gd name="T87" fmla="*/ 83 h 801"/>
                <a:gd name="T88" fmla="*/ 199 w 801"/>
                <a:gd name="T89" fmla="*/ 55 h 801"/>
                <a:gd name="T90" fmla="*/ 245 w 801"/>
                <a:gd name="T91" fmla="*/ 31 h 801"/>
                <a:gd name="T92" fmla="*/ 294 w 801"/>
                <a:gd name="T93" fmla="*/ 14 h 801"/>
                <a:gd name="T94" fmla="*/ 347 w 801"/>
                <a:gd name="T95" fmla="*/ 4 h 801"/>
                <a:gd name="T96" fmla="*/ 401 w 801"/>
                <a:gd name="T97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1" h="801">
                  <a:moveTo>
                    <a:pt x="401" y="0"/>
                  </a:moveTo>
                  <a:lnTo>
                    <a:pt x="456" y="4"/>
                  </a:lnTo>
                  <a:lnTo>
                    <a:pt x="508" y="14"/>
                  </a:lnTo>
                  <a:lnTo>
                    <a:pt x="556" y="31"/>
                  </a:lnTo>
                  <a:lnTo>
                    <a:pt x="604" y="55"/>
                  </a:lnTo>
                  <a:lnTo>
                    <a:pt x="645" y="83"/>
                  </a:lnTo>
                  <a:lnTo>
                    <a:pt x="685" y="117"/>
                  </a:lnTo>
                  <a:lnTo>
                    <a:pt x="719" y="157"/>
                  </a:lnTo>
                  <a:lnTo>
                    <a:pt x="748" y="199"/>
                  </a:lnTo>
                  <a:lnTo>
                    <a:pt x="770" y="244"/>
                  </a:lnTo>
                  <a:lnTo>
                    <a:pt x="788" y="294"/>
                  </a:lnTo>
                  <a:lnTo>
                    <a:pt x="799" y="347"/>
                  </a:lnTo>
                  <a:lnTo>
                    <a:pt x="801" y="400"/>
                  </a:lnTo>
                  <a:lnTo>
                    <a:pt x="799" y="455"/>
                  </a:lnTo>
                  <a:lnTo>
                    <a:pt x="788" y="508"/>
                  </a:lnTo>
                  <a:lnTo>
                    <a:pt x="770" y="556"/>
                  </a:lnTo>
                  <a:lnTo>
                    <a:pt x="748" y="603"/>
                  </a:lnTo>
                  <a:lnTo>
                    <a:pt x="719" y="645"/>
                  </a:lnTo>
                  <a:lnTo>
                    <a:pt x="685" y="684"/>
                  </a:lnTo>
                  <a:lnTo>
                    <a:pt x="645" y="718"/>
                  </a:lnTo>
                  <a:lnTo>
                    <a:pt x="604" y="747"/>
                  </a:lnTo>
                  <a:lnTo>
                    <a:pt x="556" y="769"/>
                  </a:lnTo>
                  <a:lnTo>
                    <a:pt x="508" y="786"/>
                  </a:lnTo>
                  <a:lnTo>
                    <a:pt x="456" y="798"/>
                  </a:lnTo>
                  <a:lnTo>
                    <a:pt x="401" y="801"/>
                  </a:lnTo>
                  <a:lnTo>
                    <a:pt x="347" y="798"/>
                  </a:lnTo>
                  <a:lnTo>
                    <a:pt x="294" y="786"/>
                  </a:lnTo>
                  <a:lnTo>
                    <a:pt x="245" y="769"/>
                  </a:lnTo>
                  <a:lnTo>
                    <a:pt x="199" y="747"/>
                  </a:lnTo>
                  <a:lnTo>
                    <a:pt x="157" y="718"/>
                  </a:lnTo>
                  <a:lnTo>
                    <a:pt x="118" y="684"/>
                  </a:lnTo>
                  <a:lnTo>
                    <a:pt x="84" y="645"/>
                  </a:lnTo>
                  <a:lnTo>
                    <a:pt x="55" y="603"/>
                  </a:lnTo>
                  <a:lnTo>
                    <a:pt x="33" y="556"/>
                  </a:lnTo>
                  <a:lnTo>
                    <a:pt x="14" y="508"/>
                  </a:lnTo>
                  <a:lnTo>
                    <a:pt x="4" y="455"/>
                  </a:lnTo>
                  <a:lnTo>
                    <a:pt x="0" y="400"/>
                  </a:lnTo>
                  <a:lnTo>
                    <a:pt x="4" y="347"/>
                  </a:lnTo>
                  <a:lnTo>
                    <a:pt x="14" y="294"/>
                  </a:lnTo>
                  <a:lnTo>
                    <a:pt x="33" y="244"/>
                  </a:lnTo>
                  <a:lnTo>
                    <a:pt x="55" y="199"/>
                  </a:lnTo>
                  <a:lnTo>
                    <a:pt x="84" y="157"/>
                  </a:lnTo>
                  <a:lnTo>
                    <a:pt x="118" y="117"/>
                  </a:lnTo>
                  <a:lnTo>
                    <a:pt x="157" y="83"/>
                  </a:lnTo>
                  <a:lnTo>
                    <a:pt x="199" y="55"/>
                  </a:lnTo>
                  <a:lnTo>
                    <a:pt x="245" y="31"/>
                  </a:lnTo>
                  <a:lnTo>
                    <a:pt x="294" y="14"/>
                  </a:lnTo>
                  <a:lnTo>
                    <a:pt x="347" y="4"/>
                  </a:lnTo>
                  <a:lnTo>
                    <a:pt x="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2">
              <a:extLst>
                <a:ext uri="{FF2B5EF4-FFF2-40B4-BE49-F238E27FC236}">
                  <a16:creationId xmlns:a16="http://schemas.microsoft.com/office/drawing/2014/main" id="{D5AD9222-94D2-D9B4-7B28-2A31276183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9" y="2215"/>
              <a:ext cx="3325" cy="3325"/>
            </a:xfrm>
            <a:custGeom>
              <a:avLst/>
              <a:gdLst>
                <a:gd name="T0" fmla="*/ 1476 w 3325"/>
                <a:gd name="T1" fmla="*/ 495 h 3325"/>
                <a:gd name="T2" fmla="*/ 1210 w 3325"/>
                <a:gd name="T3" fmla="*/ 570 h 3325"/>
                <a:gd name="T4" fmla="*/ 969 w 3325"/>
                <a:gd name="T5" fmla="*/ 705 h 3325"/>
                <a:gd name="T6" fmla="*/ 791 w 3325"/>
                <a:gd name="T7" fmla="*/ 863 h 3325"/>
                <a:gd name="T8" fmla="*/ 680 w 3325"/>
                <a:gd name="T9" fmla="*/ 1004 h 3325"/>
                <a:gd name="T10" fmla="*/ 559 w 3325"/>
                <a:gd name="T11" fmla="*/ 1235 h 3325"/>
                <a:gd name="T12" fmla="*/ 493 w 3325"/>
                <a:gd name="T13" fmla="*/ 1487 h 3325"/>
                <a:gd name="T14" fmla="*/ 485 w 3325"/>
                <a:gd name="T15" fmla="*/ 1757 h 3325"/>
                <a:gd name="T16" fmla="*/ 538 w 3325"/>
                <a:gd name="T17" fmla="*/ 2029 h 3325"/>
                <a:gd name="T18" fmla="*/ 654 w 3325"/>
                <a:gd name="T19" fmla="*/ 2281 h 3325"/>
                <a:gd name="T20" fmla="*/ 827 w 3325"/>
                <a:gd name="T21" fmla="*/ 2499 h 3325"/>
                <a:gd name="T22" fmla="*/ 1026 w 3325"/>
                <a:gd name="T23" fmla="*/ 2660 h 3325"/>
                <a:gd name="T24" fmla="*/ 1249 w 3325"/>
                <a:gd name="T25" fmla="*/ 2772 h 3325"/>
                <a:gd name="T26" fmla="*/ 1493 w 3325"/>
                <a:gd name="T27" fmla="*/ 2835 h 3325"/>
                <a:gd name="T28" fmla="*/ 1758 w 3325"/>
                <a:gd name="T29" fmla="*/ 2842 h 3325"/>
                <a:gd name="T30" fmla="*/ 2030 w 3325"/>
                <a:gd name="T31" fmla="*/ 2789 h 3325"/>
                <a:gd name="T32" fmla="*/ 2280 w 3325"/>
                <a:gd name="T33" fmla="*/ 2674 h 3325"/>
                <a:gd name="T34" fmla="*/ 2500 w 3325"/>
                <a:gd name="T35" fmla="*/ 2499 h 3325"/>
                <a:gd name="T36" fmla="*/ 2673 w 3325"/>
                <a:gd name="T37" fmla="*/ 2281 h 3325"/>
                <a:gd name="T38" fmla="*/ 2788 w 3325"/>
                <a:gd name="T39" fmla="*/ 2029 h 3325"/>
                <a:gd name="T40" fmla="*/ 2843 w 3325"/>
                <a:gd name="T41" fmla="*/ 1757 h 3325"/>
                <a:gd name="T42" fmla="*/ 2834 w 3325"/>
                <a:gd name="T43" fmla="*/ 1487 h 3325"/>
                <a:gd name="T44" fmla="*/ 2767 w 3325"/>
                <a:gd name="T45" fmla="*/ 1235 h 3325"/>
                <a:gd name="T46" fmla="*/ 2647 w 3325"/>
                <a:gd name="T47" fmla="*/ 1004 h 3325"/>
                <a:gd name="T48" fmla="*/ 2537 w 3325"/>
                <a:gd name="T49" fmla="*/ 866 h 3325"/>
                <a:gd name="T50" fmla="*/ 2357 w 3325"/>
                <a:gd name="T51" fmla="*/ 705 h 3325"/>
                <a:gd name="T52" fmla="*/ 2116 w 3325"/>
                <a:gd name="T53" fmla="*/ 570 h 3325"/>
                <a:gd name="T54" fmla="*/ 1850 w 3325"/>
                <a:gd name="T55" fmla="*/ 495 h 3325"/>
                <a:gd name="T56" fmla="*/ 1662 w 3325"/>
                <a:gd name="T57" fmla="*/ 0 h 3325"/>
                <a:gd name="T58" fmla="*/ 1993 w 3325"/>
                <a:gd name="T59" fmla="*/ 34 h 3325"/>
                <a:gd name="T60" fmla="*/ 2310 w 3325"/>
                <a:gd name="T61" fmla="*/ 131 h 3325"/>
                <a:gd name="T62" fmla="*/ 2571 w 3325"/>
                <a:gd name="T63" fmla="*/ 271 h 3325"/>
                <a:gd name="T64" fmla="*/ 2775 w 3325"/>
                <a:gd name="T65" fmla="*/ 428 h 3325"/>
                <a:gd name="T66" fmla="*/ 2984 w 3325"/>
                <a:gd name="T67" fmla="*/ 654 h 3325"/>
                <a:gd name="T68" fmla="*/ 3157 w 3325"/>
                <a:gd name="T69" fmla="*/ 934 h 3325"/>
                <a:gd name="T70" fmla="*/ 3235 w 3325"/>
                <a:gd name="T71" fmla="*/ 1120 h 3325"/>
                <a:gd name="T72" fmla="*/ 3310 w 3325"/>
                <a:gd name="T73" fmla="*/ 1442 h 3325"/>
                <a:gd name="T74" fmla="*/ 3321 w 3325"/>
                <a:gd name="T75" fmla="*/ 1774 h 3325"/>
                <a:gd name="T76" fmla="*/ 3267 w 3325"/>
                <a:gd name="T77" fmla="*/ 2101 h 3325"/>
                <a:gd name="T78" fmla="*/ 3161 w 3325"/>
                <a:gd name="T79" fmla="*/ 2384 h 3325"/>
                <a:gd name="T80" fmla="*/ 3030 w 3325"/>
                <a:gd name="T81" fmla="*/ 2609 h 3325"/>
                <a:gd name="T82" fmla="*/ 2839 w 3325"/>
                <a:gd name="T83" fmla="*/ 2838 h 3325"/>
                <a:gd name="T84" fmla="*/ 2652 w 3325"/>
                <a:gd name="T85" fmla="*/ 2999 h 3325"/>
                <a:gd name="T86" fmla="*/ 2400 w 3325"/>
                <a:gd name="T87" fmla="*/ 3154 h 3325"/>
                <a:gd name="T88" fmla="*/ 2101 w 3325"/>
                <a:gd name="T89" fmla="*/ 3267 h 3325"/>
                <a:gd name="T90" fmla="*/ 1775 w 3325"/>
                <a:gd name="T91" fmla="*/ 3322 h 3325"/>
                <a:gd name="T92" fmla="*/ 1441 w 3325"/>
                <a:gd name="T93" fmla="*/ 3311 h 3325"/>
                <a:gd name="T94" fmla="*/ 1120 w 3325"/>
                <a:gd name="T95" fmla="*/ 3234 h 3325"/>
                <a:gd name="T96" fmla="*/ 825 w 3325"/>
                <a:gd name="T97" fmla="*/ 3099 h 3325"/>
                <a:gd name="T98" fmla="*/ 566 w 3325"/>
                <a:gd name="T99" fmla="*/ 2912 h 3325"/>
                <a:gd name="T100" fmla="*/ 345 w 3325"/>
                <a:gd name="T101" fmla="*/ 2677 h 3325"/>
                <a:gd name="T102" fmla="*/ 176 w 3325"/>
                <a:gd name="T103" fmla="*/ 2406 h 3325"/>
                <a:gd name="T104" fmla="*/ 58 w 3325"/>
                <a:gd name="T105" fmla="*/ 2101 h 3325"/>
                <a:gd name="T106" fmla="*/ 3 w 3325"/>
                <a:gd name="T107" fmla="*/ 1774 h 3325"/>
                <a:gd name="T108" fmla="*/ 15 w 3325"/>
                <a:gd name="T109" fmla="*/ 1442 h 3325"/>
                <a:gd name="T110" fmla="*/ 91 w 3325"/>
                <a:gd name="T111" fmla="*/ 1120 h 3325"/>
                <a:gd name="T112" fmla="*/ 219 w 3325"/>
                <a:gd name="T113" fmla="*/ 837 h 3325"/>
                <a:gd name="T114" fmla="*/ 411 w 3325"/>
                <a:gd name="T115" fmla="*/ 568 h 3325"/>
                <a:gd name="T116" fmla="*/ 617 w 3325"/>
                <a:gd name="T117" fmla="*/ 370 h 3325"/>
                <a:gd name="T118" fmla="*/ 841 w 3325"/>
                <a:gd name="T119" fmla="*/ 218 h 3325"/>
                <a:gd name="T120" fmla="*/ 1119 w 3325"/>
                <a:gd name="T121" fmla="*/ 92 h 3325"/>
                <a:gd name="T122" fmla="*/ 1441 w 3325"/>
                <a:gd name="T123" fmla="*/ 16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25" h="3325">
                  <a:moveTo>
                    <a:pt x="1663" y="481"/>
                  </a:moveTo>
                  <a:lnTo>
                    <a:pt x="1569" y="483"/>
                  </a:lnTo>
                  <a:lnTo>
                    <a:pt x="1476" y="495"/>
                  </a:lnTo>
                  <a:lnTo>
                    <a:pt x="1386" y="514"/>
                  </a:lnTo>
                  <a:lnTo>
                    <a:pt x="1297" y="538"/>
                  </a:lnTo>
                  <a:lnTo>
                    <a:pt x="1210" y="570"/>
                  </a:lnTo>
                  <a:lnTo>
                    <a:pt x="1126" y="608"/>
                  </a:lnTo>
                  <a:lnTo>
                    <a:pt x="1047" y="654"/>
                  </a:lnTo>
                  <a:lnTo>
                    <a:pt x="969" y="705"/>
                  </a:lnTo>
                  <a:lnTo>
                    <a:pt x="896" y="762"/>
                  </a:lnTo>
                  <a:lnTo>
                    <a:pt x="827" y="826"/>
                  </a:lnTo>
                  <a:lnTo>
                    <a:pt x="791" y="863"/>
                  </a:lnTo>
                  <a:lnTo>
                    <a:pt x="758" y="901"/>
                  </a:lnTo>
                  <a:lnTo>
                    <a:pt x="731" y="934"/>
                  </a:lnTo>
                  <a:lnTo>
                    <a:pt x="680" y="1004"/>
                  </a:lnTo>
                  <a:lnTo>
                    <a:pt x="634" y="1079"/>
                  </a:lnTo>
                  <a:lnTo>
                    <a:pt x="593" y="1155"/>
                  </a:lnTo>
                  <a:lnTo>
                    <a:pt x="559" y="1235"/>
                  </a:lnTo>
                  <a:lnTo>
                    <a:pt x="532" y="1317"/>
                  </a:lnTo>
                  <a:lnTo>
                    <a:pt x="510" y="1401"/>
                  </a:lnTo>
                  <a:lnTo>
                    <a:pt x="493" y="1487"/>
                  </a:lnTo>
                  <a:lnTo>
                    <a:pt x="483" y="1574"/>
                  </a:lnTo>
                  <a:lnTo>
                    <a:pt x="481" y="1663"/>
                  </a:lnTo>
                  <a:lnTo>
                    <a:pt x="485" y="1757"/>
                  </a:lnTo>
                  <a:lnTo>
                    <a:pt x="495" y="1850"/>
                  </a:lnTo>
                  <a:lnTo>
                    <a:pt x="514" y="1942"/>
                  </a:lnTo>
                  <a:lnTo>
                    <a:pt x="538" y="2029"/>
                  </a:lnTo>
                  <a:lnTo>
                    <a:pt x="570" y="2116"/>
                  </a:lnTo>
                  <a:lnTo>
                    <a:pt x="608" y="2200"/>
                  </a:lnTo>
                  <a:lnTo>
                    <a:pt x="654" y="2281"/>
                  </a:lnTo>
                  <a:lnTo>
                    <a:pt x="705" y="2357"/>
                  </a:lnTo>
                  <a:lnTo>
                    <a:pt x="764" y="2430"/>
                  </a:lnTo>
                  <a:lnTo>
                    <a:pt x="827" y="2499"/>
                  </a:lnTo>
                  <a:lnTo>
                    <a:pt x="889" y="2558"/>
                  </a:lnTo>
                  <a:lnTo>
                    <a:pt x="956" y="2612"/>
                  </a:lnTo>
                  <a:lnTo>
                    <a:pt x="1026" y="2660"/>
                  </a:lnTo>
                  <a:lnTo>
                    <a:pt x="1098" y="2702"/>
                  </a:lnTo>
                  <a:lnTo>
                    <a:pt x="1172" y="2740"/>
                  </a:lnTo>
                  <a:lnTo>
                    <a:pt x="1249" y="2772"/>
                  </a:lnTo>
                  <a:lnTo>
                    <a:pt x="1329" y="2799"/>
                  </a:lnTo>
                  <a:lnTo>
                    <a:pt x="1411" y="2819"/>
                  </a:lnTo>
                  <a:lnTo>
                    <a:pt x="1493" y="2835"/>
                  </a:lnTo>
                  <a:lnTo>
                    <a:pt x="1578" y="2844"/>
                  </a:lnTo>
                  <a:lnTo>
                    <a:pt x="1663" y="2846"/>
                  </a:lnTo>
                  <a:lnTo>
                    <a:pt x="1758" y="2842"/>
                  </a:lnTo>
                  <a:lnTo>
                    <a:pt x="1850" y="2832"/>
                  </a:lnTo>
                  <a:lnTo>
                    <a:pt x="1941" y="2814"/>
                  </a:lnTo>
                  <a:lnTo>
                    <a:pt x="2030" y="2789"/>
                  </a:lnTo>
                  <a:lnTo>
                    <a:pt x="2116" y="2757"/>
                  </a:lnTo>
                  <a:lnTo>
                    <a:pt x="2200" y="2718"/>
                  </a:lnTo>
                  <a:lnTo>
                    <a:pt x="2280" y="2674"/>
                  </a:lnTo>
                  <a:lnTo>
                    <a:pt x="2357" y="2621"/>
                  </a:lnTo>
                  <a:lnTo>
                    <a:pt x="2431" y="2564"/>
                  </a:lnTo>
                  <a:lnTo>
                    <a:pt x="2500" y="2499"/>
                  </a:lnTo>
                  <a:lnTo>
                    <a:pt x="2564" y="2430"/>
                  </a:lnTo>
                  <a:lnTo>
                    <a:pt x="2622" y="2357"/>
                  </a:lnTo>
                  <a:lnTo>
                    <a:pt x="2673" y="2281"/>
                  </a:lnTo>
                  <a:lnTo>
                    <a:pt x="2719" y="2200"/>
                  </a:lnTo>
                  <a:lnTo>
                    <a:pt x="2757" y="2116"/>
                  </a:lnTo>
                  <a:lnTo>
                    <a:pt x="2788" y="2029"/>
                  </a:lnTo>
                  <a:lnTo>
                    <a:pt x="2814" y="1942"/>
                  </a:lnTo>
                  <a:lnTo>
                    <a:pt x="2831" y="1850"/>
                  </a:lnTo>
                  <a:lnTo>
                    <a:pt x="2843" y="1757"/>
                  </a:lnTo>
                  <a:lnTo>
                    <a:pt x="2846" y="1663"/>
                  </a:lnTo>
                  <a:lnTo>
                    <a:pt x="2843" y="1575"/>
                  </a:lnTo>
                  <a:lnTo>
                    <a:pt x="2834" y="1487"/>
                  </a:lnTo>
                  <a:lnTo>
                    <a:pt x="2817" y="1401"/>
                  </a:lnTo>
                  <a:lnTo>
                    <a:pt x="2795" y="1317"/>
                  </a:lnTo>
                  <a:lnTo>
                    <a:pt x="2767" y="1235"/>
                  </a:lnTo>
                  <a:lnTo>
                    <a:pt x="2733" y="1156"/>
                  </a:lnTo>
                  <a:lnTo>
                    <a:pt x="2692" y="1079"/>
                  </a:lnTo>
                  <a:lnTo>
                    <a:pt x="2647" y="1004"/>
                  </a:lnTo>
                  <a:lnTo>
                    <a:pt x="2594" y="934"/>
                  </a:lnTo>
                  <a:lnTo>
                    <a:pt x="2572" y="906"/>
                  </a:lnTo>
                  <a:lnTo>
                    <a:pt x="2537" y="866"/>
                  </a:lnTo>
                  <a:lnTo>
                    <a:pt x="2500" y="826"/>
                  </a:lnTo>
                  <a:lnTo>
                    <a:pt x="2431" y="762"/>
                  </a:lnTo>
                  <a:lnTo>
                    <a:pt x="2357" y="705"/>
                  </a:lnTo>
                  <a:lnTo>
                    <a:pt x="2280" y="654"/>
                  </a:lnTo>
                  <a:lnTo>
                    <a:pt x="2200" y="608"/>
                  </a:lnTo>
                  <a:lnTo>
                    <a:pt x="2116" y="570"/>
                  </a:lnTo>
                  <a:lnTo>
                    <a:pt x="2030" y="538"/>
                  </a:lnTo>
                  <a:lnTo>
                    <a:pt x="1941" y="514"/>
                  </a:lnTo>
                  <a:lnTo>
                    <a:pt x="1850" y="495"/>
                  </a:lnTo>
                  <a:lnTo>
                    <a:pt x="1758" y="483"/>
                  </a:lnTo>
                  <a:lnTo>
                    <a:pt x="1663" y="481"/>
                  </a:lnTo>
                  <a:close/>
                  <a:moveTo>
                    <a:pt x="1662" y="0"/>
                  </a:moveTo>
                  <a:lnTo>
                    <a:pt x="1775" y="4"/>
                  </a:lnTo>
                  <a:lnTo>
                    <a:pt x="1885" y="16"/>
                  </a:lnTo>
                  <a:lnTo>
                    <a:pt x="1993" y="34"/>
                  </a:lnTo>
                  <a:lnTo>
                    <a:pt x="2101" y="59"/>
                  </a:lnTo>
                  <a:lnTo>
                    <a:pt x="2205" y="92"/>
                  </a:lnTo>
                  <a:lnTo>
                    <a:pt x="2310" y="131"/>
                  </a:lnTo>
                  <a:lnTo>
                    <a:pt x="2399" y="173"/>
                  </a:lnTo>
                  <a:lnTo>
                    <a:pt x="2487" y="219"/>
                  </a:lnTo>
                  <a:lnTo>
                    <a:pt x="2571" y="271"/>
                  </a:lnTo>
                  <a:lnTo>
                    <a:pt x="2641" y="320"/>
                  </a:lnTo>
                  <a:lnTo>
                    <a:pt x="2709" y="372"/>
                  </a:lnTo>
                  <a:lnTo>
                    <a:pt x="2775" y="428"/>
                  </a:lnTo>
                  <a:lnTo>
                    <a:pt x="2838" y="487"/>
                  </a:lnTo>
                  <a:lnTo>
                    <a:pt x="2914" y="568"/>
                  </a:lnTo>
                  <a:lnTo>
                    <a:pt x="2984" y="654"/>
                  </a:lnTo>
                  <a:lnTo>
                    <a:pt x="3047" y="744"/>
                  </a:lnTo>
                  <a:lnTo>
                    <a:pt x="3105" y="837"/>
                  </a:lnTo>
                  <a:lnTo>
                    <a:pt x="3157" y="934"/>
                  </a:lnTo>
                  <a:lnTo>
                    <a:pt x="3177" y="974"/>
                  </a:lnTo>
                  <a:lnTo>
                    <a:pt x="3194" y="1016"/>
                  </a:lnTo>
                  <a:lnTo>
                    <a:pt x="3235" y="1120"/>
                  </a:lnTo>
                  <a:lnTo>
                    <a:pt x="3267" y="1226"/>
                  </a:lnTo>
                  <a:lnTo>
                    <a:pt x="3292" y="1333"/>
                  </a:lnTo>
                  <a:lnTo>
                    <a:pt x="3310" y="1442"/>
                  </a:lnTo>
                  <a:lnTo>
                    <a:pt x="3321" y="1552"/>
                  </a:lnTo>
                  <a:lnTo>
                    <a:pt x="3325" y="1663"/>
                  </a:lnTo>
                  <a:lnTo>
                    <a:pt x="3321" y="1774"/>
                  </a:lnTo>
                  <a:lnTo>
                    <a:pt x="3310" y="1885"/>
                  </a:lnTo>
                  <a:lnTo>
                    <a:pt x="3292" y="1994"/>
                  </a:lnTo>
                  <a:lnTo>
                    <a:pt x="3267" y="2101"/>
                  </a:lnTo>
                  <a:lnTo>
                    <a:pt x="3235" y="2206"/>
                  </a:lnTo>
                  <a:lnTo>
                    <a:pt x="3194" y="2310"/>
                  </a:lnTo>
                  <a:lnTo>
                    <a:pt x="3161" y="2384"/>
                  </a:lnTo>
                  <a:lnTo>
                    <a:pt x="3125" y="2456"/>
                  </a:lnTo>
                  <a:lnTo>
                    <a:pt x="3084" y="2526"/>
                  </a:lnTo>
                  <a:lnTo>
                    <a:pt x="3030" y="2609"/>
                  </a:lnTo>
                  <a:lnTo>
                    <a:pt x="2971" y="2689"/>
                  </a:lnTo>
                  <a:lnTo>
                    <a:pt x="2907" y="2765"/>
                  </a:lnTo>
                  <a:lnTo>
                    <a:pt x="2839" y="2838"/>
                  </a:lnTo>
                  <a:lnTo>
                    <a:pt x="2802" y="2872"/>
                  </a:lnTo>
                  <a:lnTo>
                    <a:pt x="2729" y="2939"/>
                  </a:lnTo>
                  <a:lnTo>
                    <a:pt x="2652" y="2999"/>
                  </a:lnTo>
                  <a:lnTo>
                    <a:pt x="2571" y="3056"/>
                  </a:lnTo>
                  <a:lnTo>
                    <a:pt x="2487" y="3107"/>
                  </a:lnTo>
                  <a:lnTo>
                    <a:pt x="2400" y="3154"/>
                  </a:lnTo>
                  <a:lnTo>
                    <a:pt x="2310" y="3195"/>
                  </a:lnTo>
                  <a:lnTo>
                    <a:pt x="2207" y="3234"/>
                  </a:lnTo>
                  <a:lnTo>
                    <a:pt x="2101" y="3267"/>
                  </a:lnTo>
                  <a:lnTo>
                    <a:pt x="1993" y="3293"/>
                  </a:lnTo>
                  <a:lnTo>
                    <a:pt x="1885" y="3311"/>
                  </a:lnTo>
                  <a:lnTo>
                    <a:pt x="1775" y="3322"/>
                  </a:lnTo>
                  <a:lnTo>
                    <a:pt x="1663" y="3325"/>
                  </a:lnTo>
                  <a:lnTo>
                    <a:pt x="1552" y="3322"/>
                  </a:lnTo>
                  <a:lnTo>
                    <a:pt x="1441" y="3311"/>
                  </a:lnTo>
                  <a:lnTo>
                    <a:pt x="1332" y="3293"/>
                  </a:lnTo>
                  <a:lnTo>
                    <a:pt x="1225" y="3267"/>
                  </a:lnTo>
                  <a:lnTo>
                    <a:pt x="1120" y="3234"/>
                  </a:lnTo>
                  <a:lnTo>
                    <a:pt x="1016" y="3195"/>
                  </a:lnTo>
                  <a:lnTo>
                    <a:pt x="918" y="3150"/>
                  </a:lnTo>
                  <a:lnTo>
                    <a:pt x="825" y="3099"/>
                  </a:lnTo>
                  <a:lnTo>
                    <a:pt x="735" y="3043"/>
                  </a:lnTo>
                  <a:lnTo>
                    <a:pt x="648" y="2980"/>
                  </a:lnTo>
                  <a:lnTo>
                    <a:pt x="566" y="2912"/>
                  </a:lnTo>
                  <a:lnTo>
                    <a:pt x="487" y="2838"/>
                  </a:lnTo>
                  <a:lnTo>
                    <a:pt x="413" y="2760"/>
                  </a:lnTo>
                  <a:lnTo>
                    <a:pt x="345" y="2677"/>
                  </a:lnTo>
                  <a:lnTo>
                    <a:pt x="283" y="2591"/>
                  </a:lnTo>
                  <a:lnTo>
                    <a:pt x="226" y="2501"/>
                  </a:lnTo>
                  <a:lnTo>
                    <a:pt x="176" y="2406"/>
                  </a:lnTo>
                  <a:lnTo>
                    <a:pt x="130" y="2310"/>
                  </a:lnTo>
                  <a:lnTo>
                    <a:pt x="91" y="2206"/>
                  </a:lnTo>
                  <a:lnTo>
                    <a:pt x="58" y="2101"/>
                  </a:lnTo>
                  <a:lnTo>
                    <a:pt x="33" y="1994"/>
                  </a:lnTo>
                  <a:lnTo>
                    <a:pt x="15" y="1884"/>
                  </a:lnTo>
                  <a:lnTo>
                    <a:pt x="3" y="1774"/>
                  </a:lnTo>
                  <a:lnTo>
                    <a:pt x="0" y="1663"/>
                  </a:lnTo>
                  <a:lnTo>
                    <a:pt x="3" y="1552"/>
                  </a:lnTo>
                  <a:lnTo>
                    <a:pt x="15" y="1442"/>
                  </a:lnTo>
                  <a:lnTo>
                    <a:pt x="33" y="1332"/>
                  </a:lnTo>
                  <a:lnTo>
                    <a:pt x="58" y="1226"/>
                  </a:lnTo>
                  <a:lnTo>
                    <a:pt x="91" y="1120"/>
                  </a:lnTo>
                  <a:lnTo>
                    <a:pt x="130" y="1016"/>
                  </a:lnTo>
                  <a:lnTo>
                    <a:pt x="168" y="934"/>
                  </a:lnTo>
                  <a:lnTo>
                    <a:pt x="219" y="837"/>
                  </a:lnTo>
                  <a:lnTo>
                    <a:pt x="278" y="743"/>
                  </a:lnTo>
                  <a:lnTo>
                    <a:pt x="341" y="654"/>
                  </a:lnTo>
                  <a:lnTo>
                    <a:pt x="411" y="568"/>
                  </a:lnTo>
                  <a:lnTo>
                    <a:pt x="487" y="487"/>
                  </a:lnTo>
                  <a:lnTo>
                    <a:pt x="550" y="427"/>
                  </a:lnTo>
                  <a:lnTo>
                    <a:pt x="617" y="370"/>
                  </a:lnTo>
                  <a:lnTo>
                    <a:pt x="686" y="317"/>
                  </a:lnTo>
                  <a:lnTo>
                    <a:pt x="758" y="267"/>
                  </a:lnTo>
                  <a:lnTo>
                    <a:pt x="841" y="218"/>
                  </a:lnTo>
                  <a:lnTo>
                    <a:pt x="927" y="172"/>
                  </a:lnTo>
                  <a:lnTo>
                    <a:pt x="1015" y="131"/>
                  </a:lnTo>
                  <a:lnTo>
                    <a:pt x="1119" y="92"/>
                  </a:lnTo>
                  <a:lnTo>
                    <a:pt x="1225" y="59"/>
                  </a:lnTo>
                  <a:lnTo>
                    <a:pt x="1332" y="34"/>
                  </a:lnTo>
                  <a:lnTo>
                    <a:pt x="1441" y="16"/>
                  </a:lnTo>
                  <a:lnTo>
                    <a:pt x="1551" y="4"/>
                  </a:lnTo>
                  <a:lnTo>
                    <a:pt x="16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377">
            <a:extLst>
              <a:ext uri="{FF2B5EF4-FFF2-40B4-BE49-F238E27FC236}">
                <a16:creationId xmlns:a16="http://schemas.microsoft.com/office/drawing/2014/main" id="{9C44D2BA-1E78-74A1-84FD-0DA071B6C7A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34837" y="2466991"/>
            <a:ext cx="410122" cy="410644"/>
            <a:chOff x="2649" y="3117"/>
            <a:chExt cx="785" cy="786"/>
          </a:xfrm>
          <a:solidFill>
            <a:schemeClr val="bg1"/>
          </a:solidFill>
        </p:grpSpPr>
        <p:sp>
          <p:nvSpPr>
            <p:cNvPr id="25" name="Freeform 379">
              <a:extLst>
                <a:ext uri="{FF2B5EF4-FFF2-40B4-BE49-F238E27FC236}">
                  <a16:creationId xmlns:a16="http://schemas.microsoft.com/office/drawing/2014/main" id="{BEED8A57-1B06-BFB4-D6D9-0F8A60FFE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6" y="3117"/>
              <a:ext cx="155" cy="155"/>
            </a:xfrm>
            <a:custGeom>
              <a:avLst/>
              <a:gdLst>
                <a:gd name="T0" fmla="*/ 388 w 776"/>
                <a:gd name="T1" fmla="*/ 0 h 776"/>
                <a:gd name="T2" fmla="*/ 441 w 776"/>
                <a:gd name="T3" fmla="*/ 4 h 776"/>
                <a:gd name="T4" fmla="*/ 491 w 776"/>
                <a:gd name="T5" fmla="*/ 13 h 776"/>
                <a:gd name="T6" fmla="*/ 539 w 776"/>
                <a:gd name="T7" fmla="*/ 30 h 776"/>
                <a:gd name="T8" fmla="*/ 584 w 776"/>
                <a:gd name="T9" fmla="*/ 53 h 776"/>
                <a:gd name="T10" fmla="*/ 624 w 776"/>
                <a:gd name="T11" fmla="*/ 81 h 776"/>
                <a:gd name="T12" fmla="*/ 662 w 776"/>
                <a:gd name="T13" fmla="*/ 113 h 776"/>
                <a:gd name="T14" fmla="*/ 694 w 776"/>
                <a:gd name="T15" fmla="*/ 150 h 776"/>
                <a:gd name="T16" fmla="*/ 723 w 776"/>
                <a:gd name="T17" fmla="*/ 191 h 776"/>
                <a:gd name="T18" fmla="*/ 744 w 776"/>
                <a:gd name="T19" fmla="*/ 237 h 776"/>
                <a:gd name="T20" fmla="*/ 761 w 776"/>
                <a:gd name="T21" fmla="*/ 285 h 776"/>
                <a:gd name="T22" fmla="*/ 772 w 776"/>
                <a:gd name="T23" fmla="*/ 336 h 776"/>
                <a:gd name="T24" fmla="*/ 776 w 776"/>
                <a:gd name="T25" fmla="*/ 387 h 776"/>
                <a:gd name="T26" fmla="*/ 772 w 776"/>
                <a:gd name="T27" fmla="*/ 440 h 776"/>
                <a:gd name="T28" fmla="*/ 761 w 776"/>
                <a:gd name="T29" fmla="*/ 491 h 776"/>
                <a:gd name="T30" fmla="*/ 744 w 776"/>
                <a:gd name="T31" fmla="*/ 539 h 776"/>
                <a:gd name="T32" fmla="*/ 723 w 776"/>
                <a:gd name="T33" fmla="*/ 584 h 776"/>
                <a:gd name="T34" fmla="*/ 694 w 776"/>
                <a:gd name="T35" fmla="*/ 626 h 776"/>
                <a:gd name="T36" fmla="*/ 662 w 776"/>
                <a:gd name="T37" fmla="*/ 662 h 776"/>
                <a:gd name="T38" fmla="*/ 624 w 776"/>
                <a:gd name="T39" fmla="*/ 696 h 776"/>
                <a:gd name="T40" fmla="*/ 584 w 776"/>
                <a:gd name="T41" fmla="*/ 723 h 776"/>
                <a:gd name="T42" fmla="*/ 539 w 776"/>
                <a:gd name="T43" fmla="*/ 746 h 776"/>
                <a:gd name="T44" fmla="*/ 491 w 776"/>
                <a:gd name="T45" fmla="*/ 762 h 776"/>
                <a:gd name="T46" fmla="*/ 441 w 776"/>
                <a:gd name="T47" fmla="*/ 773 h 776"/>
                <a:gd name="T48" fmla="*/ 388 w 776"/>
                <a:gd name="T49" fmla="*/ 776 h 776"/>
                <a:gd name="T50" fmla="*/ 335 w 776"/>
                <a:gd name="T51" fmla="*/ 773 h 776"/>
                <a:gd name="T52" fmla="*/ 285 w 776"/>
                <a:gd name="T53" fmla="*/ 762 h 776"/>
                <a:gd name="T54" fmla="*/ 237 w 776"/>
                <a:gd name="T55" fmla="*/ 746 h 776"/>
                <a:gd name="T56" fmla="*/ 192 w 776"/>
                <a:gd name="T57" fmla="*/ 723 h 776"/>
                <a:gd name="T58" fmla="*/ 152 w 776"/>
                <a:gd name="T59" fmla="*/ 696 h 776"/>
                <a:gd name="T60" fmla="*/ 114 w 776"/>
                <a:gd name="T61" fmla="*/ 662 h 776"/>
                <a:gd name="T62" fmla="*/ 82 w 776"/>
                <a:gd name="T63" fmla="*/ 626 h 776"/>
                <a:gd name="T64" fmla="*/ 53 w 776"/>
                <a:gd name="T65" fmla="*/ 584 h 776"/>
                <a:gd name="T66" fmla="*/ 31 w 776"/>
                <a:gd name="T67" fmla="*/ 539 h 776"/>
                <a:gd name="T68" fmla="*/ 15 w 776"/>
                <a:gd name="T69" fmla="*/ 491 h 776"/>
                <a:gd name="T70" fmla="*/ 4 w 776"/>
                <a:gd name="T71" fmla="*/ 440 h 776"/>
                <a:gd name="T72" fmla="*/ 0 w 776"/>
                <a:gd name="T73" fmla="*/ 387 h 776"/>
                <a:gd name="T74" fmla="*/ 4 w 776"/>
                <a:gd name="T75" fmla="*/ 336 h 776"/>
                <a:gd name="T76" fmla="*/ 15 w 776"/>
                <a:gd name="T77" fmla="*/ 285 h 776"/>
                <a:gd name="T78" fmla="*/ 31 w 776"/>
                <a:gd name="T79" fmla="*/ 237 h 776"/>
                <a:gd name="T80" fmla="*/ 53 w 776"/>
                <a:gd name="T81" fmla="*/ 191 h 776"/>
                <a:gd name="T82" fmla="*/ 82 w 776"/>
                <a:gd name="T83" fmla="*/ 150 h 776"/>
                <a:gd name="T84" fmla="*/ 114 w 776"/>
                <a:gd name="T85" fmla="*/ 113 h 776"/>
                <a:gd name="T86" fmla="*/ 152 w 776"/>
                <a:gd name="T87" fmla="*/ 81 h 776"/>
                <a:gd name="T88" fmla="*/ 192 w 776"/>
                <a:gd name="T89" fmla="*/ 53 h 776"/>
                <a:gd name="T90" fmla="*/ 237 w 776"/>
                <a:gd name="T91" fmla="*/ 30 h 776"/>
                <a:gd name="T92" fmla="*/ 285 w 776"/>
                <a:gd name="T93" fmla="*/ 13 h 776"/>
                <a:gd name="T94" fmla="*/ 335 w 776"/>
                <a:gd name="T95" fmla="*/ 4 h 776"/>
                <a:gd name="T96" fmla="*/ 388 w 776"/>
                <a:gd name="T9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6" h="776">
                  <a:moveTo>
                    <a:pt x="388" y="0"/>
                  </a:moveTo>
                  <a:lnTo>
                    <a:pt x="441" y="4"/>
                  </a:lnTo>
                  <a:lnTo>
                    <a:pt x="491" y="13"/>
                  </a:lnTo>
                  <a:lnTo>
                    <a:pt x="539" y="30"/>
                  </a:lnTo>
                  <a:lnTo>
                    <a:pt x="584" y="53"/>
                  </a:lnTo>
                  <a:lnTo>
                    <a:pt x="624" y="81"/>
                  </a:lnTo>
                  <a:lnTo>
                    <a:pt x="662" y="113"/>
                  </a:lnTo>
                  <a:lnTo>
                    <a:pt x="694" y="150"/>
                  </a:lnTo>
                  <a:lnTo>
                    <a:pt x="723" y="191"/>
                  </a:lnTo>
                  <a:lnTo>
                    <a:pt x="744" y="237"/>
                  </a:lnTo>
                  <a:lnTo>
                    <a:pt x="761" y="285"/>
                  </a:lnTo>
                  <a:lnTo>
                    <a:pt x="772" y="336"/>
                  </a:lnTo>
                  <a:lnTo>
                    <a:pt x="776" y="387"/>
                  </a:lnTo>
                  <a:lnTo>
                    <a:pt x="772" y="440"/>
                  </a:lnTo>
                  <a:lnTo>
                    <a:pt x="761" y="491"/>
                  </a:lnTo>
                  <a:lnTo>
                    <a:pt x="744" y="539"/>
                  </a:lnTo>
                  <a:lnTo>
                    <a:pt x="723" y="584"/>
                  </a:lnTo>
                  <a:lnTo>
                    <a:pt x="694" y="626"/>
                  </a:lnTo>
                  <a:lnTo>
                    <a:pt x="662" y="662"/>
                  </a:lnTo>
                  <a:lnTo>
                    <a:pt x="624" y="696"/>
                  </a:lnTo>
                  <a:lnTo>
                    <a:pt x="584" y="723"/>
                  </a:lnTo>
                  <a:lnTo>
                    <a:pt x="539" y="746"/>
                  </a:lnTo>
                  <a:lnTo>
                    <a:pt x="491" y="762"/>
                  </a:lnTo>
                  <a:lnTo>
                    <a:pt x="441" y="773"/>
                  </a:lnTo>
                  <a:lnTo>
                    <a:pt x="388" y="776"/>
                  </a:lnTo>
                  <a:lnTo>
                    <a:pt x="335" y="773"/>
                  </a:lnTo>
                  <a:lnTo>
                    <a:pt x="285" y="762"/>
                  </a:lnTo>
                  <a:lnTo>
                    <a:pt x="237" y="746"/>
                  </a:lnTo>
                  <a:lnTo>
                    <a:pt x="192" y="723"/>
                  </a:lnTo>
                  <a:lnTo>
                    <a:pt x="152" y="696"/>
                  </a:lnTo>
                  <a:lnTo>
                    <a:pt x="114" y="662"/>
                  </a:lnTo>
                  <a:lnTo>
                    <a:pt x="82" y="626"/>
                  </a:lnTo>
                  <a:lnTo>
                    <a:pt x="53" y="584"/>
                  </a:lnTo>
                  <a:lnTo>
                    <a:pt x="31" y="539"/>
                  </a:lnTo>
                  <a:lnTo>
                    <a:pt x="15" y="491"/>
                  </a:lnTo>
                  <a:lnTo>
                    <a:pt x="4" y="440"/>
                  </a:lnTo>
                  <a:lnTo>
                    <a:pt x="0" y="387"/>
                  </a:lnTo>
                  <a:lnTo>
                    <a:pt x="4" y="336"/>
                  </a:lnTo>
                  <a:lnTo>
                    <a:pt x="15" y="285"/>
                  </a:lnTo>
                  <a:lnTo>
                    <a:pt x="31" y="237"/>
                  </a:lnTo>
                  <a:lnTo>
                    <a:pt x="53" y="191"/>
                  </a:lnTo>
                  <a:lnTo>
                    <a:pt x="82" y="150"/>
                  </a:lnTo>
                  <a:lnTo>
                    <a:pt x="114" y="113"/>
                  </a:lnTo>
                  <a:lnTo>
                    <a:pt x="152" y="81"/>
                  </a:lnTo>
                  <a:lnTo>
                    <a:pt x="192" y="53"/>
                  </a:lnTo>
                  <a:lnTo>
                    <a:pt x="237" y="30"/>
                  </a:lnTo>
                  <a:lnTo>
                    <a:pt x="285" y="13"/>
                  </a:lnTo>
                  <a:lnTo>
                    <a:pt x="335" y="4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80">
              <a:extLst>
                <a:ext uri="{FF2B5EF4-FFF2-40B4-BE49-F238E27FC236}">
                  <a16:creationId xmlns:a16="http://schemas.microsoft.com/office/drawing/2014/main" id="{B5C1D4DA-BEC0-BB11-9705-9811F5927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" y="3301"/>
              <a:ext cx="249" cy="436"/>
            </a:xfrm>
            <a:custGeom>
              <a:avLst/>
              <a:gdLst>
                <a:gd name="T0" fmla="*/ 1056 w 1248"/>
                <a:gd name="T1" fmla="*/ 0 h 2179"/>
                <a:gd name="T2" fmla="*/ 1123 w 1248"/>
                <a:gd name="T3" fmla="*/ 12 h 2179"/>
                <a:gd name="T4" fmla="*/ 1180 w 1248"/>
                <a:gd name="T5" fmla="*/ 45 h 2179"/>
                <a:gd name="T6" fmla="*/ 1222 w 1248"/>
                <a:gd name="T7" fmla="*/ 95 h 2179"/>
                <a:gd name="T8" fmla="*/ 1245 w 1248"/>
                <a:gd name="T9" fmla="*/ 157 h 2179"/>
                <a:gd name="T10" fmla="*/ 1248 w 1248"/>
                <a:gd name="T11" fmla="*/ 269 h 2179"/>
                <a:gd name="T12" fmla="*/ 1153 w 1248"/>
                <a:gd name="T13" fmla="*/ 324 h 2179"/>
                <a:gd name="T14" fmla="*/ 1073 w 1248"/>
                <a:gd name="T15" fmla="*/ 399 h 2179"/>
                <a:gd name="T16" fmla="*/ 1013 w 1248"/>
                <a:gd name="T17" fmla="*/ 490 h 2179"/>
                <a:gd name="T18" fmla="*/ 973 w 1248"/>
                <a:gd name="T19" fmla="*/ 595 h 2179"/>
                <a:gd name="T20" fmla="*/ 960 w 1248"/>
                <a:gd name="T21" fmla="*/ 708 h 2179"/>
                <a:gd name="T22" fmla="*/ 962 w 1248"/>
                <a:gd name="T23" fmla="*/ 1764 h 2179"/>
                <a:gd name="T24" fmla="*/ 982 w 1248"/>
                <a:gd name="T25" fmla="*/ 1856 h 2179"/>
                <a:gd name="T26" fmla="*/ 1018 w 1248"/>
                <a:gd name="T27" fmla="*/ 1940 h 2179"/>
                <a:gd name="T28" fmla="*/ 1014 w 1248"/>
                <a:gd name="T29" fmla="*/ 2020 h 2179"/>
                <a:gd name="T30" fmla="*/ 991 w 1248"/>
                <a:gd name="T31" fmla="*/ 2082 h 2179"/>
                <a:gd name="T32" fmla="*/ 949 w 1248"/>
                <a:gd name="T33" fmla="*/ 2133 h 2179"/>
                <a:gd name="T34" fmla="*/ 893 w 1248"/>
                <a:gd name="T35" fmla="*/ 2167 h 2179"/>
                <a:gd name="T36" fmla="*/ 826 w 1248"/>
                <a:gd name="T37" fmla="*/ 2179 h 2179"/>
                <a:gd name="T38" fmla="*/ 388 w 1248"/>
                <a:gd name="T39" fmla="*/ 2175 h 2179"/>
                <a:gd name="T40" fmla="*/ 325 w 1248"/>
                <a:gd name="T41" fmla="*/ 2152 h 2179"/>
                <a:gd name="T42" fmla="*/ 276 w 1248"/>
                <a:gd name="T43" fmla="*/ 2110 h 2179"/>
                <a:gd name="T44" fmla="*/ 242 w 1248"/>
                <a:gd name="T45" fmla="*/ 2052 h 2179"/>
                <a:gd name="T46" fmla="*/ 230 w 1248"/>
                <a:gd name="T47" fmla="*/ 1986 h 2179"/>
                <a:gd name="T48" fmla="*/ 192 w 1248"/>
                <a:gd name="T49" fmla="*/ 1216 h 2179"/>
                <a:gd name="T50" fmla="*/ 123 w 1248"/>
                <a:gd name="T51" fmla="*/ 1204 h 2179"/>
                <a:gd name="T52" fmla="*/ 67 w 1248"/>
                <a:gd name="T53" fmla="*/ 1170 h 2179"/>
                <a:gd name="T54" fmla="*/ 25 w 1248"/>
                <a:gd name="T55" fmla="*/ 1120 h 2179"/>
                <a:gd name="T56" fmla="*/ 2 w 1248"/>
                <a:gd name="T57" fmla="*/ 1057 h 2179"/>
                <a:gd name="T58" fmla="*/ 0 w 1248"/>
                <a:gd name="T59" fmla="*/ 192 h 2179"/>
                <a:gd name="T60" fmla="*/ 12 w 1248"/>
                <a:gd name="T61" fmla="*/ 125 h 2179"/>
                <a:gd name="T62" fmla="*/ 45 w 1248"/>
                <a:gd name="T63" fmla="*/ 68 h 2179"/>
                <a:gd name="T64" fmla="*/ 95 w 1248"/>
                <a:gd name="T65" fmla="*/ 26 h 2179"/>
                <a:gd name="T66" fmla="*/ 157 w 1248"/>
                <a:gd name="T67" fmla="*/ 3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8" h="2179">
                  <a:moveTo>
                    <a:pt x="192" y="0"/>
                  </a:moveTo>
                  <a:lnTo>
                    <a:pt x="1056" y="0"/>
                  </a:lnTo>
                  <a:lnTo>
                    <a:pt x="1091" y="3"/>
                  </a:lnTo>
                  <a:lnTo>
                    <a:pt x="1123" y="12"/>
                  </a:lnTo>
                  <a:lnTo>
                    <a:pt x="1153" y="26"/>
                  </a:lnTo>
                  <a:lnTo>
                    <a:pt x="1180" y="45"/>
                  </a:lnTo>
                  <a:lnTo>
                    <a:pt x="1203" y="68"/>
                  </a:lnTo>
                  <a:lnTo>
                    <a:pt x="1222" y="95"/>
                  </a:lnTo>
                  <a:lnTo>
                    <a:pt x="1236" y="125"/>
                  </a:lnTo>
                  <a:lnTo>
                    <a:pt x="1245" y="157"/>
                  </a:lnTo>
                  <a:lnTo>
                    <a:pt x="1248" y="192"/>
                  </a:lnTo>
                  <a:lnTo>
                    <a:pt x="1248" y="269"/>
                  </a:lnTo>
                  <a:lnTo>
                    <a:pt x="1199" y="294"/>
                  </a:lnTo>
                  <a:lnTo>
                    <a:pt x="1153" y="324"/>
                  </a:lnTo>
                  <a:lnTo>
                    <a:pt x="1111" y="359"/>
                  </a:lnTo>
                  <a:lnTo>
                    <a:pt x="1073" y="399"/>
                  </a:lnTo>
                  <a:lnTo>
                    <a:pt x="1041" y="444"/>
                  </a:lnTo>
                  <a:lnTo>
                    <a:pt x="1013" y="490"/>
                  </a:lnTo>
                  <a:lnTo>
                    <a:pt x="990" y="541"/>
                  </a:lnTo>
                  <a:lnTo>
                    <a:pt x="973" y="595"/>
                  </a:lnTo>
                  <a:lnTo>
                    <a:pt x="964" y="651"/>
                  </a:lnTo>
                  <a:lnTo>
                    <a:pt x="960" y="708"/>
                  </a:lnTo>
                  <a:lnTo>
                    <a:pt x="960" y="1717"/>
                  </a:lnTo>
                  <a:lnTo>
                    <a:pt x="962" y="1764"/>
                  </a:lnTo>
                  <a:lnTo>
                    <a:pt x="970" y="1811"/>
                  </a:lnTo>
                  <a:lnTo>
                    <a:pt x="982" y="1856"/>
                  </a:lnTo>
                  <a:lnTo>
                    <a:pt x="999" y="1900"/>
                  </a:lnTo>
                  <a:lnTo>
                    <a:pt x="1018" y="1940"/>
                  </a:lnTo>
                  <a:lnTo>
                    <a:pt x="1018" y="1986"/>
                  </a:lnTo>
                  <a:lnTo>
                    <a:pt x="1014" y="2020"/>
                  </a:lnTo>
                  <a:lnTo>
                    <a:pt x="1006" y="2052"/>
                  </a:lnTo>
                  <a:lnTo>
                    <a:pt x="991" y="2082"/>
                  </a:lnTo>
                  <a:lnTo>
                    <a:pt x="972" y="2110"/>
                  </a:lnTo>
                  <a:lnTo>
                    <a:pt x="949" y="2133"/>
                  </a:lnTo>
                  <a:lnTo>
                    <a:pt x="923" y="2152"/>
                  </a:lnTo>
                  <a:lnTo>
                    <a:pt x="893" y="2167"/>
                  </a:lnTo>
                  <a:lnTo>
                    <a:pt x="860" y="2175"/>
                  </a:lnTo>
                  <a:lnTo>
                    <a:pt x="826" y="2179"/>
                  </a:lnTo>
                  <a:lnTo>
                    <a:pt x="422" y="2179"/>
                  </a:lnTo>
                  <a:lnTo>
                    <a:pt x="388" y="2175"/>
                  </a:lnTo>
                  <a:lnTo>
                    <a:pt x="355" y="2167"/>
                  </a:lnTo>
                  <a:lnTo>
                    <a:pt x="325" y="2152"/>
                  </a:lnTo>
                  <a:lnTo>
                    <a:pt x="299" y="2133"/>
                  </a:lnTo>
                  <a:lnTo>
                    <a:pt x="276" y="2110"/>
                  </a:lnTo>
                  <a:lnTo>
                    <a:pt x="257" y="2082"/>
                  </a:lnTo>
                  <a:lnTo>
                    <a:pt x="242" y="2052"/>
                  </a:lnTo>
                  <a:lnTo>
                    <a:pt x="234" y="2020"/>
                  </a:lnTo>
                  <a:lnTo>
                    <a:pt x="230" y="1986"/>
                  </a:lnTo>
                  <a:lnTo>
                    <a:pt x="230" y="1216"/>
                  </a:lnTo>
                  <a:lnTo>
                    <a:pt x="192" y="1216"/>
                  </a:lnTo>
                  <a:lnTo>
                    <a:pt x="157" y="1212"/>
                  </a:lnTo>
                  <a:lnTo>
                    <a:pt x="123" y="1204"/>
                  </a:lnTo>
                  <a:lnTo>
                    <a:pt x="93" y="1190"/>
                  </a:lnTo>
                  <a:lnTo>
                    <a:pt x="67" y="1170"/>
                  </a:lnTo>
                  <a:lnTo>
                    <a:pt x="44" y="1147"/>
                  </a:lnTo>
                  <a:lnTo>
                    <a:pt x="25" y="1120"/>
                  </a:lnTo>
                  <a:lnTo>
                    <a:pt x="12" y="1090"/>
                  </a:lnTo>
                  <a:lnTo>
                    <a:pt x="2" y="1057"/>
                  </a:lnTo>
                  <a:lnTo>
                    <a:pt x="0" y="1024"/>
                  </a:lnTo>
                  <a:lnTo>
                    <a:pt x="0" y="192"/>
                  </a:lnTo>
                  <a:lnTo>
                    <a:pt x="3" y="157"/>
                  </a:lnTo>
                  <a:lnTo>
                    <a:pt x="12" y="125"/>
                  </a:lnTo>
                  <a:lnTo>
                    <a:pt x="26" y="95"/>
                  </a:lnTo>
                  <a:lnTo>
                    <a:pt x="45" y="68"/>
                  </a:lnTo>
                  <a:lnTo>
                    <a:pt x="68" y="45"/>
                  </a:lnTo>
                  <a:lnTo>
                    <a:pt x="95" y="26"/>
                  </a:lnTo>
                  <a:lnTo>
                    <a:pt x="125" y="12"/>
                  </a:lnTo>
                  <a:lnTo>
                    <a:pt x="157" y="3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81">
              <a:extLst>
                <a:ext uri="{FF2B5EF4-FFF2-40B4-BE49-F238E27FC236}">
                  <a16:creationId xmlns:a16="http://schemas.microsoft.com/office/drawing/2014/main" id="{9AF0966C-CA71-DBDE-B831-294B14635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3" y="3117"/>
              <a:ext cx="154" cy="155"/>
            </a:xfrm>
            <a:custGeom>
              <a:avLst/>
              <a:gdLst>
                <a:gd name="T0" fmla="*/ 388 w 774"/>
                <a:gd name="T1" fmla="*/ 0 h 776"/>
                <a:gd name="T2" fmla="*/ 439 w 774"/>
                <a:gd name="T3" fmla="*/ 4 h 776"/>
                <a:gd name="T4" fmla="*/ 490 w 774"/>
                <a:gd name="T5" fmla="*/ 13 h 776"/>
                <a:gd name="T6" fmla="*/ 538 w 774"/>
                <a:gd name="T7" fmla="*/ 30 h 776"/>
                <a:gd name="T8" fmla="*/ 583 w 774"/>
                <a:gd name="T9" fmla="*/ 53 h 776"/>
                <a:gd name="T10" fmla="*/ 624 w 774"/>
                <a:gd name="T11" fmla="*/ 81 h 776"/>
                <a:gd name="T12" fmla="*/ 661 w 774"/>
                <a:gd name="T13" fmla="*/ 113 h 776"/>
                <a:gd name="T14" fmla="*/ 694 w 774"/>
                <a:gd name="T15" fmla="*/ 150 h 776"/>
                <a:gd name="T16" fmla="*/ 722 w 774"/>
                <a:gd name="T17" fmla="*/ 191 h 776"/>
                <a:gd name="T18" fmla="*/ 744 w 774"/>
                <a:gd name="T19" fmla="*/ 237 h 776"/>
                <a:gd name="T20" fmla="*/ 761 w 774"/>
                <a:gd name="T21" fmla="*/ 285 h 776"/>
                <a:gd name="T22" fmla="*/ 771 w 774"/>
                <a:gd name="T23" fmla="*/ 336 h 776"/>
                <a:gd name="T24" fmla="*/ 774 w 774"/>
                <a:gd name="T25" fmla="*/ 387 h 776"/>
                <a:gd name="T26" fmla="*/ 771 w 774"/>
                <a:gd name="T27" fmla="*/ 440 h 776"/>
                <a:gd name="T28" fmla="*/ 761 w 774"/>
                <a:gd name="T29" fmla="*/ 491 h 776"/>
                <a:gd name="T30" fmla="*/ 744 w 774"/>
                <a:gd name="T31" fmla="*/ 539 h 776"/>
                <a:gd name="T32" fmla="*/ 722 w 774"/>
                <a:gd name="T33" fmla="*/ 584 h 776"/>
                <a:gd name="T34" fmla="*/ 694 w 774"/>
                <a:gd name="T35" fmla="*/ 626 h 776"/>
                <a:gd name="T36" fmla="*/ 661 w 774"/>
                <a:gd name="T37" fmla="*/ 662 h 776"/>
                <a:gd name="T38" fmla="*/ 624 w 774"/>
                <a:gd name="T39" fmla="*/ 696 h 776"/>
                <a:gd name="T40" fmla="*/ 583 w 774"/>
                <a:gd name="T41" fmla="*/ 723 h 776"/>
                <a:gd name="T42" fmla="*/ 538 w 774"/>
                <a:gd name="T43" fmla="*/ 746 h 776"/>
                <a:gd name="T44" fmla="*/ 490 w 774"/>
                <a:gd name="T45" fmla="*/ 762 h 776"/>
                <a:gd name="T46" fmla="*/ 439 w 774"/>
                <a:gd name="T47" fmla="*/ 773 h 776"/>
                <a:gd name="T48" fmla="*/ 388 w 774"/>
                <a:gd name="T49" fmla="*/ 776 h 776"/>
                <a:gd name="T50" fmla="*/ 335 w 774"/>
                <a:gd name="T51" fmla="*/ 773 h 776"/>
                <a:gd name="T52" fmla="*/ 285 w 774"/>
                <a:gd name="T53" fmla="*/ 762 h 776"/>
                <a:gd name="T54" fmla="*/ 237 w 774"/>
                <a:gd name="T55" fmla="*/ 746 h 776"/>
                <a:gd name="T56" fmla="*/ 192 w 774"/>
                <a:gd name="T57" fmla="*/ 723 h 776"/>
                <a:gd name="T58" fmla="*/ 151 w 774"/>
                <a:gd name="T59" fmla="*/ 696 h 776"/>
                <a:gd name="T60" fmla="*/ 114 w 774"/>
                <a:gd name="T61" fmla="*/ 662 h 776"/>
                <a:gd name="T62" fmla="*/ 81 w 774"/>
                <a:gd name="T63" fmla="*/ 626 h 776"/>
                <a:gd name="T64" fmla="*/ 53 w 774"/>
                <a:gd name="T65" fmla="*/ 584 h 776"/>
                <a:gd name="T66" fmla="*/ 30 w 774"/>
                <a:gd name="T67" fmla="*/ 539 h 776"/>
                <a:gd name="T68" fmla="*/ 14 w 774"/>
                <a:gd name="T69" fmla="*/ 491 h 776"/>
                <a:gd name="T70" fmla="*/ 4 w 774"/>
                <a:gd name="T71" fmla="*/ 440 h 776"/>
                <a:gd name="T72" fmla="*/ 0 w 774"/>
                <a:gd name="T73" fmla="*/ 387 h 776"/>
                <a:gd name="T74" fmla="*/ 4 w 774"/>
                <a:gd name="T75" fmla="*/ 336 h 776"/>
                <a:gd name="T76" fmla="*/ 14 w 774"/>
                <a:gd name="T77" fmla="*/ 285 h 776"/>
                <a:gd name="T78" fmla="*/ 30 w 774"/>
                <a:gd name="T79" fmla="*/ 237 h 776"/>
                <a:gd name="T80" fmla="*/ 53 w 774"/>
                <a:gd name="T81" fmla="*/ 191 h 776"/>
                <a:gd name="T82" fmla="*/ 81 w 774"/>
                <a:gd name="T83" fmla="*/ 150 h 776"/>
                <a:gd name="T84" fmla="*/ 114 w 774"/>
                <a:gd name="T85" fmla="*/ 113 h 776"/>
                <a:gd name="T86" fmla="*/ 151 w 774"/>
                <a:gd name="T87" fmla="*/ 81 h 776"/>
                <a:gd name="T88" fmla="*/ 192 w 774"/>
                <a:gd name="T89" fmla="*/ 53 h 776"/>
                <a:gd name="T90" fmla="*/ 237 w 774"/>
                <a:gd name="T91" fmla="*/ 30 h 776"/>
                <a:gd name="T92" fmla="*/ 285 w 774"/>
                <a:gd name="T93" fmla="*/ 13 h 776"/>
                <a:gd name="T94" fmla="*/ 335 w 774"/>
                <a:gd name="T95" fmla="*/ 4 h 776"/>
                <a:gd name="T96" fmla="*/ 388 w 774"/>
                <a:gd name="T9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4" h="776">
                  <a:moveTo>
                    <a:pt x="388" y="0"/>
                  </a:moveTo>
                  <a:lnTo>
                    <a:pt x="439" y="4"/>
                  </a:lnTo>
                  <a:lnTo>
                    <a:pt x="490" y="13"/>
                  </a:lnTo>
                  <a:lnTo>
                    <a:pt x="538" y="30"/>
                  </a:lnTo>
                  <a:lnTo>
                    <a:pt x="583" y="53"/>
                  </a:lnTo>
                  <a:lnTo>
                    <a:pt x="624" y="81"/>
                  </a:lnTo>
                  <a:lnTo>
                    <a:pt x="661" y="113"/>
                  </a:lnTo>
                  <a:lnTo>
                    <a:pt x="694" y="150"/>
                  </a:lnTo>
                  <a:lnTo>
                    <a:pt x="722" y="191"/>
                  </a:lnTo>
                  <a:lnTo>
                    <a:pt x="744" y="237"/>
                  </a:lnTo>
                  <a:lnTo>
                    <a:pt x="761" y="285"/>
                  </a:lnTo>
                  <a:lnTo>
                    <a:pt x="771" y="336"/>
                  </a:lnTo>
                  <a:lnTo>
                    <a:pt x="774" y="387"/>
                  </a:lnTo>
                  <a:lnTo>
                    <a:pt x="771" y="440"/>
                  </a:lnTo>
                  <a:lnTo>
                    <a:pt x="761" y="491"/>
                  </a:lnTo>
                  <a:lnTo>
                    <a:pt x="744" y="539"/>
                  </a:lnTo>
                  <a:lnTo>
                    <a:pt x="722" y="584"/>
                  </a:lnTo>
                  <a:lnTo>
                    <a:pt x="694" y="626"/>
                  </a:lnTo>
                  <a:lnTo>
                    <a:pt x="661" y="662"/>
                  </a:lnTo>
                  <a:lnTo>
                    <a:pt x="624" y="696"/>
                  </a:lnTo>
                  <a:lnTo>
                    <a:pt x="583" y="723"/>
                  </a:lnTo>
                  <a:lnTo>
                    <a:pt x="538" y="746"/>
                  </a:lnTo>
                  <a:lnTo>
                    <a:pt x="490" y="762"/>
                  </a:lnTo>
                  <a:lnTo>
                    <a:pt x="439" y="773"/>
                  </a:lnTo>
                  <a:lnTo>
                    <a:pt x="388" y="776"/>
                  </a:lnTo>
                  <a:lnTo>
                    <a:pt x="335" y="773"/>
                  </a:lnTo>
                  <a:lnTo>
                    <a:pt x="285" y="762"/>
                  </a:lnTo>
                  <a:lnTo>
                    <a:pt x="237" y="746"/>
                  </a:lnTo>
                  <a:lnTo>
                    <a:pt x="192" y="723"/>
                  </a:lnTo>
                  <a:lnTo>
                    <a:pt x="151" y="696"/>
                  </a:lnTo>
                  <a:lnTo>
                    <a:pt x="114" y="662"/>
                  </a:lnTo>
                  <a:lnTo>
                    <a:pt x="81" y="626"/>
                  </a:lnTo>
                  <a:lnTo>
                    <a:pt x="53" y="584"/>
                  </a:lnTo>
                  <a:lnTo>
                    <a:pt x="30" y="539"/>
                  </a:lnTo>
                  <a:lnTo>
                    <a:pt x="14" y="491"/>
                  </a:lnTo>
                  <a:lnTo>
                    <a:pt x="4" y="440"/>
                  </a:lnTo>
                  <a:lnTo>
                    <a:pt x="0" y="387"/>
                  </a:lnTo>
                  <a:lnTo>
                    <a:pt x="4" y="336"/>
                  </a:lnTo>
                  <a:lnTo>
                    <a:pt x="14" y="285"/>
                  </a:lnTo>
                  <a:lnTo>
                    <a:pt x="30" y="237"/>
                  </a:lnTo>
                  <a:lnTo>
                    <a:pt x="53" y="191"/>
                  </a:lnTo>
                  <a:lnTo>
                    <a:pt x="81" y="150"/>
                  </a:lnTo>
                  <a:lnTo>
                    <a:pt x="114" y="113"/>
                  </a:lnTo>
                  <a:lnTo>
                    <a:pt x="151" y="81"/>
                  </a:lnTo>
                  <a:lnTo>
                    <a:pt x="192" y="53"/>
                  </a:lnTo>
                  <a:lnTo>
                    <a:pt x="237" y="30"/>
                  </a:lnTo>
                  <a:lnTo>
                    <a:pt x="285" y="13"/>
                  </a:lnTo>
                  <a:lnTo>
                    <a:pt x="335" y="4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82">
              <a:extLst>
                <a:ext uri="{FF2B5EF4-FFF2-40B4-BE49-F238E27FC236}">
                  <a16:creationId xmlns:a16="http://schemas.microsoft.com/office/drawing/2014/main" id="{C55B9FF6-7E2A-7E3B-CB2C-097C601BF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" y="3300"/>
              <a:ext cx="249" cy="435"/>
            </a:xfrm>
            <a:custGeom>
              <a:avLst/>
              <a:gdLst>
                <a:gd name="T0" fmla="*/ 1056 w 1248"/>
                <a:gd name="T1" fmla="*/ 0 h 2175"/>
                <a:gd name="T2" fmla="*/ 1124 w 1248"/>
                <a:gd name="T3" fmla="*/ 12 h 2175"/>
                <a:gd name="T4" fmla="*/ 1180 w 1248"/>
                <a:gd name="T5" fmla="*/ 46 h 2175"/>
                <a:gd name="T6" fmla="*/ 1222 w 1248"/>
                <a:gd name="T7" fmla="*/ 96 h 2175"/>
                <a:gd name="T8" fmla="*/ 1245 w 1248"/>
                <a:gd name="T9" fmla="*/ 159 h 2175"/>
                <a:gd name="T10" fmla="*/ 1248 w 1248"/>
                <a:gd name="T11" fmla="*/ 1020 h 2175"/>
                <a:gd name="T12" fmla="*/ 1236 w 1248"/>
                <a:gd name="T13" fmla="*/ 1088 h 2175"/>
                <a:gd name="T14" fmla="*/ 1203 w 1248"/>
                <a:gd name="T15" fmla="*/ 1144 h 2175"/>
                <a:gd name="T16" fmla="*/ 1154 w 1248"/>
                <a:gd name="T17" fmla="*/ 1186 h 2175"/>
                <a:gd name="T18" fmla="*/ 1091 w 1248"/>
                <a:gd name="T19" fmla="*/ 1210 h 2175"/>
                <a:gd name="T20" fmla="*/ 1018 w 1248"/>
                <a:gd name="T21" fmla="*/ 1213 h 2175"/>
                <a:gd name="T22" fmla="*/ 1014 w 1248"/>
                <a:gd name="T23" fmla="*/ 2018 h 2175"/>
                <a:gd name="T24" fmla="*/ 992 w 1248"/>
                <a:gd name="T25" fmla="*/ 2080 h 2175"/>
                <a:gd name="T26" fmla="*/ 949 w 1248"/>
                <a:gd name="T27" fmla="*/ 2131 h 2175"/>
                <a:gd name="T28" fmla="*/ 893 w 1248"/>
                <a:gd name="T29" fmla="*/ 2163 h 2175"/>
                <a:gd name="T30" fmla="*/ 826 w 1248"/>
                <a:gd name="T31" fmla="*/ 2175 h 2175"/>
                <a:gd name="T32" fmla="*/ 388 w 1248"/>
                <a:gd name="T33" fmla="*/ 2173 h 2175"/>
                <a:gd name="T34" fmla="*/ 325 w 1248"/>
                <a:gd name="T35" fmla="*/ 2149 h 2175"/>
                <a:gd name="T36" fmla="*/ 276 w 1248"/>
                <a:gd name="T37" fmla="*/ 2107 h 2175"/>
                <a:gd name="T38" fmla="*/ 242 w 1248"/>
                <a:gd name="T39" fmla="*/ 2050 h 2175"/>
                <a:gd name="T40" fmla="*/ 230 w 1248"/>
                <a:gd name="T41" fmla="*/ 1983 h 2175"/>
                <a:gd name="T42" fmla="*/ 251 w 1248"/>
                <a:gd name="T43" fmla="*/ 1896 h 2175"/>
                <a:gd name="T44" fmla="*/ 278 w 1248"/>
                <a:gd name="T45" fmla="*/ 1808 h 2175"/>
                <a:gd name="T46" fmla="*/ 288 w 1248"/>
                <a:gd name="T47" fmla="*/ 1713 h 2175"/>
                <a:gd name="T48" fmla="*/ 284 w 1248"/>
                <a:gd name="T49" fmla="*/ 652 h 2175"/>
                <a:gd name="T50" fmla="*/ 258 w 1248"/>
                <a:gd name="T51" fmla="*/ 543 h 2175"/>
                <a:gd name="T52" fmla="*/ 208 w 1248"/>
                <a:gd name="T53" fmla="*/ 444 h 2175"/>
                <a:gd name="T54" fmla="*/ 137 w 1248"/>
                <a:gd name="T55" fmla="*/ 361 h 2175"/>
                <a:gd name="T56" fmla="*/ 49 w 1248"/>
                <a:gd name="T57" fmla="*/ 295 h 2175"/>
                <a:gd name="T58" fmla="*/ 0 w 1248"/>
                <a:gd name="T59" fmla="*/ 192 h 2175"/>
                <a:gd name="T60" fmla="*/ 12 w 1248"/>
                <a:gd name="T61" fmla="*/ 126 h 2175"/>
                <a:gd name="T62" fmla="*/ 46 w 1248"/>
                <a:gd name="T63" fmla="*/ 69 h 2175"/>
                <a:gd name="T64" fmla="*/ 95 w 1248"/>
                <a:gd name="T65" fmla="*/ 26 h 2175"/>
                <a:gd name="T66" fmla="*/ 157 w 1248"/>
                <a:gd name="T67" fmla="*/ 4 h 2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8" h="2175">
                  <a:moveTo>
                    <a:pt x="192" y="0"/>
                  </a:moveTo>
                  <a:lnTo>
                    <a:pt x="1056" y="0"/>
                  </a:lnTo>
                  <a:lnTo>
                    <a:pt x="1091" y="4"/>
                  </a:lnTo>
                  <a:lnTo>
                    <a:pt x="1124" y="12"/>
                  </a:lnTo>
                  <a:lnTo>
                    <a:pt x="1154" y="26"/>
                  </a:lnTo>
                  <a:lnTo>
                    <a:pt x="1180" y="46"/>
                  </a:lnTo>
                  <a:lnTo>
                    <a:pt x="1203" y="69"/>
                  </a:lnTo>
                  <a:lnTo>
                    <a:pt x="1222" y="96"/>
                  </a:lnTo>
                  <a:lnTo>
                    <a:pt x="1236" y="126"/>
                  </a:lnTo>
                  <a:lnTo>
                    <a:pt x="1245" y="159"/>
                  </a:lnTo>
                  <a:lnTo>
                    <a:pt x="1248" y="192"/>
                  </a:lnTo>
                  <a:lnTo>
                    <a:pt x="1248" y="1020"/>
                  </a:lnTo>
                  <a:lnTo>
                    <a:pt x="1245" y="1055"/>
                  </a:lnTo>
                  <a:lnTo>
                    <a:pt x="1236" y="1088"/>
                  </a:lnTo>
                  <a:lnTo>
                    <a:pt x="1222" y="1118"/>
                  </a:lnTo>
                  <a:lnTo>
                    <a:pt x="1203" y="1144"/>
                  </a:lnTo>
                  <a:lnTo>
                    <a:pt x="1180" y="1168"/>
                  </a:lnTo>
                  <a:lnTo>
                    <a:pt x="1154" y="1186"/>
                  </a:lnTo>
                  <a:lnTo>
                    <a:pt x="1124" y="1201"/>
                  </a:lnTo>
                  <a:lnTo>
                    <a:pt x="1091" y="1210"/>
                  </a:lnTo>
                  <a:lnTo>
                    <a:pt x="1056" y="1213"/>
                  </a:lnTo>
                  <a:lnTo>
                    <a:pt x="1018" y="1213"/>
                  </a:lnTo>
                  <a:lnTo>
                    <a:pt x="1018" y="1983"/>
                  </a:lnTo>
                  <a:lnTo>
                    <a:pt x="1014" y="2018"/>
                  </a:lnTo>
                  <a:lnTo>
                    <a:pt x="1006" y="2050"/>
                  </a:lnTo>
                  <a:lnTo>
                    <a:pt x="992" y="2080"/>
                  </a:lnTo>
                  <a:lnTo>
                    <a:pt x="972" y="2107"/>
                  </a:lnTo>
                  <a:lnTo>
                    <a:pt x="949" y="2131"/>
                  </a:lnTo>
                  <a:lnTo>
                    <a:pt x="923" y="2149"/>
                  </a:lnTo>
                  <a:lnTo>
                    <a:pt x="893" y="2163"/>
                  </a:lnTo>
                  <a:lnTo>
                    <a:pt x="861" y="2173"/>
                  </a:lnTo>
                  <a:lnTo>
                    <a:pt x="826" y="2175"/>
                  </a:lnTo>
                  <a:lnTo>
                    <a:pt x="423" y="2175"/>
                  </a:lnTo>
                  <a:lnTo>
                    <a:pt x="388" y="2173"/>
                  </a:lnTo>
                  <a:lnTo>
                    <a:pt x="355" y="2163"/>
                  </a:lnTo>
                  <a:lnTo>
                    <a:pt x="325" y="2149"/>
                  </a:lnTo>
                  <a:lnTo>
                    <a:pt x="299" y="2131"/>
                  </a:lnTo>
                  <a:lnTo>
                    <a:pt x="276" y="2107"/>
                  </a:lnTo>
                  <a:lnTo>
                    <a:pt x="257" y="2080"/>
                  </a:lnTo>
                  <a:lnTo>
                    <a:pt x="242" y="2050"/>
                  </a:lnTo>
                  <a:lnTo>
                    <a:pt x="234" y="2018"/>
                  </a:lnTo>
                  <a:lnTo>
                    <a:pt x="230" y="1983"/>
                  </a:lnTo>
                  <a:lnTo>
                    <a:pt x="230" y="1938"/>
                  </a:lnTo>
                  <a:lnTo>
                    <a:pt x="251" y="1896"/>
                  </a:lnTo>
                  <a:lnTo>
                    <a:pt x="268" y="1853"/>
                  </a:lnTo>
                  <a:lnTo>
                    <a:pt x="278" y="1808"/>
                  </a:lnTo>
                  <a:lnTo>
                    <a:pt x="286" y="1762"/>
                  </a:lnTo>
                  <a:lnTo>
                    <a:pt x="288" y="1713"/>
                  </a:lnTo>
                  <a:lnTo>
                    <a:pt x="288" y="710"/>
                  </a:lnTo>
                  <a:lnTo>
                    <a:pt x="284" y="652"/>
                  </a:lnTo>
                  <a:lnTo>
                    <a:pt x="275" y="596"/>
                  </a:lnTo>
                  <a:lnTo>
                    <a:pt x="258" y="543"/>
                  </a:lnTo>
                  <a:lnTo>
                    <a:pt x="235" y="491"/>
                  </a:lnTo>
                  <a:lnTo>
                    <a:pt x="208" y="444"/>
                  </a:lnTo>
                  <a:lnTo>
                    <a:pt x="175" y="401"/>
                  </a:lnTo>
                  <a:lnTo>
                    <a:pt x="137" y="361"/>
                  </a:lnTo>
                  <a:lnTo>
                    <a:pt x="95" y="325"/>
                  </a:lnTo>
                  <a:lnTo>
                    <a:pt x="49" y="295"/>
                  </a:lnTo>
                  <a:lnTo>
                    <a:pt x="0" y="269"/>
                  </a:lnTo>
                  <a:lnTo>
                    <a:pt x="0" y="192"/>
                  </a:lnTo>
                  <a:lnTo>
                    <a:pt x="4" y="159"/>
                  </a:lnTo>
                  <a:lnTo>
                    <a:pt x="12" y="126"/>
                  </a:lnTo>
                  <a:lnTo>
                    <a:pt x="26" y="96"/>
                  </a:lnTo>
                  <a:lnTo>
                    <a:pt x="46" y="69"/>
                  </a:lnTo>
                  <a:lnTo>
                    <a:pt x="68" y="46"/>
                  </a:lnTo>
                  <a:lnTo>
                    <a:pt x="95" y="26"/>
                  </a:lnTo>
                  <a:lnTo>
                    <a:pt x="125" y="12"/>
                  </a:lnTo>
                  <a:lnTo>
                    <a:pt x="157" y="4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83">
              <a:extLst>
                <a:ext uri="{FF2B5EF4-FFF2-40B4-BE49-F238E27FC236}">
                  <a16:creationId xmlns:a16="http://schemas.microsoft.com/office/drawing/2014/main" id="{7120060B-D118-2B73-9578-B08B48AAA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9" y="3404"/>
              <a:ext cx="286" cy="499"/>
            </a:xfrm>
            <a:custGeom>
              <a:avLst/>
              <a:gdLst>
                <a:gd name="T0" fmla="*/ 192 w 1431"/>
                <a:gd name="T1" fmla="*/ 0 h 2493"/>
                <a:gd name="T2" fmla="*/ 1239 w 1431"/>
                <a:gd name="T3" fmla="*/ 0 h 2493"/>
                <a:gd name="T4" fmla="*/ 1272 w 1431"/>
                <a:gd name="T5" fmla="*/ 3 h 2493"/>
                <a:gd name="T6" fmla="*/ 1305 w 1431"/>
                <a:gd name="T7" fmla="*/ 12 h 2493"/>
                <a:gd name="T8" fmla="*/ 1335 w 1431"/>
                <a:gd name="T9" fmla="*/ 26 h 2493"/>
                <a:gd name="T10" fmla="*/ 1362 w 1431"/>
                <a:gd name="T11" fmla="*/ 45 h 2493"/>
                <a:gd name="T12" fmla="*/ 1385 w 1431"/>
                <a:gd name="T13" fmla="*/ 68 h 2493"/>
                <a:gd name="T14" fmla="*/ 1404 w 1431"/>
                <a:gd name="T15" fmla="*/ 96 h 2493"/>
                <a:gd name="T16" fmla="*/ 1419 w 1431"/>
                <a:gd name="T17" fmla="*/ 126 h 2493"/>
                <a:gd name="T18" fmla="*/ 1427 w 1431"/>
                <a:gd name="T19" fmla="*/ 159 h 2493"/>
                <a:gd name="T20" fmla="*/ 1431 w 1431"/>
                <a:gd name="T21" fmla="*/ 192 h 2493"/>
                <a:gd name="T22" fmla="*/ 1431 w 1431"/>
                <a:gd name="T23" fmla="*/ 1197 h 2493"/>
                <a:gd name="T24" fmla="*/ 1427 w 1431"/>
                <a:gd name="T25" fmla="*/ 1232 h 2493"/>
                <a:gd name="T26" fmla="*/ 1419 w 1431"/>
                <a:gd name="T27" fmla="*/ 1264 h 2493"/>
                <a:gd name="T28" fmla="*/ 1404 w 1431"/>
                <a:gd name="T29" fmla="*/ 1295 h 2493"/>
                <a:gd name="T30" fmla="*/ 1385 w 1431"/>
                <a:gd name="T31" fmla="*/ 1321 h 2493"/>
                <a:gd name="T32" fmla="*/ 1362 w 1431"/>
                <a:gd name="T33" fmla="*/ 1344 h 2493"/>
                <a:gd name="T34" fmla="*/ 1335 w 1431"/>
                <a:gd name="T35" fmla="*/ 1363 h 2493"/>
                <a:gd name="T36" fmla="*/ 1305 w 1431"/>
                <a:gd name="T37" fmla="*/ 1378 h 2493"/>
                <a:gd name="T38" fmla="*/ 1272 w 1431"/>
                <a:gd name="T39" fmla="*/ 1386 h 2493"/>
                <a:gd name="T40" fmla="*/ 1239 w 1431"/>
                <a:gd name="T41" fmla="*/ 1390 h 2493"/>
                <a:gd name="T42" fmla="*/ 1164 w 1431"/>
                <a:gd name="T43" fmla="*/ 1390 h 2493"/>
                <a:gd name="T44" fmla="*/ 1164 w 1431"/>
                <a:gd name="T45" fmla="*/ 2300 h 2493"/>
                <a:gd name="T46" fmla="*/ 1162 w 1431"/>
                <a:gd name="T47" fmla="*/ 2335 h 2493"/>
                <a:gd name="T48" fmla="*/ 1152 w 1431"/>
                <a:gd name="T49" fmla="*/ 2368 h 2493"/>
                <a:gd name="T50" fmla="*/ 1138 w 1431"/>
                <a:gd name="T51" fmla="*/ 2398 h 2493"/>
                <a:gd name="T52" fmla="*/ 1120 w 1431"/>
                <a:gd name="T53" fmla="*/ 2424 h 2493"/>
                <a:gd name="T54" fmla="*/ 1096 w 1431"/>
                <a:gd name="T55" fmla="*/ 2448 h 2493"/>
                <a:gd name="T56" fmla="*/ 1069 w 1431"/>
                <a:gd name="T57" fmla="*/ 2467 h 2493"/>
                <a:gd name="T58" fmla="*/ 1039 w 1431"/>
                <a:gd name="T59" fmla="*/ 2481 h 2493"/>
                <a:gd name="T60" fmla="*/ 1007 w 1431"/>
                <a:gd name="T61" fmla="*/ 2491 h 2493"/>
                <a:gd name="T62" fmla="*/ 972 w 1431"/>
                <a:gd name="T63" fmla="*/ 2493 h 2493"/>
                <a:gd name="T64" fmla="*/ 457 w 1431"/>
                <a:gd name="T65" fmla="*/ 2493 h 2493"/>
                <a:gd name="T66" fmla="*/ 422 w 1431"/>
                <a:gd name="T67" fmla="*/ 2491 h 2493"/>
                <a:gd name="T68" fmla="*/ 390 w 1431"/>
                <a:gd name="T69" fmla="*/ 2481 h 2493"/>
                <a:gd name="T70" fmla="*/ 360 w 1431"/>
                <a:gd name="T71" fmla="*/ 2467 h 2493"/>
                <a:gd name="T72" fmla="*/ 333 w 1431"/>
                <a:gd name="T73" fmla="*/ 2448 h 2493"/>
                <a:gd name="T74" fmla="*/ 311 w 1431"/>
                <a:gd name="T75" fmla="*/ 2424 h 2493"/>
                <a:gd name="T76" fmla="*/ 291 w 1431"/>
                <a:gd name="T77" fmla="*/ 2398 h 2493"/>
                <a:gd name="T78" fmla="*/ 277 w 1431"/>
                <a:gd name="T79" fmla="*/ 2368 h 2493"/>
                <a:gd name="T80" fmla="*/ 269 w 1431"/>
                <a:gd name="T81" fmla="*/ 2335 h 2493"/>
                <a:gd name="T82" fmla="*/ 265 w 1431"/>
                <a:gd name="T83" fmla="*/ 2300 h 2493"/>
                <a:gd name="T84" fmla="*/ 265 w 1431"/>
                <a:gd name="T85" fmla="*/ 1393 h 2493"/>
                <a:gd name="T86" fmla="*/ 192 w 1431"/>
                <a:gd name="T87" fmla="*/ 1393 h 2493"/>
                <a:gd name="T88" fmla="*/ 157 w 1431"/>
                <a:gd name="T89" fmla="*/ 1390 h 2493"/>
                <a:gd name="T90" fmla="*/ 125 w 1431"/>
                <a:gd name="T91" fmla="*/ 1381 h 2493"/>
                <a:gd name="T92" fmla="*/ 95 w 1431"/>
                <a:gd name="T93" fmla="*/ 1367 h 2493"/>
                <a:gd name="T94" fmla="*/ 68 w 1431"/>
                <a:gd name="T95" fmla="*/ 1347 h 2493"/>
                <a:gd name="T96" fmla="*/ 44 w 1431"/>
                <a:gd name="T97" fmla="*/ 1325 h 2493"/>
                <a:gd name="T98" fmla="*/ 26 w 1431"/>
                <a:gd name="T99" fmla="*/ 1297 h 2493"/>
                <a:gd name="T100" fmla="*/ 12 w 1431"/>
                <a:gd name="T101" fmla="*/ 1267 h 2493"/>
                <a:gd name="T102" fmla="*/ 2 w 1431"/>
                <a:gd name="T103" fmla="*/ 1234 h 2493"/>
                <a:gd name="T104" fmla="*/ 0 w 1431"/>
                <a:gd name="T105" fmla="*/ 1201 h 2493"/>
                <a:gd name="T106" fmla="*/ 0 w 1431"/>
                <a:gd name="T107" fmla="*/ 192 h 2493"/>
                <a:gd name="T108" fmla="*/ 2 w 1431"/>
                <a:gd name="T109" fmla="*/ 159 h 2493"/>
                <a:gd name="T110" fmla="*/ 11 w 1431"/>
                <a:gd name="T111" fmla="*/ 126 h 2493"/>
                <a:gd name="T112" fmla="*/ 25 w 1431"/>
                <a:gd name="T113" fmla="*/ 96 h 2493"/>
                <a:gd name="T114" fmla="*/ 44 w 1431"/>
                <a:gd name="T115" fmla="*/ 68 h 2493"/>
                <a:gd name="T116" fmla="*/ 67 w 1431"/>
                <a:gd name="T117" fmla="*/ 45 h 2493"/>
                <a:gd name="T118" fmla="*/ 93 w 1431"/>
                <a:gd name="T119" fmla="*/ 26 h 2493"/>
                <a:gd name="T120" fmla="*/ 123 w 1431"/>
                <a:gd name="T121" fmla="*/ 12 h 2493"/>
                <a:gd name="T122" fmla="*/ 156 w 1431"/>
                <a:gd name="T123" fmla="*/ 3 h 2493"/>
                <a:gd name="T124" fmla="*/ 192 w 1431"/>
                <a:gd name="T125" fmla="*/ 0 h 2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1" h="2493">
                  <a:moveTo>
                    <a:pt x="192" y="0"/>
                  </a:moveTo>
                  <a:lnTo>
                    <a:pt x="1239" y="0"/>
                  </a:lnTo>
                  <a:lnTo>
                    <a:pt x="1272" y="3"/>
                  </a:lnTo>
                  <a:lnTo>
                    <a:pt x="1305" y="12"/>
                  </a:lnTo>
                  <a:lnTo>
                    <a:pt x="1335" y="26"/>
                  </a:lnTo>
                  <a:lnTo>
                    <a:pt x="1362" y="45"/>
                  </a:lnTo>
                  <a:lnTo>
                    <a:pt x="1385" y="68"/>
                  </a:lnTo>
                  <a:lnTo>
                    <a:pt x="1404" y="96"/>
                  </a:lnTo>
                  <a:lnTo>
                    <a:pt x="1419" y="126"/>
                  </a:lnTo>
                  <a:lnTo>
                    <a:pt x="1427" y="159"/>
                  </a:lnTo>
                  <a:lnTo>
                    <a:pt x="1431" y="192"/>
                  </a:lnTo>
                  <a:lnTo>
                    <a:pt x="1431" y="1197"/>
                  </a:lnTo>
                  <a:lnTo>
                    <a:pt x="1427" y="1232"/>
                  </a:lnTo>
                  <a:lnTo>
                    <a:pt x="1419" y="1264"/>
                  </a:lnTo>
                  <a:lnTo>
                    <a:pt x="1404" y="1295"/>
                  </a:lnTo>
                  <a:lnTo>
                    <a:pt x="1385" y="1321"/>
                  </a:lnTo>
                  <a:lnTo>
                    <a:pt x="1362" y="1344"/>
                  </a:lnTo>
                  <a:lnTo>
                    <a:pt x="1335" y="1363"/>
                  </a:lnTo>
                  <a:lnTo>
                    <a:pt x="1305" y="1378"/>
                  </a:lnTo>
                  <a:lnTo>
                    <a:pt x="1272" y="1386"/>
                  </a:lnTo>
                  <a:lnTo>
                    <a:pt x="1239" y="1390"/>
                  </a:lnTo>
                  <a:lnTo>
                    <a:pt x="1164" y="1390"/>
                  </a:lnTo>
                  <a:lnTo>
                    <a:pt x="1164" y="2300"/>
                  </a:lnTo>
                  <a:lnTo>
                    <a:pt x="1162" y="2335"/>
                  </a:lnTo>
                  <a:lnTo>
                    <a:pt x="1152" y="2368"/>
                  </a:lnTo>
                  <a:lnTo>
                    <a:pt x="1138" y="2398"/>
                  </a:lnTo>
                  <a:lnTo>
                    <a:pt x="1120" y="2424"/>
                  </a:lnTo>
                  <a:lnTo>
                    <a:pt x="1096" y="2448"/>
                  </a:lnTo>
                  <a:lnTo>
                    <a:pt x="1069" y="2467"/>
                  </a:lnTo>
                  <a:lnTo>
                    <a:pt x="1039" y="2481"/>
                  </a:lnTo>
                  <a:lnTo>
                    <a:pt x="1007" y="2491"/>
                  </a:lnTo>
                  <a:lnTo>
                    <a:pt x="972" y="2493"/>
                  </a:lnTo>
                  <a:lnTo>
                    <a:pt x="457" y="2493"/>
                  </a:lnTo>
                  <a:lnTo>
                    <a:pt x="422" y="2491"/>
                  </a:lnTo>
                  <a:lnTo>
                    <a:pt x="390" y="2481"/>
                  </a:lnTo>
                  <a:lnTo>
                    <a:pt x="360" y="2467"/>
                  </a:lnTo>
                  <a:lnTo>
                    <a:pt x="333" y="2448"/>
                  </a:lnTo>
                  <a:lnTo>
                    <a:pt x="311" y="2424"/>
                  </a:lnTo>
                  <a:lnTo>
                    <a:pt x="291" y="2398"/>
                  </a:lnTo>
                  <a:lnTo>
                    <a:pt x="277" y="2368"/>
                  </a:lnTo>
                  <a:lnTo>
                    <a:pt x="269" y="2335"/>
                  </a:lnTo>
                  <a:lnTo>
                    <a:pt x="265" y="2300"/>
                  </a:lnTo>
                  <a:lnTo>
                    <a:pt x="265" y="1393"/>
                  </a:lnTo>
                  <a:lnTo>
                    <a:pt x="192" y="1393"/>
                  </a:lnTo>
                  <a:lnTo>
                    <a:pt x="157" y="1390"/>
                  </a:lnTo>
                  <a:lnTo>
                    <a:pt x="125" y="1381"/>
                  </a:lnTo>
                  <a:lnTo>
                    <a:pt x="95" y="1367"/>
                  </a:lnTo>
                  <a:lnTo>
                    <a:pt x="68" y="1347"/>
                  </a:lnTo>
                  <a:lnTo>
                    <a:pt x="44" y="1325"/>
                  </a:lnTo>
                  <a:lnTo>
                    <a:pt x="26" y="1297"/>
                  </a:lnTo>
                  <a:lnTo>
                    <a:pt x="12" y="1267"/>
                  </a:lnTo>
                  <a:lnTo>
                    <a:pt x="2" y="1234"/>
                  </a:lnTo>
                  <a:lnTo>
                    <a:pt x="0" y="1201"/>
                  </a:lnTo>
                  <a:lnTo>
                    <a:pt x="0" y="192"/>
                  </a:lnTo>
                  <a:lnTo>
                    <a:pt x="2" y="159"/>
                  </a:lnTo>
                  <a:lnTo>
                    <a:pt x="11" y="126"/>
                  </a:lnTo>
                  <a:lnTo>
                    <a:pt x="25" y="96"/>
                  </a:lnTo>
                  <a:lnTo>
                    <a:pt x="44" y="68"/>
                  </a:lnTo>
                  <a:lnTo>
                    <a:pt x="67" y="45"/>
                  </a:lnTo>
                  <a:lnTo>
                    <a:pt x="93" y="26"/>
                  </a:lnTo>
                  <a:lnTo>
                    <a:pt x="123" y="12"/>
                  </a:lnTo>
                  <a:lnTo>
                    <a:pt x="156" y="3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84">
              <a:extLst>
                <a:ext uri="{FF2B5EF4-FFF2-40B4-BE49-F238E27FC236}">
                  <a16:creationId xmlns:a16="http://schemas.microsoft.com/office/drawing/2014/main" id="{D6E77C6E-4BCC-1751-64A7-1B8BAD106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3" y="3194"/>
              <a:ext cx="178" cy="178"/>
            </a:xfrm>
            <a:custGeom>
              <a:avLst/>
              <a:gdLst>
                <a:gd name="T0" fmla="*/ 444 w 889"/>
                <a:gd name="T1" fmla="*/ 0 h 892"/>
                <a:gd name="T2" fmla="*/ 500 w 889"/>
                <a:gd name="T3" fmla="*/ 4 h 892"/>
                <a:gd name="T4" fmla="*/ 554 w 889"/>
                <a:gd name="T5" fmla="*/ 13 h 892"/>
                <a:gd name="T6" fmla="*/ 605 w 889"/>
                <a:gd name="T7" fmla="*/ 30 h 892"/>
                <a:gd name="T8" fmla="*/ 654 w 889"/>
                <a:gd name="T9" fmla="*/ 52 h 892"/>
                <a:gd name="T10" fmla="*/ 698 w 889"/>
                <a:gd name="T11" fmla="*/ 79 h 892"/>
                <a:gd name="T12" fmla="*/ 739 w 889"/>
                <a:gd name="T13" fmla="*/ 112 h 892"/>
                <a:gd name="T14" fmla="*/ 776 w 889"/>
                <a:gd name="T15" fmla="*/ 149 h 892"/>
                <a:gd name="T16" fmla="*/ 810 w 889"/>
                <a:gd name="T17" fmla="*/ 191 h 892"/>
                <a:gd name="T18" fmla="*/ 838 w 889"/>
                <a:gd name="T19" fmla="*/ 236 h 892"/>
                <a:gd name="T20" fmla="*/ 859 w 889"/>
                <a:gd name="T21" fmla="*/ 284 h 892"/>
                <a:gd name="T22" fmla="*/ 876 w 889"/>
                <a:gd name="T23" fmla="*/ 336 h 892"/>
                <a:gd name="T24" fmla="*/ 886 w 889"/>
                <a:gd name="T25" fmla="*/ 390 h 892"/>
                <a:gd name="T26" fmla="*/ 889 w 889"/>
                <a:gd name="T27" fmla="*/ 445 h 892"/>
                <a:gd name="T28" fmla="*/ 886 w 889"/>
                <a:gd name="T29" fmla="*/ 502 h 892"/>
                <a:gd name="T30" fmla="*/ 876 w 889"/>
                <a:gd name="T31" fmla="*/ 556 h 892"/>
                <a:gd name="T32" fmla="*/ 859 w 889"/>
                <a:gd name="T33" fmla="*/ 607 h 892"/>
                <a:gd name="T34" fmla="*/ 838 w 889"/>
                <a:gd name="T35" fmla="*/ 656 h 892"/>
                <a:gd name="T36" fmla="*/ 810 w 889"/>
                <a:gd name="T37" fmla="*/ 700 h 892"/>
                <a:gd name="T38" fmla="*/ 776 w 889"/>
                <a:gd name="T39" fmla="*/ 742 h 892"/>
                <a:gd name="T40" fmla="*/ 739 w 889"/>
                <a:gd name="T41" fmla="*/ 779 h 892"/>
                <a:gd name="T42" fmla="*/ 698 w 889"/>
                <a:gd name="T43" fmla="*/ 812 h 892"/>
                <a:gd name="T44" fmla="*/ 654 w 889"/>
                <a:gd name="T45" fmla="*/ 840 h 892"/>
                <a:gd name="T46" fmla="*/ 605 w 889"/>
                <a:gd name="T47" fmla="*/ 862 h 892"/>
                <a:gd name="T48" fmla="*/ 554 w 889"/>
                <a:gd name="T49" fmla="*/ 878 h 892"/>
                <a:gd name="T50" fmla="*/ 500 w 889"/>
                <a:gd name="T51" fmla="*/ 888 h 892"/>
                <a:gd name="T52" fmla="*/ 444 w 889"/>
                <a:gd name="T53" fmla="*/ 892 h 892"/>
                <a:gd name="T54" fmla="*/ 389 w 889"/>
                <a:gd name="T55" fmla="*/ 888 h 892"/>
                <a:gd name="T56" fmla="*/ 335 w 889"/>
                <a:gd name="T57" fmla="*/ 878 h 892"/>
                <a:gd name="T58" fmla="*/ 283 w 889"/>
                <a:gd name="T59" fmla="*/ 862 h 892"/>
                <a:gd name="T60" fmla="*/ 235 w 889"/>
                <a:gd name="T61" fmla="*/ 840 h 892"/>
                <a:gd name="T62" fmla="*/ 191 w 889"/>
                <a:gd name="T63" fmla="*/ 812 h 892"/>
                <a:gd name="T64" fmla="*/ 149 w 889"/>
                <a:gd name="T65" fmla="*/ 779 h 892"/>
                <a:gd name="T66" fmla="*/ 111 w 889"/>
                <a:gd name="T67" fmla="*/ 742 h 892"/>
                <a:gd name="T68" fmla="*/ 79 w 889"/>
                <a:gd name="T69" fmla="*/ 700 h 892"/>
                <a:gd name="T70" fmla="*/ 51 w 889"/>
                <a:gd name="T71" fmla="*/ 656 h 892"/>
                <a:gd name="T72" fmla="*/ 30 w 889"/>
                <a:gd name="T73" fmla="*/ 607 h 892"/>
                <a:gd name="T74" fmla="*/ 13 w 889"/>
                <a:gd name="T75" fmla="*/ 556 h 892"/>
                <a:gd name="T76" fmla="*/ 3 w 889"/>
                <a:gd name="T77" fmla="*/ 502 h 892"/>
                <a:gd name="T78" fmla="*/ 0 w 889"/>
                <a:gd name="T79" fmla="*/ 445 h 892"/>
                <a:gd name="T80" fmla="*/ 3 w 889"/>
                <a:gd name="T81" fmla="*/ 390 h 892"/>
                <a:gd name="T82" fmla="*/ 13 w 889"/>
                <a:gd name="T83" fmla="*/ 336 h 892"/>
                <a:gd name="T84" fmla="*/ 30 w 889"/>
                <a:gd name="T85" fmla="*/ 284 h 892"/>
                <a:gd name="T86" fmla="*/ 51 w 889"/>
                <a:gd name="T87" fmla="*/ 236 h 892"/>
                <a:gd name="T88" fmla="*/ 79 w 889"/>
                <a:gd name="T89" fmla="*/ 191 h 892"/>
                <a:gd name="T90" fmla="*/ 111 w 889"/>
                <a:gd name="T91" fmla="*/ 149 h 892"/>
                <a:gd name="T92" fmla="*/ 149 w 889"/>
                <a:gd name="T93" fmla="*/ 112 h 892"/>
                <a:gd name="T94" fmla="*/ 191 w 889"/>
                <a:gd name="T95" fmla="*/ 79 h 892"/>
                <a:gd name="T96" fmla="*/ 235 w 889"/>
                <a:gd name="T97" fmla="*/ 52 h 892"/>
                <a:gd name="T98" fmla="*/ 283 w 889"/>
                <a:gd name="T99" fmla="*/ 30 h 892"/>
                <a:gd name="T100" fmla="*/ 335 w 889"/>
                <a:gd name="T101" fmla="*/ 13 h 892"/>
                <a:gd name="T102" fmla="*/ 389 w 889"/>
                <a:gd name="T103" fmla="*/ 4 h 892"/>
                <a:gd name="T104" fmla="*/ 444 w 889"/>
                <a:gd name="T105" fmla="*/ 0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89" h="892">
                  <a:moveTo>
                    <a:pt x="444" y="0"/>
                  </a:moveTo>
                  <a:lnTo>
                    <a:pt x="500" y="4"/>
                  </a:lnTo>
                  <a:lnTo>
                    <a:pt x="554" y="13"/>
                  </a:lnTo>
                  <a:lnTo>
                    <a:pt x="605" y="30"/>
                  </a:lnTo>
                  <a:lnTo>
                    <a:pt x="654" y="52"/>
                  </a:lnTo>
                  <a:lnTo>
                    <a:pt x="698" y="79"/>
                  </a:lnTo>
                  <a:lnTo>
                    <a:pt x="739" y="112"/>
                  </a:lnTo>
                  <a:lnTo>
                    <a:pt x="776" y="149"/>
                  </a:lnTo>
                  <a:lnTo>
                    <a:pt x="810" y="191"/>
                  </a:lnTo>
                  <a:lnTo>
                    <a:pt x="838" y="236"/>
                  </a:lnTo>
                  <a:lnTo>
                    <a:pt x="859" y="284"/>
                  </a:lnTo>
                  <a:lnTo>
                    <a:pt x="876" y="336"/>
                  </a:lnTo>
                  <a:lnTo>
                    <a:pt x="886" y="390"/>
                  </a:lnTo>
                  <a:lnTo>
                    <a:pt x="889" y="445"/>
                  </a:lnTo>
                  <a:lnTo>
                    <a:pt x="886" y="502"/>
                  </a:lnTo>
                  <a:lnTo>
                    <a:pt x="876" y="556"/>
                  </a:lnTo>
                  <a:lnTo>
                    <a:pt x="859" y="607"/>
                  </a:lnTo>
                  <a:lnTo>
                    <a:pt x="838" y="656"/>
                  </a:lnTo>
                  <a:lnTo>
                    <a:pt x="810" y="700"/>
                  </a:lnTo>
                  <a:lnTo>
                    <a:pt x="776" y="742"/>
                  </a:lnTo>
                  <a:lnTo>
                    <a:pt x="739" y="779"/>
                  </a:lnTo>
                  <a:lnTo>
                    <a:pt x="698" y="812"/>
                  </a:lnTo>
                  <a:lnTo>
                    <a:pt x="654" y="840"/>
                  </a:lnTo>
                  <a:lnTo>
                    <a:pt x="605" y="862"/>
                  </a:lnTo>
                  <a:lnTo>
                    <a:pt x="554" y="878"/>
                  </a:lnTo>
                  <a:lnTo>
                    <a:pt x="500" y="888"/>
                  </a:lnTo>
                  <a:lnTo>
                    <a:pt x="444" y="892"/>
                  </a:lnTo>
                  <a:lnTo>
                    <a:pt x="389" y="888"/>
                  </a:lnTo>
                  <a:lnTo>
                    <a:pt x="335" y="878"/>
                  </a:lnTo>
                  <a:lnTo>
                    <a:pt x="283" y="862"/>
                  </a:lnTo>
                  <a:lnTo>
                    <a:pt x="235" y="840"/>
                  </a:lnTo>
                  <a:lnTo>
                    <a:pt x="191" y="812"/>
                  </a:lnTo>
                  <a:lnTo>
                    <a:pt x="149" y="779"/>
                  </a:lnTo>
                  <a:lnTo>
                    <a:pt x="111" y="742"/>
                  </a:lnTo>
                  <a:lnTo>
                    <a:pt x="79" y="700"/>
                  </a:lnTo>
                  <a:lnTo>
                    <a:pt x="51" y="656"/>
                  </a:lnTo>
                  <a:lnTo>
                    <a:pt x="30" y="607"/>
                  </a:lnTo>
                  <a:lnTo>
                    <a:pt x="13" y="556"/>
                  </a:lnTo>
                  <a:lnTo>
                    <a:pt x="3" y="502"/>
                  </a:lnTo>
                  <a:lnTo>
                    <a:pt x="0" y="445"/>
                  </a:lnTo>
                  <a:lnTo>
                    <a:pt x="3" y="390"/>
                  </a:lnTo>
                  <a:lnTo>
                    <a:pt x="13" y="336"/>
                  </a:lnTo>
                  <a:lnTo>
                    <a:pt x="30" y="284"/>
                  </a:lnTo>
                  <a:lnTo>
                    <a:pt x="51" y="236"/>
                  </a:lnTo>
                  <a:lnTo>
                    <a:pt x="79" y="191"/>
                  </a:lnTo>
                  <a:lnTo>
                    <a:pt x="111" y="149"/>
                  </a:lnTo>
                  <a:lnTo>
                    <a:pt x="149" y="112"/>
                  </a:lnTo>
                  <a:lnTo>
                    <a:pt x="191" y="79"/>
                  </a:lnTo>
                  <a:lnTo>
                    <a:pt x="235" y="52"/>
                  </a:lnTo>
                  <a:lnTo>
                    <a:pt x="283" y="30"/>
                  </a:lnTo>
                  <a:lnTo>
                    <a:pt x="335" y="13"/>
                  </a:lnTo>
                  <a:lnTo>
                    <a:pt x="389" y="4"/>
                  </a:lnTo>
                  <a:lnTo>
                    <a:pt x="4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241">
            <a:extLst>
              <a:ext uri="{FF2B5EF4-FFF2-40B4-BE49-F238E27FC236}">
                <a16:creationId xmlns:a16="http://schemas.microsoft.com/office/drawing/2014/main" id="{D18F1C90-F015-21D7-5C3D-BDA34FB5102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983333" y="2376151"/>
            <a:ext cx="337538" cy="494800"/>
            <a:chOff x="6297" y="3404"/>
            <a:chExt cx="264" cy="387"/>
          </a:xfrm>
          <a:solidFill>
            <a:schemeClr val="bg1"/>
          </a:solidFill>
        </p:grpSpPr>
        <p:sp>
          <p:nvSpPr>
            <p:cNvPr id="41" name="Freeform 243">
              <a:extLst>
                <a:ext uri="{FF2B5EF4-FFF2-40B4-BE49-F238E27FC236}">
                  <a16:creationId xmlns:a16="http://schemas.microsoft.com/office/drawing/2014/main" id="{467E652F-30F6-6931-74CD-724E89571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0" y="3404"/>
              <a:ext cx="73" cy="75"/>
            </a:xfrm>
            <a:custGeom>
              <a:avLst/>
              <a:gdLst>
                <a:gd name="T0" fmla="*/ 331 w 661"/>
                <a:gd name="T1" fmla="*/ 0 h 670"/>
                <a:gd name="T2" fmla="*/ 376 w 661"/>
                <a:gd name="T3" fmla="*/ 2 h 670"/>
                <a:gd name="T4" fmla="*/ 419 w 661"/>
                <a:gd name="T5" fmla="*/ 12 h 670"/>
                <a:gd name="T6" fmla="*/ 460 w 661"/>
                <a:gd name="T7" fmla="*/ 26 h 670"/>
                <a:gd name="T8" fmla="*/ 498 w 661"/>
                <a:gd name="T9" fmla="*/ 45 h 670"/>
                <a:gd name="T10" fmla="*/ 533 w 661"/>
                <a:gd name="T11" fmla="*/ 69 h 670"/>
                <a:gd name="T12" fmla="*/ 565 w 661"/>
                <a:gd name="T13" fmla="*/ 97 h 670"/>
                <a:gd name="T14" fmla="*/ 593 w 661"/>
                <a:gd name="T15" fmla="*/ 130 h 670"/>
                <a:gd name="T16" fmla="*/ 617 w 661"/>
                <a:gd name="T17" fmla="*/ 165 h 670"/>
                <a:gd name="T18" fmla="*/ 635 w 661"/>
                <a:gd name="T19" fmla="*/ 204 h 670"/>
                <a:gd name="T20" fmla="*/ 650 w 661"/>
                <a:gd name="T21" fmla="*/ 245 h 670"/>
                <a:gd name="T22" fmla="*/ 659 w 661"/>
                <a:gd name="T23" fmla="*/ 289 h 670"/>
                <a:gd name="T24" fmla="*/ 661 w 661"/>
                <a:gd name="T25" fmla="*/ 335 h 670"/>
                <a:gd name="T26" fmla="*/ 659 w 661"/>
                <a:gd name="T27" fmla="*/ 380 h 670"/>
                <a:gd name="T28" fmla="*/ 650 w 661"/>
                <a:gd name="T29" fmla="*/ 424 h 670"/>
                <a:gd name="T30" fmla="*/ 635 w 661"/>
                <a:gd name="T31" fmla="*/ 466 h 670"/>
                <a:gd name="T32" fmla="*/ 617 w 661"/>
                <a:gd name="T33" fmla="*/ 504 h 670"/>
                <a:gd name="T34" fmla="*/ 593 w 661"/>
                <a:gd name="T35" fmla="*/ 539 h 670"/>
                <a:gd name="T36" fmla="*/ 565 w 661"/>
                <a:gd name="T37" fmla="*/ 572 h 670"/>
                <a:gd name="T38" fmla="*/ 533 w 661"/>
                <a:gd name="T39" fmla="*/ 601 h 670"/>
                <a:gd name="T40" fmla="*/ 498 w 661"/>
                <a:gd name="T41" fmla="*/ 625 h 670"/>
                <a:gd name="T42" fmla="*/ 460 w 661"/>
                <a:gd name="T43" fmla="*/ 643 h 670"/>
                <a:gd name="T44" fmla="*/ 419 w 661"/>
                <a:gd name="T45" fmla="*/ 658 h 670"/>
                <a:gd name="T46" fmla="*/ 376 w 661"/>
                <a:gd name="T47" fmla="*/ 667 h 670"/>
                <a:gd name="T48" fmla="*/ 331 w 661"/>
                <a:gd name="T49" fmla="*/ 670 h 670"/>
                <a:gd name="T50" fmla="*/ 286 w 661"/>
                <a:gd name="T51" fmla="*/ 667 h 670"/>
                <a:gd name="T52" fmla="*/ 242 w 661"/>
                <a:gd name="T53" fmla="*/ 658 h 670"/>
                <a:gd name="T54" fmla="*/ 201 w 661"/>
                <a:gd name="T55" fmla="*/ 643 h 670"/>
                <a:gd name="T56" fmla="*/ 163 w 661"/>
                <a:gd name="T57" fmla="*/ 625 h 670"/>
                <a:gd name="T58" fmla="*/ 128 w 661"/>
                <a:gd name="T59" fmla="*/ 601 h 670"/>
                <a:gd name="T60" fmla="*/ 96 w 661"/>
                <a:gd name="T61" fmla="*/ 572 h 670"/>
                <a:gd name="T62" fmla="*/ 68 w 661"/>
                <a:gd name="T63" fmla="*/ 539 h 670"/>
                <a:gd name="T64" fmla="*/ 44 w 661"/>
                <a:gd name="T65" fmla="*/ 504 h 670"/>
                <a:gd name="T66" fmla="*/ 26 w 661"/>
                <a:gd name="T67" fmla="*/ 466 h 670"/>
                <a:gd name="T68" fmla="*/ 11 w 661"/>
                <a:gd name="T69" fmla="*/ 424 h 670"/>
                <a:gd name="T70" fmla="*/ 2 w 661"/>
                <a:gd name="T71" fmla="*/ 380 h 670"/>
                <a:gd name="T72" fmla="*/ 0 w 661"/>
                <a:gd name="T73" fmla="*/ 335 h 670"/>
                <a:gd name="T74" fmla="*/ 2 w 661"/>
                <a:gd name="T75" fmla="*/ 289 h 670"/>
                <a:gd name="T76" fmla="*/ 11 w 661"/>
                <a:gd name="T77" fmla="*/ 245 h 670"/>
                <a:gd name="T78" fmla="*/ 26 w 661"/>
                <a:gd name="T79" fmla="*/ 204 h 670"/>
                <a:gd name="T80" fmla="*/ 44 w 661"/>
                <a:gd name="T81" fmla="*/ 165 h 670"/>
                <a:gd name="T82" fmla="*/ 68 w 661"/>
                <a:gd name="T83" fmla="*/ 130 h 670"/>
                <a:gd name="T84" fmla="*/ 96 w 661"/>
                <a:gd name="T85" fmla="*/ 97 h 670"/>
                <a:gd name="T86" fmla="*/ 128 w 661"/>
                <a:gd name="T87" fmla="*/ 69 h 670"/>
                <a:gd name="T88" fmla="*/ 163 w 661"/>
                <a:gd name="T89" fmla="*/ 45 h 670"/>
                <a:gd name="T90" fmla="*/ 201 w 661"/>
                <a:gd name="T91" fmla="*/ 26 h 670"/>
                <a:gd name="T92" fmla="*/ 242 w 661"/>
                <a:gd name="T93" fmla="*/ 12 h 670"/>
                <a:gd name="T94" fmla="*/ 286 w 661"/>
                <a:gd name="T95" fmla="*/ 2 h 670"/>
                <a:gd name="T96" fmla="*/ 331 w 661"/>
                <a:gd name="T97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1" h="670">
                  <a:moveTo>
                    <a:pt x="331" y="0"/>
                  </a:moveTo>
                  <a:lnTo>
                    <a:pt x="376" y="2"/>
                  </a:lnTo>
                  <a:lnTo>
                    <a:pt x="419" y="12"/>
                  </a:lnTo>
                  <a:lnTo>
                    <a:pt x="460" y="26"/>
                  </a:lnTo>
                  <a:lnTo>
                    <a:pt x="498" y="45"/>
                  </a:lnTo>
                  <a:lnTo>
                    <a:pt x="533" y="69"/>
                  </a:lnTo>
                  <a:lnTo>
                    <a:pt x="565" y="97"/>
                  </a:lnTo>
                  <a:lnTo>
                    <a:pt x="593" y="130"/>
                  </a:lnTo>
                  <a:lnTo>
                    <a:pt x="617" y="165"/>
                  </a:lnTo>
                  <a:lnTo>
                    <a:pt x="635" y="204"/>
                  </a:lnTo>
                  <a:lnTo>
                    <a:pt x="650" y="245"/>
                  </a:lnTo>
                  <a:lnTo>
                    <a:pt x="659" y="289"/>
                  </a:lnTo>
                  <a:lnTo>
                    <a:pt x="661" y="335"/>
                  </a:lnTo>
                  <a:lnTo>
                    <a:pt x="659" y="380"/>
                  </a:lnTo>
                  <a:lnTo>
                    <a:pt x="650" y="424"/>
                  </a:lnTo>
                  <a:lnTo>
                    <a:pt x="635" y="466"/>
                  </a:lnTo>
                  <a:lnTo>
                    <a:pt x="617" y="504"/>
                  </a:lnTo>
                  <a:lnTo>
                    <a:pt x="593" y="539"/>
                  </a:lnTo>
                  <a:lnTo>
                    <a:pt x="565" y="572"/>
                  </a:lnTo>
                  <a:lnTo>
                    <a:pt x="533" y="601"/>
                  </a:lnTo>
                  <a:lnTo>
                    <a:pt x="498" y="625"/>
                  </a:lnTo>
                  <a:lnTo>
                    <a:pt x="460" y="643"/>
                  </a:lnTo>
                  <a:lnTo>
                    <a:pt x="419" y="658"/>
                  </a:lnTo>
                  <a:lnTo>
                    <a:pt x="376" y="667"/>
                  </a:lnTo>
                  <a:lnTo>
                    <a:pt x="331" y="670"/>
                  </a:lnTo>
                  <a:lnTo>
                    <a:pt x="286" y="667"/>
                  </a:lnTo>
                  <a:lnTo>
                    <a:pt x="242" y="658"/>
                  </a:lnTo>
                  <a:lnTo>
                    <a:pt x="201" y="643"/>
                  </a:lnTo>
                  <a:lnTo>
                    <a:pt x="163" y="625"/>
                  </a:lnTo>
                  <a:lnTo>
                    <a:pt x="128" y="601"/>
                  </a:lnTo>
                  <a:lnTo>
                    <a:pt x="96" y="572"/>
                  </a:lnTo>
                  <a:lnTo>
                    <a:pt x="68" y="539"/>
                  </a:lnTo>
                  <a:lnTo>
                    <a:pt x="44" y="504"/>
                  </a:lnTo>
                  <a:lnTo>
                    <a:pt x="26" y="466"/>
                  </a:lnTo>
                  <a:lnTo>
                    <a:pt x="11" y="424"/>
                  </a:lnTo>
                  <a:lnTo>
                    <a:pt x="2" y="380"/>
                  </a:lnTo>
                  <a:lnTo>
                    <a:pt x="0" y="335"/>
                  </a:lnTo>
                  <a:lnTo>
                    <a:pt x="2" y="289"/>
                  </a:lnTo>
                  <a:lnTo>
                    <a:pt x="11" y="245"/>
                  </a:lnTo>
                  <a:lnTo>
                    <a:pt x="26" y="204"/>
                  </a:lnTo>
                  <a:lnTo>
                    <a:pt x="44" y="165"/>
                  </a:lnTo>
                  <a:lnTo>
                    <a:pt x="68" y="130"/>
                  </a:lnTo>
                  <a:lnTo>
                    <a:pt x="96" y="97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1" y="26"/>
                  </a:lnTo>
                  <a:lnTo>
                    <a:pt x="242" y="12"/>
                  </a:lnTo>
                  <a:lnTo>
                    <a:pt x="286" y="2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44">
              <a:extLst>
                <a:ext uri="{FF2B5EF4-FFF2-40B4-BE49-F238E27FC236}">
                  <a16:creationId xmlns:a16="http://schemas.microsoft.com/office/drawing/2014/main" id="{3CA474BA-1827-695D-C2A9-76B5DD20F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" y="3482"/>
              <a:ext cx="264" cy="309"/>
            </a:xfrm>
            <a:custGeom>
              <a:avLst/>
              <a:gdLst>
                <a:gd name="T0" fmla="*/ 447 w 2377"/>
                <a:gd name="T1" fmla="*/ 6 h 2779"/>
                <a:gd name="T2" fmla="*/ 538 w 2377"/>
                <a:gd name="T3" fmla="*/ 36 h 2779"/>
                <a:gd name="T4" fmla="*/ 617 w 2377"/>
                <a:gd name="T5" fmla="*/ 91 h 2779"/>
                <a:gd name="T6" fmla="*/ 677 w 2377"/>
                <a:gd name="T7" fmla="*/ 168 h 2779"/>
                <a:gd name="T8" fmla="*/ 746 w 2377"/>
                <a:gd name="T9" fmla="*/ 281 h 2779"/>
                <a:gd name="T10" fmla="*/ 916 w 2377"/>
                <a:gd name="T11" fmla="*/ 529 h 2779"/>
                <a:gd name="T12" fmla="*/ 1115 w 2377"/>
                <a:gd name="T13" fmla="*/ 750 h 2779"/>
                <a:gd name="T14" fmla="*/ 1332 w 2377"/>
                <a:gd name="T15" fmla="*/ 679 h 2779"/>
                <a:gd name="T16" fmla="*/ 1521 w 2377"/>
                <a:gd name="T17" fmla="*/ 449 h 2779"/>
                <a:gd name="T18" fmla="*/ 1683 w 2377"/>
                <a:gd name="T19" fmla="*/ 195 h 2779"/>
                <a:gd name="T20" fmla="*/ 1735 w 2377"/>
                <a:gd name="T21" fmla="*/ 117 h 2779"/>
                <a:gd name="T22" fmla="*/ 1808 w 2377"/>
                <a:gd name="T23" fmla="*/ 53 h 2779"/>
                <a:gd name="T24" fmla="*/ 1896 w 2377"/>
                <a:gd name="T25" fmla="*/ 14 h 2779"/>
                <a:gd name="T26" fmla="*/ 1990 w 2377"/>
                <a:gd name="T27" fmla="*/ 0 h 2779"/>
                <a:gd name="T28" fmla="*/ 2080 w 2377"/>
                <a:gd name="T29" fmla="*/ 16 h 2779"/>
                <a:gd name="T30" fmla="*/ 2158 w 2377"/>
                <a:gd name="T31" fmla="*/ 63 h 2779"/>
                <a:gd name="T32" fmla="*/ 2217 w 2377"/>
                <a:gd name="T33" fmla="*/ 144 h 2779"/>
                <a:gd name="T34" fmla="*/ 2275 w 2377"/>
                <a:gd name="T35" fmla="*/ 408 h 2779"/>
                <a:gd name="T36" fmla="*/ 2351 w 2377"/>
                <a:gd name="T37" fmla="*/ 985 h 2779"/>
                <a:gd name="T38" fmla="*/ 2376 w 2377"/>
                <a:gd name="T39" fmla="*/ 1413 h 2779"/>
                <a:gd name="T40" fmla="*/ 2349 w 2377"/>
                <a:gd name="T41" fmla="*/ 1515 h 2779"/>
                <a:gd name="T42" fmla="*/ 2337 w 2377"/>
                <a:gd name="T43" fmla="*/ 1584 h 2779"/>
                <a:gd name="T44" fmla="*/ 2327 w 2377"/>
                <a:gd name="T45" fmla="*/ 2669 h 2779"/>
                <a:gd name="T46" fmla="*/ 2282 w 2377"/>
                <a:gd name="T47" fmla="*/ 2736 h 2779"/>
                <a:gd name="T48" fmla="*/ 2213 w 2377"/>
                <a:gd name="T49" fmla="*/ 2772 h 2779"/>
                <a:gd name="T50" fmla="*/ 2137 w 2377"/>
                <a:gd name="T51" fmla="*/ 2776 h 2779"/>
                <a:gd name="T52" fmla="*/ 2063 w 2377"/>
                <a:gd name="T53" fmla="*/ 2751 h 2779"/>
                <a:gd name="T54" fmla="*/ 2009 w 2377"/>
                <a:gd name="T55" fmla="*/ 2695 h 2779"/>
                <a:gd name="T56" fmla="*/ 1988 w 2377"/>
                <a:gd name="T57" fmla="*/ 2608 h 2779"/>
                <a:gd name="T58" fmla="*/ 1926 w 2377"/>
                <a:gd name="T59" fmla="*/ 1612 h 2779"/>
                <a:gd name="T60" fmla="*/ 1850 w 2377"/>
                <a:gd name="T61" fmla="*/ 1545 h 2779"/>
                <a:gd name="T62" fmla="*/ 1801 w 2377"/>
                <a:gd name="T63" fmla="*/ 1449 h 2779"/>
                <a:gd name="T64" fmla="*/ 1776 w 2377"/>
                <a:gd name="T65" fmla="*/ 1159 h 2779"/>
                <a:gd name="T66" fmla="*/ 1663 w 2377"/>
                <a:gd name="T67" fmla="*/ 829 h 2779"/>
                <a:gd name="T68" fmla="*/ 1436 w 2377"/>
                <a:gd name="T69" fmla="*/ 1063 h 2779"/>
                <a:gd name="T70" fmla="*/ 1325 w 2377"/>
                <a:gd name="T71" fmla="*/ 1185 h 2779"/>
                <a:gd name="T72" fmla="*/ 1265 w 2377"/>
                <a:gd name="T73" fmla="*/ 1235 h 2779"/>
                <a:gd name="T74" fmla="*/ 1189 w 2377"/>
                <a:gd name="T75" fmla="*/ 1245 h 2779"/>
                <a:gd name="T76" fmla="*/ 1112 w 2377"/>
                <a:gd name="T77" fmla="*/ 1235 h 2779"/>
                <a:gd name="T78" fmla="*/ 1051 w 2377"/>
                <a:gd name="T79" fmla="*/ 1185 h 2779"/>
                <a:gd name="T80" fmla="*/ 942 w 2377"/>
                <a:gd name="T81" fmla="*/ 1063 h 2779"/>
                <a:gd name="T82" fmla="*/ 714 w 2377"/>
                <a:gd name="T83" fmla="*/ 829 h 2779"/>
                <a:gd name="T84" fmla="*/ 601 w 2377"/>
                <a:gd name="T85" fmla="*/ 1163 h 2779"/>
                <a:gd name="T86" fmla="*/ 577 w 2377"/>
                <a:gd name="T87" fmla="*/ 1452 h 2779"/>
                <a:gd name="T88" fmla="*/ 527 w 2377"/>
                <a:gd name="T89" fmla="*/ 1549 h 2779"/>
                <a:gd name="T90" fmla="*/ 450 w 2377"/>
                <a:gd name="T91" fmla="*/ 1614 h 2779"/>
                <a:gd name="T92" fmla="*/ 390 w 2377"/>
                <a:gd name="T93" fmla="*/ 2608 h 2779"/>
                <a:gd name="T94" fmla="*/ 368 w 2377"/>
                <a:gd name="T95" fmla="*/ 2695 h 2779"/>
                <a:gd name="T96" fmla="*/ 314 w 2377"/>
                <a:gd name="T97" fmla="*/ 2751 h 2779"/>
                <a:gd name="T98" fmla="*/ 241 w 2377"/>
                <a:gd name="T99" fmla="*/ 2776 h 2779"/>
                <a:gd name="T100" fmla="*/ 164 w 2377"/>
                <a:gd name="T101" fmla="*/ 2772 h 2779"/>
                <a:gd name="T102" fmla="*/ 95 w 2377"/>
                <a:gd name="T103" fmla="*/ 2736 h 2779"/>
                <a:gd name="T104" fmla="*/ 51 w 2377"/>
                <a:gd name="T105" fmla="*/ 2669 h 2779"/>
                <a:gd name="T106" fmla="*/ 41 w 2377"/>
                <a:gd name="T107" fmla="*/ 1584 h 2779"/>
                <a:gd name="T108" fmla="*/ 29 w 2377"/>
                <a:gd name="T109" fmla="*/ 1512 h 2779"/>
                <a:gd name="T110" fmla="*/ 1 w 2377"/>
                <a:gd name="T111" fmla="*/ 1408 h 2779"/>
                <a:gd name="T112" fmla="*/ 26 w 2377"/>
                <a:gd name="T113" fmla="*/ 982 h 2779"/>
                <a:gd name="T114" fmla="*/ 103 w 2377"/>
                <a:gd name="T115" fmla="*/ 406 h 2779"/>
                <a:gd name="T116" fmla="*/ 160 w 2377"/>
                <a:gd name="T117" fmla="*/ 143 h 2779"/>
                <a:gd name="T118" fmla="*/ 218 w 2377"/>
                <a:gd name="T119" fmla="*/ 63 h 2779"/>
                <a:gd name="T120" fmla="*/ 296 w 2377"/>
                <a:gd name="T121" fmla="*/ 16 h 2779"/>
                <a:gd name="T122" fmla="*/ 386 w 2377"/>
                <a:gd name="T123" fmla="*/ 0 h 2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77" h="2779">
                  <a:moveTo>
                    <a:pt x="386" y="0"/>
                  </a:moveTo>
                  <a:lnTo>
                    <a:pt x="417" y="2"/>
                  </a:lnTo>
                  <a:lnTo>
                    <a:pt x="447" y="6"/>
                  </a:lnTo>
                  <a:lnTo>
                    <a:pt x="479" y="13"/>
                  </a:lnTo>
                  <a:lnTo>
                    <a:pt x="509" y="22"/>
                  </a:lnTo>
                  <a:lnTo>
                    <a:pt x="538" y="36"/>
                  </a:lnTo>
                  <a:lnTo>
                    <a:pt x="566" y="52"/>
                  </a:lnTo>
                  <a:lnTo>
                    <a:pt x="592" y="70"/>
                  </a:lnTo>
                  <a:lnTo>
                    <a:pt x="617" y="91"/>
                  </a:lnTo>
                  <a:lnTo>
                    <a:pt x="640" y="114"/>
                  </a:lnTo>
                  <a:lnTo>
                    <a:pt x="659" y="140"/>
                  </a:lnTo>
                  <a:lnTo>
                    <a:pt x="677" y="168"/>
                  </a:lnTo>
                  <a:lnTo>
                    <a:pt x="687" y="180"/>
                  </a:lnTo>
                  <a:lnTo>
                    <a:pt x="694" y="195"/>
                  </a:lnTo>
                  <a:lnTo>
                    <a:pt x="746" y="281"/>
                  </a:lnTo>
                  <a:lnTo>
                    <a:pt x="799" y="367"/>
                  </a:lnTo>
                  <a:lnTo>
                    <a:pt x="857" y="449"/>
                  </a:lnTo>
                  <a:lnTo>
                    <a:pt x="916" y="529"/>
                  </a:lnTo>
                  <a:lnTo>
                    <a:pt x="979" y="606"/>
                  </a:lnTo>
                  <a:lnTo>
                    <a:pt x="1046" y="679"/>
                  </a:lnTo>
                  <a:lnTo>
                    <a:pt x="1115" y="750"/>
                  </a:lnTo>
                  <a:lnTo>
                    <a:pt x="1189" y="818"/>
                  </a:lnTo>
                  <a:lnTo>
                    <a:pt x="1262" y="750"/>
                  </a:lnTo>
                  <a:lnTo>
                    <a:pt x="1332" y="679"/>
                  </a:lnTo>
                  <a:lnTo>
                    <a:pt x="1398" y="606"/>
                  </a:lnTo>
                  <a:lnTo>
                    <a:pt x="1461" y="529"/>
                  </a:lnTo>
                  <a:lnTo>
                    <a:pt x="1521" y="449"/>
                  </a:lnTo>
                  <a:lnTo>
                    <a:pt x="1578" y="367"/>
                  </a:lnTo>
                  <a:lnTo>
                    <a:pt x="1632" y="281"/>
                  </a:lnTo>
                  <a:lnTo>
                    <a:pt x="1683" y="195"/>
                  </a:lnTo>
                  <a:lnTo>
                    <a:pt x="1698" y="170"/>
                  </a:lnTo>
                  <a:lnTo>
                    <a:pt x="1715" y="143"/>
                  </a:lnTo>
                  <a:lnTo>
                    <a:pt x="1735" y="117"/>
                  </a:lnTo>
                  <a:lnTo>
                    <a:pt x="1758" y="93"/>
                  </a:lnTo>
                  <a:lnTo>
                    <a:pt x="1782" y="72"/>
                  </a:lnTo>
                  <a:lnTo>
                    <a:pt x="1808" y="53"/>
                  </a:lnTo>
                  <a:lnTo>
                    <a:pt x="1837" y="37"/>
                  </a:lnTo>
                  <a:lnTo>
                    <a:pt x="1866" y="23"/>
                  </a:lnTo>
                  <a:lnTo>
                    <a:pt x="1896" y="14"/>
                  </a:lnTo>
                  <a:lnTo>
                    <a:pt x="1928" y="6"/>
                  </a:lnTo>
                  <a:lnTo>
                    <a:pt x="1959" y="2"/>
                  </a:lnTo>
                  <a:lnTo>
                    <a:pt x="1990" y="0"/>
                  </a:lnTo>
                  <a:lnTo>
                    <a:pt x="2021" y="3"/>
                  </a:lnTo>
                  <a:lnTo>
                    <a:pt x="2051" y="7"/>
                  </a:lnTo>
                  <a:lnTo>
                    <a:pt x="2080" y="16"/>
                  </a:lnTo>
                  <a:lnTo>
                    <a:pt x="2108" y="28"/>
                  </a:lnTo>
                  <a:lnTo>
                    <a:pt x="2134" y="44"/>
                  </a:lnTo>
                  <a:lnTo>
                    <a:pt x="2158" y="63"/>
                  </a:lnTo>
                  <a:lnTo>
                    <a:pt x="2181" y="86"/>
                  </a:lnTo>
                  <a:lnTo>
                    <a:pt x="2200" y="113"/>
                  </a:lnTo>
                  <a:lnTo>
                    <a:pt x="2217" y="144"/>
                  </a:lnTo>
                  <a:lnTo>
                    <a:pt x="2230" y="178"/>
                  </a:lnTo>
                  <a:lnTo>
                    <a:pt x="2239" y="218"/>
                  </a:lnTo>
                  <a:lnTo>
                    <a:pt x="2275" y="408"/>
                  </a:lnTo>
                  <a:lnTo>
                    <a:pt x="2305" y="600"/>
                  </a:lnTo>
                  <a:lnTo>
                    <a:pt x="2330" y="792"/>
                  </a:lnTo>
                  <a:lnTo>
                    <a:pt x="2351" y="985"/>
                  </a:lnTo>
                  <a:lnTo>
                    <a:pt x="2367" y="1178"/>
                  </a:lnTo>
                  <a:lnTo>
                    <a:pt x="2377" y="1372"/>
                  </a:lnTo>
                  <a:lnTo>
                    <a:pt x="2376" y="1413"/>
                  </a:lnTo>
                  <a:lnTo>
                    <a:pt x="2372" y="1450"/>
                  </a:lnTo>
                  <a:lnTo>
                    <a:pt x="2362" y="1484"/>
                  </a:lnTo>
                  <a:lnTo>
                    <a:pt x="2349" y="1515"/>
                  </a:lnTo>
                  <a:lnTo>
                    <a:pt x="2333" y="1543"/>
                  </a:lnTo>
                  <a:lnTo>
                    <a:pt x="2336" y="1563"/>
                  </a:lnTo>
                  <a:lnTo>
                    <a:pt x="2337" y="1584"/>
                  </a:lnTo>
                  <a:lnTo>
                    <a:pt x="2337" y="2608"/>
                  </a:lnTo>
                  <a:lnTo>
                    <a:pt x="2334" y="2640"/>
                  </a:lnTo>
                  <a:lnTo>
                    <a:pt x="2327" y="2669"/>
                  </a:lnTo>
                  <a:lnTo>
                    <a:pt x="2315" y="2695"/>
                  </a:lnTo>
                  <a:lnTo>
                    <a:pt x="2300" y="2717"/>
                  </a:lnTo>
                  <a:lnTo>
                    <a:pt x="2282" y="2736"/>
                  </a:lnTo>
                  <a:lnTo>
                    <a:pt x="2261" y="2751"/>
                  </a:lnTo>
                  <a:lnTo>
                    <a:pt x="2238" y="2763"/>
                  </a:lnTo>
                  <a:lnTo>
                    <a:pt x="2213" y="2772"/>
                  </a:lnTo>
                  <a:lnTo>
                    <a:pt x="2189" y="2776"/>
                  </a:lnTo>
                  <a:lnTo>
                    <a:pt x="2163" y="2779"/>
                  </a:lnTo>
                  <a:lnTo>
                    <a:pt x="2137" y="2776"/>
                  </a:lnTo>
                  <a:lnTo>
                    <a:pt x="2111" y="2772"/>
                  </a:lnTo>
                  <a:lnTo>
                    <a:pt x="2086" y="2763"/>
                  </a:lnTo>
                  <a:lnTo>
                    <a:pt x="2063" y="2751"/>
                  </a:lnTo>
                  <a:lnTo>
                    <a:pt x="2042" y="2736"/>
                  </a:lnTo>
                  <a:lnTo>
                    <a:pt x="2024" y="2717"/>
                  </a:lnTo>
                  <a:lnTo>
                    <a:pt x="2009" y="2695"/>
                  </a:lnTo>
                  <a:lnTo>
                    <a:pt x="1998" y="2669"/>
                  </a:lnTo>
                  <a:lnTo>
                    <a:pt x="1990" y="2640"/>
                  </a:lnTo>
                  <a:lnTo>
                    <a:pt x="1988" y="2608"/>
                  </a:lnTo>
                  <a:lnTo>
                    <a:pt x="1988" y="1641"/>
                  </a:lnTo>
                  <a:lnTo>
                    <a:pt x="1957" y="1627"/>
                  </a:lnTo>
                  <a:lnTo>
                    <a:pt x="1926" y="1612"/>
                  </a:lnTo>
                  <a:lnTo>
                    <a:pt x="1898" y="1592"/>
                  </a:lnTo>
                  <a:lnTo>
                    <a:pt x="1873" y="1570"/>
                  </a:lnTo>
                  <a:lnTo>
                    <a:pt x="1850" y="1545"/>
                  </a:lnTo>
                  <a:lnTo>
                    <a:pt x="1830" y="1516"/>
                  </a:lnTo>
                  <a:lnTo>
                    <a:pt x="1814" y="1484"/>
                  </a:lnTo>
                  <a:lnTo>
                    <a:pt x="1801" y="1449"/>
                  </a:lnTo>
                  <a:lnTo>
                    <a:pt x="1792" y="1410"/>
                  </a:lnTo>
                  <a:lnTo>
                    <a:pt x="1788" y="1368"/>
                  </a:lnTo>
                  <a:lnTo>
                    <a:pt x="1776" y="1159"/>
                  </a:lnTo>
                  <a:lnTo>
                    <a:pt x="1758" y="952"/>
                  </a:lnTo>
                  <a:lnTo>
                    <a:pt x="1733" y="746"/>
                  </a:lnTo>
                  <a:lnTo>
                    <a:pt x="1663" y="829"/>
                  </a:lnTo>
                  <a:lnTo>
                    <a:pt x="1591" y="910"/>
                  </a:lnTo>
                  <a:lnTo>
                    <a:pt x="1515" y="988"/>
                  </a:lnTo>
                  <a:lnTo>
                    <a:pt x="1436" y="1063"/>
                  </a:lnTo>
                  <a:lnTo>
                    <a:pt x="1353" y="1136"/>
                  </a:lnTo>
                  <a:lnTo>
                    <a:pt x="1341" y="1162"/>
                  </a:lnTo>
                  <a:lnTo>
                    <a:pt x="1325" y="1185"/>
                  </a:lnTo>
                  <a:lnTo>
                    <a:pt x="1308" y="1205"/>
                  </a:lnTo>
                  <a:lnTo>
                    <a:pt x="1288" y="1222"/>
                  </a:lnTo>
                  <a:lnTo>
                    <a:pt x="1265" y="1235"/>
                  </a:lnTo>
                  <a:lnTo>
                    <a:pt x="1241" y="1244"/>
                  </a:lnTo>
                  <a:lnTo>
                    <a:pt x="1215" y="1247"/>
                  </a:lnTo>
                  <a:lnTo>
                    <a:pt x="1189" y="1245"/>
                  </a:lnTo>
                  <a:lnTo>
                    <a:pt x="1162" y="1247"/>
                  </a:lnTo>
                  <a:lnTo>
                    <a:pt x="1136" y="1244"/>
                  </a:lnTo>
                  <a:lnTo>
                    <a:pt x="1112" y="1235"/>
                  </a:lnTo>
                  <a:lnTo>
                    <a:pt x="1089" y="1222"/>
                  </a:lnTo>
                  <a:lnTo>
                    <a:pt x="1070" y="1205"/>
                  </a:lnTo>
                  <a:lnTo>
                    <a:pt x="1051" y="1185"/>
                  </a:lnTo>
                  <a:lnTo>
                    <a:pt x="1036" y="1162"/>
                  </a:lnTo>
                  <a:lnTo>
                    <a:pt x="1024" y="1136"/>
                  </a:lnTo>
                  <a:lnTo>
                    <a:pt x="942" y="1063"/>
                  </a:lnTo>
                  <a:lnTo>
                    <a:pt x="862" y="988"/>
                  </a:lnTo>
                  <a:lnTo>
                    <a:pt x="786" y="910"/>
                  </a:lnTo>
                  <a:lnTo>
                    <a:pt x="714" y="829"/>
                  </a:lnTo>
                  <a:lnTo>
                    <a:pt x="644" y="746"/>
                  </a:lnTo>
                  <a:lnTo>
                    <a:pt x="619" y="953"/>
                  </a:lnTo>
                  <a:lnTo>
                    <a:pt x="601" y="1163"/>
                  </a:lnTo>
                  <a:lnTo>
                    <a:pt x="589" y="1372"/>
                  </a:lnTo>
                  <a:lnTo>
                    <a:pt x="586" y="1414"/>
                  </a:lnTo>
                  <a:lnTo>
                    <a:pt x="577" y="1452"/>
                  </a:lnTo>
                  <a:lnTo>
                    <a:pt x="564" y="1488"/>
                  </a:lnTo>
                  <a:lnTo>
                    <a:pt x="547" y="1520"/>
                  </a:lnTo>
                  <a:lnTo>
                    <a:pt x="527" y="1549"/>
                  </a:lnTo>
                  <a:lnTo>
                    <a:pt x="505" y="1574"/>
                  </a:lnTo>
                  <a:lnTo>
                    <a:pt x="479" y="1596"/>
                  </a:lnTo>
                  <a:lnTo>
                    <a:pt x="450" y="1614"/>
                  </a:lnTo>
                  <a:lnTo>
                    <a:pt x="421" y="1630"/>
                  </a:lnTo>
                  <a:lnTo>
                    <a:pt x="390" y="1642"/>
                  </a:lnTo>
                  <a:lnTo>
                    <a:pt x="390" y="2608"/>
                  </a:lnTo>
                  <a:lnTo>
                    <a:pt x="387" y="2640"/>
                  </a:lnTo>
                  <a:lnTo>
                    <a:pt x="380" y="2669"/>
                  </a:lnTo>
                  <a:lnTo>
                    <a:pt x="368" y="2695"/>
                  </a:lnTo>
                  <a:lnTo>
                    <a:pt x="353" y="2717"/>
                  </a:lnTo>
                  <a:lnTo>
                    <a:pt x="335" y="2736"/>
                  </a:lnTo>
                  <a:lnTo>
                    <a:pt x="314" y="2751"/>
                  </a:lnTo>
                  <a:lnTo>
                    <a:pt x="291" y="2763"/>
                  </a:lnTo>
                  <a:lnTo>
                    <a:pt x="266" y="2772"/>
                  </a:lnTo>
                  <a:lnTo>
                    <a:pt x="241" y="2776"/>
                  </a:lnTo>
                  <a:lnTo>
                    <a:pt x="215" y="2779"/>
                  </a:lnTo>
                  <a:lnTo>
                    <a:pt x="190" y="2776"/>
                  </a:lnTo>
                  <a:lnTo>
                    <a:pt x="164" y="2772"/>
                  </a:lnTo>
                  <a:lnTo>
                    <a:pt x="139" y="2763"/>
                  </a:lnTo>
                  <a:lnTo>
                    <a:pt x="116" y="2751"/>
                  </a:lnTo>
                  <a:lnTo>
                    <a:pt x="95" y="2736"/>
                  </a:lnTo>
                  <a:lnTo>
                    <a:pt x="77" y="2717"/>
                  </a:lnTo>
                  <a:lnTo>
                    <a:pt x="62" y="2695"/>
                  </a:lnTo>
                  <a:lnTo>
                    <a:pt x="51" y="2669"/>
                  </a:lnTo>
                  <a:lnTo>
                    <a:pt x="43" y="2640"/>
                  </a:lnTo>
                  <a:lnTo>
                    <a:pt x="41" y="2608"/>
                  </a:lnTo>
                  <a:lnTo>
                    <a:pt x="41" y="1584"/>
                  </a:lnTo>
                  <a:lnTo>
                    <a:pt x="42" y="1562"/>
                  </a:lnTo>
                  <a:lnTo>
                    <a:pt x="45" y="1541"/>
                  </a:lnTo>
                  <a:lnTo>
                    <a:pt x="29" y="1512"/>
                  </a:lnTo>
                  <a:lnTo>
                    <a:pt x="16" y="1481"/>
                  </a:lnTo>
                  <a:lnTo>
                    <a:pt x="6" y="1447"/>
                  </a:lnTo>
                  <a:lnTo>
                    <a:pt x="1" y="1408"/>
                  </a:lnTo>
                  <a:lnTo>
                    <a:pt x="0" y="1368"/>
                  </a:lnTo>
                  <a:lnTo>
                    <a:pt x="11" y="1175"/>
                  </a:lnTo>
                  <a:lnTo>
                    <a:pt x="26" y="982"/>
                  </a:lnTo>
                  <a:lnTo>
                    <a:pt x="47" y="789"/>
                  </a:lnTo>
                  <a:lnTo>
                    <a:pt x="73" y="597"/>
                  </a:lnTo>
                  <a:lnTo>
                    <a:pt x="103" y="406"/>
                  </a:lnTo>
                  <a:lnTo>
                    <a:pt x="138" y="215"/>
                  </a:lnTo>
                  <a:lnTo>
                    <a:pt x="147" y="177"/>
                  </a:lnTo>
                  <a:lnTo>
                    <a:pt x="160" y="143"/>
                  </a:lnTo>
                  <a:lnTo>
                    <a:pt x="177" y="112"/>
                  </a:lnTo>
                  <a:lnTo>
                    <a:pt x="196" y="85"/>
                  </a:lnTo>
                  <a:lnTo>
                    <a:pt x="218" y="63"/>
                  </a:lnTo>
                  <a:lnTo>
                    <a:pt x="243" y="43"/>
                  </a:lnTo>
                  <a:lnTo>
                    <a:pt x="269" y="28"/>
                  </a:lnTo>
                  <a:lnTo>
                    <a:pt x="296" y="16"/>
                  </a:lnTo>
                  <a:lnTo>
                    <a:pt x="325" y="7"/>
                  </a:lnTo>
                  <a:lnTo>
                    <a:pt x="355" y="2"/>
                  </a:lnTo>
                  <a:lnTo>
                    <a:pt x="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45">
              <a:extLst>
                <a:ext uri="{FF2B5EF4-FFF2-40B4-BE49-F238E27FC236}">
                  <a16:creationId xmlns:a16="http://schemas.microsoft.com/office/drawing/2014/main" id="{B7156DF2-EB95-FE3A-B606-B28CE4295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" y="3404"/>
              <a:ext cx="73" cy="75"/>
            </a:xfrm>
            <a:custGeom>
              <a:avLst/>
              <a:gdLst>
                <a:gd name="T0" fmla="*/ 332 w 663"/>
                <a:gd name="T1" fmla="*/ 0 h 670"/>
                <a:gd name="T2" fmla="*/ 377 w 663"/>
                <a:gd name="T3" fmla="*/ 2 h 670"/>
                <a:gd name="T4" fmla="*/ 420 w 663"/>
                <a:gd name="T5" fmla="*/ 12 h 670"/>
                <a:gd name="T6" fmla="*/ 461 w 663"/>
                <a:gd name="T7" fmla="*/ 26 h 670"/>
                <a:gd name="T8" fmla="*/ 499 w 663"/>
                <a:gd name="T9" fmla="*/ 45 h 670"/>
                <a:gd name="T10" fmla="*/ 534 w 663"/>
                <a:gd name="T11" fmla="*/ 69 h 670"/>
                <a:gd name="T12" fmla="*/ 566 w 663"/>
                <a:gd name="T13" fmla="*/ 97 h 670"/>
                <a:gd name="T14" fmla="*/ 594 w 663"/>
                <a:gd name="T15" fmla="*/ 130 h 670"/>
                <a:gd name="T16" fmla="*/ 618 w 663"/>
                <a:gd name="T17" fmla="*/ 165 h 670"/>
                <a:gd name="T18" fmla="*/ 637 w 663"/>
                <a:gd name="T19" fmla="*/ 204 h 670"/>
                <a:gd name="T20" fmla="*/ 651 w 663"/>
                <a:gd name="T21" fmla="*/ 245 h 670"/>
                <a:gd name="T22" fmla="*/ 660 w 663"/>
                <a:gd name="T23" fmla="*/ 289 h 670"/>
                <a:gd name="T24" fmla="*/ 663 w 663"/>
                <a:gd name="T25" fmla="*/ 335 h 670"/>
                <a:gd name="T26" fmla="*/ 660 w 663"/>
                <a:gd name="T27" fmla="*/ 380 h 670"/>
                <a:gd name="T28" fmla="*/ 651 w 663"/>
                <a:gd name="T29" fmla="*/ 424 h 670"/>
                <a:gd name="T30" fmla="*/ 637 w 663"/>
                <a:gd name="T31" fmla="*/ 466 h 670"/>
                <a:gd name="T32" fmla="*/ 618 w 663"/>
                <a:gd name="T33" fmla="*/ 504 h 670"/>
                <a:gd name="T34" fmla="*/ 594 w 663"/>
                <a:gd name="T35" fmla="*/ 539 h 670"/>
                <a:gd name="T36" fmla="*/ 566 w 663"/>
                <a:gd name="T37" fmla="*/ 572 h 670"/>
                <a:gd name="T38" fmla="*/ 534 w 663"/>
                <a:gd name="T39" fmla="*/ 601 h 670"/>
                <a:gd name="T40" fmla="*/ 499 w 663"/>
                <a:gd name="T41" fmla="*/ 625 h 670"/>
                <a:gd name="T42" fmla="*/ 461 w 663"/>
                <a:gd name="T43" fmla="*/ 643 h 670"/>
                <a:gd name="T44" fmla="*/ 420 w 663"/>
                <a:gd name="T45" fmla="*/ 658 h 670"/>
                <a:gd name="T46" fmla="*/ 377 w 663"/>
                <a:gd name="T47" fmla="*/ 667 h 670"/>
                <a:gd name="T48" fmla="*/ 332 w 663"/>
                <a:gd name="T49" fmla="*/ 670 h 670"/>
                <a:gd name="T50" fmla="*/ 286 w 663"/>
                <a:gd name="T51" fmla="*/ 667 h 670"/>
                <a:gd name="T52" fmla="*/ 244 w 663"/>
                <a:gd name="T53" fmla="*/ 658 h 670"/>
                <a:gd name="T54" fmla="*/ 203 w 663"/>
                <a:gd name="T55" fmla="*/ 643 h 670"/>
                <a:gd name="T56" fmla="*/ 165 w 663"/>
                <a:gd name="T57" fmla="*/ 625 h 670"/>
                <a:gd name="T58" fmla="*/ 129 w 663"/>
                <a:gd name="T59" fmla="*/ 601 h 670"/>
                <a:gd name="T60" fmla="*/ 98 w 663"/>
                <a:gd name="T61" fmla="*/ 572 h 670"/>
                <a:gd name="T62" fmla="*/ 70 w 663"/>
                <a:gd name="T63" fmla="*/ 539 h 670"/>
                <a:gd name="T64" fmla="*/ 46 w 663"/>
                <a:gd name="T65" fmla="*/ 504 h 670"/>
                <a:gd name="T66" fmla="*/ 26 w 663"/>
                <a:gd name="T67" fmla="*/ 466 h 670"/>
                <a:gd name="T68" fmla="*/ 12 w 663"/>
                <a:gd name="T69" fmla="*/ 424 h 670"/>
                <a:gd name="T70" fmla="*/ 4 w 663"/>
                <a:gd name="T71" fmla="*/ 380 h 670"/>
                <a:gd name="T72" fmla="*/ 0 w 663"/>
                <a:gd name="T73" fmla="*/ 335 h 670"/>
                <a:gd name="T74" fmla="*/ 4 w 663"/>
                <a:gd name="T75" fmla="*/ 289 h 670"/>
                <a:gd name="T76" fmla="*/ 12 w 663"/>
                <a:gd name="T77" fmla="*/ 245 h 670"/>
                <a:gd name="T78" fmla="*/ 26 w 663"/>
                <a:gd name="T79" fmla="*/ 204 h 670"/>
                <a:gd name="T80" fmla="*/ 46 w 663"/>
                <a:gd name="T81" fmla="*/ 165 h 670"/>
                <a:gd name="T82" fmla="*/ 70 w 663"/>
                <a:gd name="T83" fmla="*/ 130 h 670"/>
                <a:gd name="T84" fmla="*/ 98 w 663"/>
                <a:gd name="T85" fmla="*/ 97 h 670"/>
                <a:gd name="T86" fmla="*/ 129 w 663"/>
                <a:gd name="T87" fmla="*/ 69 h 670"/>
                <a:gd name="T88" fmla="*/ 165 w 663"/>
                <a:gd name="T89" fmla="*/ 45 h 670"/>
                <a:gd name="T90" fmla="*/ 203 w 663"/>
                <a:gd name="T91" fmla="*/ 26 h 670"/>
                <a:gd name="T92" fmla="*/ 244 w 663"/>
                <a:gd name="T93" fmla="*/ 12 h 670"/>
                <a:gd name="T94" fmla="*/ 286 w 663"/>
                <a:gd name="T95" fmla="*/ 2 h 670"/>
                <a:gd name="T96" fmla="*/ 332 w 663"/>
                <a:gd name="T97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3" h="670">
                  <a:moveTo>
                    <a:pt x="332" y="0"/>
                  </a:moveTo>
                  <a:lnTo>
                    <a:pt x="377" y="2"/>
                  </a:lnTo>
                  <a:lnTo>
                    <a:pt x="420" y="12"/>
                  </a:lnTo>
                  <a:lnTo>
                    <a:pt x="461" y="26"/>
                  </a:lnTo>
                  <a:lnTo>
                    <a:pt x="499" y="45"/>
                  </a:lnTo>
                  <a:lnTo>
                    <a:pt x="534" y="69"/>
                  </a:lnTo>
                  <a:lnTo>
                    <a:pt x="566" y="97"/>
                  </a:lnTo>
                  <a:lnTo>
                    <a:pt x="594" y="130"/>
                  </a:lnTo>
                  <a:lnTo>
                    <a:pt x="618" y="165"/>
                  </a:lnTo>
                  <a:lnTo>
                    <a:pt x="637" y="204"/>
                  </a:lnTo>
                  <a:lnTo>
                    <a:pt x="651" y="245"/>
                  </a:lnTo>
                  <a:lnTo>
                    <a:pt x="660" y="289"/>
                  </a:lnTo>
                  <a:lnTo>
                    <a:pt x="663" y="335"/>
                  </a:lnTo>
                  <a:lnTo>
                    <a:pt x="660" y="380"/>
                  </a:lnTo>
                  <a:lnTo>
                    <a:pt x="651" y="424"/>
                  </a:lnTo>
                  <a:lnTo>
                    <a:pt x="637" y="466"/>
                  </a:lnTo>
                  <a:lnTo>
                    <a:pt x="618" y="504"/>
                  </a:lnTo>
                  <a:lnTo>
                    <a:pt x="594" y="539"/>
                  </a:lnTo>
                  <a:lnTo>
                    <a:pt x="566" y="572"/>
                  </a:lnTo>
                  <a:lnTo>
                    <a:pt x="534" y="601"/>
                  </a:lnTo>
                  <a:lnTo>
                    <a:pt x="499" y="625"/>
                  </a:lnTo>
                  <a:lnTo>
                    <a:pt x="461" y="643"/>
                  </a:lnTo>
                  <a:lnTo>
                    <a:pt x="420" y="658"/>
                  </a:lnTo>
                  <a:lnTo>
                    <a:pt x="377" y="667"/>
                  </a:lnTo>
                  <a:lnTo>
                    <a:pt x="332" y="670"/>
                  </a:lnTo>
                  <a:lnTo>
                    <a:pt x="286" y="667"/>
                  </a:lnTo>
                  <a:lnTo>
                    <a:pt x="244" y="658"/>
                  </a:lnTo>
                  <a:lnTo>
                    <a:pt x="203" y="643"/>
                  </a:lnTo>
                  <a:lnTo>
                    <a:pt x="165" y="625"/>
                  </a:lnTo>
                  <a:lnTo>
                    <a:pt x="129" y="601"/>
                  </a:lnTo>
                  <a:lnTo>
                    <a:pt x="98" y="572"/>
                  </a:lnTo>
                  <a:lnTo>
                    <a:pt x="70" y="539"/>
                  </a:lnTo>
                  <a:lnTo>
                    <a:pt x="46" y="504"/>
                  </a:lnTo>
                  <a:lnTo>
                    <a:pt x="26" y="466"/>
                  </a:lnTo>
                  <a:lnTo>
                    <a:pt x="12" y="424"/>
                  </a:lnTo>
                  <a:lnTo>
                    <a:pt x="4" y="380"/>
                  </a:lnTo>
                  <a:lnTo>
                    <a:pt x="0" y="335"/>
                  </a:lnTo>
                  <a:lnTo>
                    <a:pt x="4" y="289"/>
                  </a:lnTo>
                  <a:lnTo>
                    <a:pt x="12" y="245"/>
                  </a:lnTo>
                  <a:lnTo>
                    <a:pt x="26" y="204"/>
                  </a:lnTo>
                  <a:lnTo>
                    <a:pt x="46" y="165"/>
                  </a:lnTo>
                  <a:lnTo>
                    <a:pt x="70" y="130"/>
                  </a:lnTo>
                  <a:lnTo>
                    <a:pt x="98" y="97"/>
                  </a:lnTo>
                  <a:lnTo>
                    <a:pt x="129" y="69"/>
                  </a:lnTo>
                  <a:lnTo>
                    <a:pt x="165" y="45"/>
                  </a:lnTo>
                  <a:lnTo>
                    <a:pt x="203" y="26"/>
                  </a:lnTo>
                  <a:lnTo>
                    <a:pt x="244" y="12"/>
                  </a:lnTo>
                  <a:lnTo>
                    <a:pt x="286" y="2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" name="Group 192">
            <a:extLst>
              <a:ext uri="{FF2B5EF4-FFF2-40B4-BE49-F238E27FC236}">
                <a16:creationId xmlns:a16="http://schemas.microsoft.com/office/drawing/2014/main" id="{BB27EAE0-8B3C-892E-28A6-559A945A1A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864864" y="3953776"/>
            <a:ext cx="552632" cy="396576"/>
            <a:chOff x="4283" y="2577"/>
            <a:chExt cx="3134" cy="2249"/>
          </a:xfrm>
          <a:solidFill>
            <a:schemeClr val="bg1"/>
          </a:solidFill>
        </p:grpSpPr>
        <p:sp>
          <p:nvSpPr>
            <p:cNvPr id="45" name="Freeform 194">
              <a:extLst>
                <a:ext uri="{FF2B5EF4-FFF2-40B4-BE49-F238E27FC236}">
                  <a16:creationId xmlns:a16="http://schemas.microsoft.com/office/drawing/2014/main" id="{9A79E4A6-4925-2946-CF7D-23336A66B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" y="2723"/>
              <a:ext cx="958" cy="1276"/>
            </a:xfrm>
            <a:custGeom>
              <a:avLst/>
              <a:gdLst>
                <a:gd name="T0" fmla="*/ 1134 w 1917"/>
                <a:gd name="T1" fmla="*/ 13 h 2554"/>
                <a:gd name="T2" fmla="*/ 1314 w 1917"/>
                <a:gd name="T3" fmla="*/ 74 h 2554"/>
                <a:gd name="T4" fmla="*/ 1459 w 1917"/>
                <a:gd name="T5" fmla="*/ 164 h 2554"/>
                <a:gd name="T6" fmla="*/ 1548 w 1917"/>
                <a:gd name="T7" fmla="*/ 253 h 2554"/>
                <a:gd name="T8" fmla="*/ 1586 w 1917"/>
                <a:gd name="T9" fmla="*/ 306 h 2554"/>
                <a:gd name="T10" fmla="*/ 1598 w 1917"/>
                <a:gd name="T11" fmla="*/ 312 h 2554"/>
                <a:gd name="T12" fmla="*/ 1634 w 1917"/>
                <a:gd name="T13" fmla="*/ 321 h 2554"/>
                <a:gd name="T14" fmla="*/ 1687 w 1917"/>
                <a:gd name="T15" fmla="*/ 350 h 2554"/>
                <a:gd name="T16" fmla="*/ 1750 w 1917"/>
                <a:gd name="T17" fmla="*/ 407 h 2554"/>
                <a:gd name="T18" fmla="*/ 1807 w 1917"/>
                <a:gd name="T19" fmla="*/ 500 h 2554"/>
                <a:gd name="T20" fmla="*/ 1849 w 1917"/>
                <a:gd name="T21" fmla="*/ 639 h 2554"/>
                <a:gd name="T22" fmla="*/ 1862 w 1917"/>
                <a:gd name="T23" fmla="*/ 835 h 2554"/>
                <a:gd name="T24" fmla="*/ 1835 w 1917"/>
                <a:gd name="T25" fmla="*/ 1097 h 2554"/>
                <a:gd name="T26" fmla="*/ 1822 w 1917"/>
                <a:gd name="T27" fmla="*/ 1217 h 2554"/>
                <a:gd name="T28" fmla="*/ 1872 w 1917"/>
                <a:gd name="T29" fmla="*/ 1230 h 2554"/>
                <a:gd name="T30" fmla="*/ 1908 w 1917"/>
                <a:gd name="T31" fmla="*/ 1280 h 2554"/>
                <a:gd name="T32" fmla="*/ 1915 w 1917"/>
                <a:gd name="T33" fmla="*/ 1380 h 2554"/>
                <a:gd name="T34" fmla="*/ 1883 w 1917"/>
                <a:gd name="T35" fmla="*/ 1546 h 2554"/>
                <a:gd name="T36" fmla="*/ 1816 w 1917"/>
                <a:gd name="T37" fmla="*/ 1726 h 2554"/>
                <a:gd name="T38" fmla="*/ 1757 w 1917"/>
                <a:gd name="T39" fmla="*/ 1808 h 2554"/>
                <a:gd name="T40" fmla="*/ 1710 w 1917"/>
                <a:gd name="T41" fmla="*/ 1888 h 2554"/>
                <a:gd name="T42" fmla="*/ 1632 w 1917"/>
                <a:gd name="T43" fmla="*/ 2092 h 2554"/>
                <a:gd name="T44" fmla="*/ 1497 w 1917"/>
                <a:gd name="T45" fmla="*/ 2284 h 2554"/>
                <a:gd name="T46" fmla="*/ 1312 w 1917"/>
                <a:gd name="T47" fmla="*/ 2443 h 2554"/>
                <a:gd name="T48" fmla="*/ 1096 w 1917"/>
                <a:gd name="T49" fmla="*/ 2536 h 2554"/>
                <a:gd name="T50" fmla="*/ 888 w 1917"/>
                <a:gd name="T51" fmla="*/ 2550 h 2554"/>
                <a:gd name="T52" fmla="*/ 673 w 1917"/>
                <a:gd name="T53" fmla="*/ 2485 h 2554"/>
                <a:gd name="T54" fmla="*/ 472 w 1917"/>
                <a:gd name="T55" fmla="*/ 2344 h 2554"/>
                <a:gd name="T56" fmla="*/ 322 w 1917"/>
                <a:gd name="T57" fmla="*/ 2160 h 2554"/>
                <a:gd name="T58" fmla="*/ 226 w 1917"/>
                <a:gd name="T59" fmla="*/ 1957 h 2554"/>
                <a:gd name="T60" fmla="*/ 177 w 1917"/>
                <a:gd name="T61" fmla="*/ 1822 h 2554"/>
                <a:gd name="T62" fmla="*/ 120 w 1917"/>
                <a:gd name="T63" fmla="*/ 1766 h 2554"/>
                <a:gd name="T64" fmla="*/ 57 w 1917"/>
                <a:gd name="T65" fmla="*/ 1620 h 2554"/>
                <a:gd name="T66" fmla="*/ 8 w 1917"/>
                <a:gd name="T67" fmla="*/ 1428 h 2554"/>
                <a:gd name="T68" fmla="*/ 4 w 1917"/>
                <a:gd name="T69" fmla="*/ 1308 h 2554"/>
                <a:gd name="T70" fmla="*/ 32 w 1917"/>
                <a:gd name="T71" fmla="*/ 1244 h 2554"/>
                <a:gd name="T72" fmla="*/ 78 w 1917"/>
                <a:gd name="T73" fmla="*/ 1219 h 2554"/>
                <a:gd name="T74" fmla="*/ 95 w 1917"/>
                <a:gd name="T75" fmla="*/ 1156 h 2554"/>
                <a:gd name="T76" fmla="*/ 61 w 1917"/>
                <a:gd name="T77" fmla="*/ 935 h 2554"/>
                <a:gd name="T78" fmla="*/ 80 w 1917"/>
                <a:gd name="T79" fmla="*/ 709 h 2554"/>
                <a:gd name="T80" fmla="*/ 169 w 1917"/>
                <a:gd name="T81" fmla="*/ 489 h 2554"/>
                <a:gd name="T82" fmla="*/ 306 w 1917"/>
                <a:gd name="T83" fmla="*/ 314 h 2554"/>
                <a:gd name="T84" fmla="*/ 514 w 1917"/>
                <a:gd name="T85" fmla="*/ 141 h 2554"/>
                <a:gd name="T86" fmla="*/ 717 w 1917"/>
                <a:gd name="T87" fmla="*/ 38 h 2554"/>
                <a:gd name="T88" fmla="*/ 902 w 1917"/>
                <a:gd name="T89" fmla="*/ 4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17" h="2554">
                  <a:moveTo>
                    <a:pt x="983" y="0"/>
                  </a:moveTo>
                  <a:lnTo>
                    <a:pt x="1061" y="4"/>
                  </a:lnTo>
                  <a:lnTo>
                    <a:pt x="1134" y="13"/>
                  </a:lnTo>
                  <a:lnTo>
                    <a:pt x="1198" y="29"/>
                  </a:lnTo>
                  <a:lnTo>
                    <a:pt x="1259" y="49"/>
                  </a:lnTo>
                  <a:lnTo>
                    <a:pt x="1314" y="74"/>
                  </a:lnTo>
                  <a:lnTo>
                    <a:pt x="1364" y="101"/>
                  </a:lnTo>
                  <a:lnTo>
                    <a:pt x="1415" y="131"/>
                  </a:lnTo>
                  <a:lnTo>
                    <a:pt x="1459" y="164"/>
                  </a:lnTo>
                  <a:lnTo>
                    <a:pt x="1495" y="196"/>
                  </a:lnTo>
                  <a:lnTo>
                    <a:pt x="1525" y="224"/>
                  </a:lnTo>
                  <a:lnTo>
                    <a:pt x="1548" y="253"/>
                  </a:lnTo>
                  <a:lnTo>
                    <a:pt x="1567" y="276"/>
                  </a:lnTo>
                  <a:lnTo>
                    <a:pt x="1579" y="295"/>
                  </a:lnTo>
                  <a:lnTo>
                    <a:pt x="1586" y="306"/>
                  </a:lnTo>
                  <a:lnTo>
                    <a:pt x="1588" y="310"/>
                  </a:lnTo>
                  <a:lnTo>
                    <a:pt x="1590" y="310"/>
                  </a:lnTo>
                  <a:lnTo>
                    <a:pt x="1598" y="312"/>
                  </a:lnTo>
                  <a:lnTo>
                    <a:pt x="1605" y="314"/>
                  </a:lnTo>
                  <a:lnTo>
                    <a:pt x="1619" y="316"/>
                  </a:lnTo>
                  <a:lnTo>
                    <a:pt x="1634" y="321"/>
                  </a:lnTo>
                  <a:lnTo>
                    <a:pt x="1649" y="329"/>
                  </a:lnTo>
                  <a:lnTo>
                    <a:pt x="1668" y="338"/>
                  </a:lnTo>
                  <a:lnTo>
                    <a:pt x="1687" y="350"/>
                  </a:lnTo>
                  <a:lnTo>
                    <a:pt x="1708" y="365"/>
                  </a:lnTo>
                  <a:lnTo>
                    <a:pt x="1729" y="384"/>
                  </a:lnTo>
                  <a:lnTo>
                    <a:pt x="1750" y="407"/>
                  </a:lnTo>
                  <a:lnTo>
                    <a:pt x="1771" y="432"/>
                  </a:lnTo>
                  <a:lnTo>
                    <a:pt x="1790" y="464"/>
                  </a:lnTo>
                  <a:lnTo>
                    <a:pt x="1807" y="500"/>
                  </a:lnTo>
                  <a:lnTo>
                    <a:pt x="1824" y="540"/>
                  </a:lnTo>
                  <a:lnTo>
                    <a:pt x="1837" y="588"/>
                  </a:lnTo>
                  <a:lnTo>
                    <a:pt x="1849" y="639"/>
                  </a:lnTo>
                  <a:lnTo>
                    <a:pt x="1856" y="698"/>
                  </a:lnTo>
                  <a:lnTo>
                    <a:pt x="1862" y="762"/>
                  </a:lnTo>
                  <a:lnTo>
                    <a:pt x="1862" y="835"/>
                  </a:lnTo>
                  <a:lnTo>
                    <a:pt x="1858" y="915"/>
                  </a:lnTo>
                  <a:lnTo>
                    <a:pt x="1851" y="1002"/>
                  </a:lnTo>
                  <a:lnTo>
                    <a:pt x="1835" y="1097"/>
                  </a:lnTo>
                  <a:lnTo>
                    <a:pt x="1822" y="1156"/>
                  </a:lnTo>
                  <a:lnTo>
                    <a:pt x="1805" y="1217"/>
                  </a:lnTo>
                  <a:lnTo>
                    <a:pt x="1822" y="1217"/>
                  </a:lnTo>
                  <a:lnTo>
                    <a:pt x="1839" y="1217"/>
                  </a:lnTo>
                  <a:lnTo>
                    <a:pt x="1856" y="1223"/>
                  </a:lnTo>
                  <a:lnTo>
                    <a:pt x="1872" y="1230"/>
                  </a:lnTo>
                  <a:lnTo>
                    <a:pt x="1885" y="1242"/>
                  </a:lnTo>
                  <a:lnTo>
                    <a:pt x="1898" y="1259"/>
                  </a:lnTo>
                  <a:lnTo>
                    <a:pt x="1908" y="1280"/>
                  </a:lnTo>
                  <a:lnTo>
                    <a:pt x="1913" y="1306"/>
                  </a:lnTo>
                  <a:lnTo>
                    <a:pt x="1917" y="1340"/>
                  </a:lnTo>
                  <a:lnTo>
                    <a:pt x="1915" y="1380"/>
                  </a:lnTo>
                  <a:lnTo>
                    <a:pt x="1910" y="1428"/>
                  </a:lnTo>
                  <a:lnTo>
                    <a:pt x="1900" y="1483"/>
                  </a:lnTo>
                  <a:lnTo>
                    <a:pt x="1883" y="1546"/>
                  </a:lnTo>
                  <a:lnTo>
                    <a:pt x="1860" y="1620"/>
                  </a:lnTo>
                  <a:lnTo>
                    <a:pt x="1839" y="1679"/>
                  </a:lnTo>
                  <a:lnTo>
                    <a:pt x="1816" y="1726"/>
                  </a:lnTo>
                  <a:lnTo>
                    <a:pt x="1795" y="1765"/>
                  </a:lnTo>
                  <a:lnTo>
                    <a:pt x="1776" y="1791"/>
                  </a:lnTo>
                  <a:lnTo>
                    <a:pt x="1757" y="1808"/>
                  </a:lnTo>
                  <a:lnTo>
                    <a:pt x="1740" y="1820"/>
                  </a:lnTo>
                  <a:lnTo>
                    <a:pt x="1723" y="1823"/>
                  </a:lnTo>
                  <a:lnTo>
                    <a:pt x="1710" y="1888"/>
                  </a:lnTo>
                  <a:lnTo>
                    <a:pt x="1691" y="1957"/>
                  </a:lnTo>
                  <a:lnTo>
                    <a:pt x="1664" y="2023"/>
                  </a:lnTo>
                  <a:lnTo>
                    <a:pt x="1632" y="2092"/>
                  </a:lnTo>
                  <a:lnTo>
                    <a:pt x="1592" y="2158"/>
                  </a:lnTo>
                  <a:lnTo>
                    <a:pt x="1548" y="2223"/>
                  </a:lnTo>
                  <a:lnTo>
                    <a:pt x="1497" y="2284"/>
                  </a:lnTo>
                  <a:lnTo>
                    <a:pt x="1440" y="2343"/>
                  </a:lnTo>
                  <a:lnTo>
                    <a:pt x="1379" y="2396"/>
                  </a:lnTo>
                  <a:lnTo>
                    <a:pt x="1312" y="2443"/>
                  </a:lnTo>
                  <a:lnTo>
                    <a:pt x="1240" y="2483"/>
                  </a:lnTo>
                  <a:lnTo>
                    <a:pt x="1162" y="2517"/>
                  </a:lnTo>
                  <a:lnTo>
                    <a:pt x="1096" y="2536"/>
                  </a:lnTo>
                  <a:lnTo>
                    <a:pt x="1027" y="2550"/>
                  </a:lnTo>
                  <a:lnTo>
                    <a:pt x="957" y="2554"/>
                  </a:lnTo>
                  <a:lnTo>
                    <a:pt x="888" y="2550"/>
                  </a:lnTo>
                  <a:lnTo>
                    <a:pt x="820" y="2536"/>
                  </a:lnTo>
                  <a:lnTo>
                    <a:pt x="753" y="2517"/>
                  </a:lnTo>
                  <a:lnTo>
                    <a:pt x="673" y="2485"/>
                  </a:lnTo>
                  <a:lnTo>
                    <a:pt x="601" y="2445"/>
                  </a:lnTo>
                  <a:lnTo>
                    <a:pt x="535" y="2398"/>
                  </a:lnTo>
                  <a:lnTo>
                    <a:pt x="472" y="2344"/>
                  </a:lnTo>
                  <a:lnTo>
                    <a:pt x="417" y="2285"/>
                  </a:lnTo>
                  <a:lnTo>
                    <a:pt x="365" y="2225"/>
                  </a:lnTo>
                  <a:lnTo>
                    <a:pt x="322" y="2160"/>
                  </a:lnTo>
                  <a:lnTo>
                    <a:pt x="284" y="2093"/>
                  </a:lnTo>
                  <a:lnTo>
                    <a:pt x="251" y="2025"/>
                  </a:lnTo>
                  <a:lnTo>
                    <a:pt x="226" y="1957"/>
                  </a:lnTo>
                  <a:lnTo>
                    <a:pt x="206" y="1890"/>
                  </a:lnTo>
                  <a:lnTo>
                    <a:pt x="192" y="1825"/>
                  </a:lnTo>
                  <a:lnTo>
                    <a:pt x="177" y="1822"/>
                  </a:lnTo>
                  <a:lnTo>
                    <a:pt x="158" y="1810"/>
                  </a:lnTo>
                  <a:lnTo>
                    <a:pt x="139" y="1793"/>
                  </a:lnTo>
                  <a:lnTo>
                    <a:pt x="120" y="1766"/>
                  </a:lnTo>
                  <a:lnTo>
                    <a:pt x="99" y="1728"/>
                  </a:lnTo>
                  <a:lnTo>
                    <a:pt x="78" y="1681"/>
                  </a:lnTo>
                  <a:lnTo>
                    <a:pt x="57" y="1620"/>
                  </a:lnTo>
                  <a:lnTo>
                    <a:pt x="34" y="1546"/>
                  </a:lnTo>
                  <a:lnTo>
                    <a:pt x="17" y="1483"/>
                  </a:lnTo>
                  <a:lnTo>
                    <a:pt x="8" y="1428"/>
                  </a:lnTo>
                  <a:lnTo>
                    <a:pt x="2" y="1380"/>
                  </a:lnTo>
                  <a:lnTo>
                    <a:pt x="0" y="1340"/>
                  </a:lnTo>
                  <a:lnTo>
                    <a:pt x="4" y="1308"/>
                  </a:lnTo>
                  <a:lnTo>
                    <a:pt x="10" y="1280"/>
                  </a:lnTo>
                  <a:lnTo>
                    <a:pt x="19" y="1259"/>
                  </a:lnTo>
                  <a:lnTo>
                    <a:pt x="32" y="1244"/>
                  </a:lnTo>
                  <a:lnTo>
                    <a:pt x="46" y="1230"/>
                  </a:lnTo>
                  <a:lnTo>
                    <a:pt x="63" y="1223"/>
                  </a:lnTo>
                  <a:lnTo>
                    <a:pt x="78" y="1219"/>
                  </a:lnTo>
                  <a:lnTo>
                    <a:pt x="95" y="1217"/>
                  </a:lnTo>
                  <a:lnTo>
                    <a:pt x="114" y="1217"/>
                  </a:lnTo>
                  <a:lnTo>
                    <a:pt x="95" y="1156"/>
                  </a:lnTo>
                  <a:lnTo>
                    <a:pt x="82" y="1097"/>
                  </a:lnTo>
                  <a:lnTo>
                    <a:pt x="69" y="1015"/>
                  </a:lnTo>
                  <a:lnTo>
                    <a:pt x="61" y="935"/>
                  </a:lnTo>
                  <a:lnTo>
                    <a:pt x="59" y="859"/>
                  </a:lnTo>
                  <a:lnTo>
                    <a:pt x="65" y="783"/>
                  </a:lnTo>
                  <a:lnTo>
                    <a:pt x="80" y="709"/>
                  </a:lnTo>
                  <a:lnTo>
                    <a:pt x="103" y="631"/>
                  </a:lnTo>
                  <a:lnTo>
                    <a:pt x="133" y="557"/>
                  </a:lnTo>
                  <a:lnTo>
                    <a:pt x="169" y="489"/>
                  </a:lnTo>
                  <a:lnTo>
                    <a:pt x="211" y="426"/>
                  </a:lnTo>
                  <a:lnTo>
                    <a:pt x="257" y="367"/>
                  </a:lnTo>
                  <a:lnTo>
                    <a:pt x="306" y="314"/>
                  </a:lnTo>
                  <a:lnTo>
                    <a:pt x="371" y="251"/>
                  </a:lnTo>
                  <a:lnTo>
                    <a:pt x="441" y="192"/>
                  </a:lnTo>
                  <a:lnTo>
                    <a:pt x="514" y="141"/>
                  </a:lnTo>
                  <a:lnTo>
                    <a:pt x="576" y="101"/>
                  </a:lnTo>
                  <a:lnTo>
                    <a:pt x="645" y="67"/>
                  </a:lnTo>
                  <a:lnTo>
                    <a:pt x="717" y="38"/>
                  </a:lnTo>
                  <a:lnTo>
                    <a:pt x="776" y="21"/>
                  </a:lnTo>
                  <a:lnTo>
                    <a:pt x="837" y="10"/>
                  </a:lnTo>
                  <a:lnTo>
                    <a:pt x="902" y="4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95">
              <a:extLst>
                <a:ext uri="{FF2B5EF4-FFF2-40B4-BE49-F238E27FC236}">
                  <a16:creationId xmlns:a16="http://schemas.microsoft.com/office/drawing/2014/main" id="{B08A548A-7879-0EE3-1065-43B3C1DD2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" y="3981"/>
              <a:ext cx="1831" cy="845"/>
            </a:xfrm>
            <a:custGeom>
              <a:avLst/>
              <a:gdLst>
                <a:gd name="T0" fmla="*/ 1531 w 3661"/>
                <a:gd name="T1" fmla="*/ 1090 h 1691"/>
                <a:gd name="T2" fmla="*/ 1733 w 3661"/>
                <a:gd name="T3" fmla="*/ 801 h 1691"/>
                <a:gd name="T4" fmla="*/ 1653 w 3661"/>
                <a:gd name="T5" fmla="*/ 677 h 1691"/>
                <a:gd name="T6" fmla="*/ 1607 w 3661"/>
                <a:gd name="T7" fmla="*/ 575 h 1691"/>
                <a:gd name="T8" fmla="*/ 1586 w 3661"/>
                <a:gd name="T9" fmla="*/ 493 h 1691"/>
                <a:gd name="T10" fmla="*/ 1588 w 3661"/>
                <a:gd name="T11" fmla="*/ 426 h 1691"/>
                <a:gd name="T12" fmla="*/ 1607 w 3661"/>
                <a:gd name="T13" fmla="*/ 377 h 1691"/>
                <a:gd name="T14" fmla="*/ 1639 w 3661"/>
                <a:gd name="T15" fmla="*/ 339 h 1691"/>
                <a:gd name="T16" fmla="*/ 1679 w 3661"/>
                <a:gd name="T17" fmla="*/ 314 h 1691"/>
                <a:gd name="T18" fmla="*/ 1723 w 3661"/>
                <a:gd name="T19" fmla="*/ 297 h 1691"/>
                <a:gd name="T20" fmla="*/ 1765 w 3661"/>
                <a:gd name="T21" fmla="*/ 288 h 1691"/>
                <a:gd name="T22" fmla="*/ 1801 w 3661"/>
                <a:gd name="T23" fmla="*/ 284 h 1691"/>
                <a:gd name="T24" fmla="*/ 1826 w 3661"/>
                <a:gd name="T25" fmla="*/ 282 h 1691"/>
                <a:gd name="T26" fmla="*/ 1843 w 3661"/>
                <a:gd name="T27" fmla="*/ 284 h 1691"/>
                <a:gd name="T28" fmla="*/ 1873 w 3661"/>
                <a:gd name="T29" fmla="*/ 286 h 1691"/>
                <a:gd name="T30" fmla="*/ 1913 w 3661"/>
                <a:gd name="T31" fmla="*/ 291 h 1691"/>
                <a:gd name="T32" fmla="*/ 1957 w 3661"/>
                <a:gd name="T33" fmla="*/ 305 h 1691"/>
                <a:gd name="T34" fmla="*/ 1999 w 3661"/>
                <a:gd name="T35" fmla="*/ 326 h 1691"/>
                <a:gd name="T36" fmla="*/ 2037 w 3661"/>
                <a:gd name="T37" fmla="*/ 356 h 1691"/>
                <a:gd name="T38" fmla="*/ 2063 w 3661"/>
                <a:gd name="T39" fmla="*/ 400 h 1691"/>
                <a:gd name="T40" fmla="*/ 2073 w 3661"/>
                <a:gd name="T41" fmla="*/ 457 h 1691"/>
                <a:gd name="T42" fmla="*/ 2065 w 3661"/>
                <a:gd name="T43" fmla="*/ 531 h 1691"/>
                <a:gd name="T44" fmla="*/ 2031 w 3661"/>
                <a:gd name="T45" fmla="*/ 624 h 1691"/>
                <a:gd name="T46" fmla="*/ 1968 w 3661"/>
                <a:gd name="T47" fmla="*/ 736 h 1691"/>
                <a:gd name="T48" fmla="*/ 2081 w 3661"/>
                <a:gd name="T49" fmla="*/ 1240 h 1691"/>
                <a:gd name="T50" fmla="*/ 2472 w 3661"/>
                <a:gd name="T51" fmla="*/ 0 h 1691"/>
                <a:gd name="T52" fmla="*/ 2488 w 3661"/>
                <a:gd name="T53" fmla="*/ 10 h 1691"/>
                <a:gd name="T54" fmla="*/ 2535 w 3661"/>
                <a:gd name="T55" fmla="*/ 38 h 1691"/>
                <a:gd name="T56" fmla="*/ 2613 w 3661"/>
                <a:gd name="T57" fmla="*/ 82 h 1691"/>
                <a:gd name="T58" fmla="*/ 2718 w 3661"/>
                <a:gd name="T59" fmla="*/ 137 h 1691"/>
                <a:gd name="T60" fmla="*/ 2851 w 3661"/>
                <a:gd name="T61" fmla="*/ 202 h 1691"/>
                <a:gd name="T62" fmla="*/ 3007 w 3661"/>
                <a:gd name="T63" fmla="*/ 272 h 1691"/>
                <a:gd name="T64" fmla="*/ 3187 w 3661"/>
                <a:gd name="T65" fmla="*/ 345 h 1691"/>
                <a:gd name="T66" fmla="*/ 3334 w 3661"/>
                <a:gd name="T67" fmla="*/ 413 h 1691"/>
                <a:gd name="T68" fmla="*/ 3446 w 3661"/>
                <a:gd name="T69" fmla="*/ 501 h 1691"/>
                <a:gd name="T70" fmla="*/ 3528 w 3661"/>
                <a:gd name="T71" fmla="*/ 605 h 1691"/>
                <a:gd name="T72" fmla="*/ 3585 w 3661"/>
                <a:gd name="T73" fmla="*/ 731 h 1691"/>
                <a:gd name="T74" fmla="*/ 3621 w 3661"/>
                <a:gd name="T75" fmla="*/ 875 h 1691"/>
                <a:gd name="T76" fmla="*/ 3644 w 3661"/>
                <a:gd name="T77" fmla="*/ 1044 h 1691"/>
                <a:gd name="T78" fmla="*/ 3653 w 3661"/>
                <a:gd name="T79" fmla="*/ 1234 h 1691"/>
                <a:gd name="T80" fmla="*/ 3657 w 3661"/>
                <a:gd name="T81" fmla="*/ 1449 h 1691"/>
                <a:gd name="T82" fmla="*/ 3661 w 3661"/>
                <a:gd name="T83" fmla="*/ 1691 h 1691"/>
                <a:gd name="T84" fmla="*/ 2 w 3661"/>
                <a:gd name="T85" fmla="*/ 1567 h 1691"/>
                <a:gd name="T86" fmla="*/ 4 w 3661"/>
                <a:gd name="T87" fmla="*/ 1339 h 1691"/>
                <a:gd name="T88" fmla="*/ 11 w 3661"/>
                <a:gd name="T89" fmla="*/ 1136 h 1691"/>
                <a:gd name="T90" fmla="*/ 27 w 3661"/>
                <a:gd name="T91" fmla="*/ 957 h 1691"/>
                <a:gd name="T92" fmla="*/ 55 w 3661"/>
                <a:gd name="T93" fmla="*/ 801 h 1691"/>
                <a:gd name="T94" fmla="*/ 103 w 3661"/>
                <a:gd name="T95" fmla="*/ 664 h 1691"/>
                <a:gd name="T96" fmla="*/ 171 w 3661"/>
                <a:gd name="T97" fmla="*/ 550 h 1691"/>
                <a:gd name="T98" fmla="*/ 266 w 3661"/>
                <a:gd name="T99" fmla="*/ 455 h 1691"/>
                <a:gd name="T100" fmla="*/ 396 w 3661"/>
                <a:gd name="T101" fmla="*/ 377 h 1691"/>
                <a:gd name="T102" fmla="*/ 567 w 3661"/>
                <a:gd name="T103" fmla="*/ 308 h 1691"/>
                <a:gd name="T104" fmla="*/ 736 w 3661"/>
                <a:gd name="T105" fmla="*/ 236 h 1691"/>
                <a:gd name="T106" fmla="*/ 881 w 3661"/>
                <a:gd name="T107" fmla="*/ 170 h 1691"/>
                <a:gd name="T108" fmla="*/ 998 w 3661"/>
                <a:gd name="T109" fmla="*/ 109 h 1691"/>
                <a:gd name="T110" fmla="*/ 1090 w 3661"/>
                <a:gd name="T111" fmla="*/ 59 h 1691"/>
                <a:gd name="T112" fmla="*/ 1153 w 3661"/>
                <a:gd name="T113" fmla="*/ 21 h 1691"/>
                <a:gd name="T114" fmla="*/ 1185 w 3661"/>
                <a:gd name="T115" fmla="*/ 2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61" h="1691">
                  <a:moveTo>
                    <a:pt x="1189" y="0"/>
                  </a:moveTo>
                  <a:lnTo>
                    <a:pt x="1531" y="1090"/>
                  </a:lnTo>
                  <a:lnTo>
                    <a:pt x="1579" y="1240"/>
                  </a:lnTo>
                  <a:lnTo>
                    <a:pt x="1733" y="801"/>
                  </a:lnTo>
                  <a:lnTo>
                    <a:pt x="1689" y="736"/>
                  </a:lnTo>
                  <a:lnTo>
                    <a:pt x="1653" y="677"/>
                  </a:lnTo>
                  <a:lnTo>
                    <a:pt x="1626" y="624"/>
                  </a:lnTo>
                  <a:lnTo>
                    <a:pt x="1607" y="575"/>
                  </a:lnTo>
                  <a:lnTo>
                    <a:pt x="1594" y="531"/>
                  </a:lnTo>
                  <a:lnTo>
                    <a:pt x="1586" y="493"/>
                  </a:lnTo>
                  <a:lnTo>
                    <a:pt x="1584" y="459"/>
                  </a:lnTo>
                  <a:lnTo>
                    <a:pt x="1588" y="426"/>
                  </a:lnTo>
                  <a:lnTo>
                    <a:pt x="1596" y="400"/>
                  </a:lnTo>
                  <a:lnTo>
                    <a:pt x="1607" y="377"/>
                  </a:lnTo>
                  <a:lnTo>
                    <a:pt x="1622" y="356"/>
                  </a:lnTo>
                  <a:lnTo>
                    <a:pt x="1639" y="339"/>
                  </a:lnTo>
                  <a:lnTo>
                    <a:pt x="1658" y="326"/>
                  </a:lnTo>
                  <a:lnTo>
                    <a:pt x="1679" y="314"/>
                  </a:lnTo>
                  <a:lnTo>
                    <a:pt x="1700" y="305"/>
                  </a:lnTo>
                  <a:lnTo>
                    <a:pt x="1723" y="297"/>
                  </a:lnTo>
                  <a:lnTo>
                    <a:pt x="1744" y="291"/>
                  </a:lnTo>
                  <a:lnTo>
                    <a:pt x="1765" y="288"/>
                  </a:lnTo>
                  <a:lnTo>
                    <a:pt x="1784" y="286"/>
                  </a:lnTo>
                  <a:lnTo>
                    <a:pt x="1801" y="284"/>
                  </a:lnTo>
                  <a:lnTo>
                    <a:pt x="1816" y="284"/>
                  </a:lnTo>
                  <a:lnTo>
                    <a:pt x="1826" y="282"/>
                  </a:lnTo>
                  <a:lnTo>
                    <a:pt x="1831" y="282"/>
                  </a:lnTo>
                  <a:lnTo>
                    <a:pt x="1843" y="284"/>
                  </a:lnTo>
                  <a:lnTo>
                    <a:pt x="1856" y="284"/>
                  </a:lnTo>
                  <a:lnTo>
                    <a:pt x="1873" y="286"/>
                  </a:lnTo>
                  <a:lnTo>
                    <a:pt x="1892" y="288"/>
                  </a:lnTo>
                  <a:lnTo>
                    <a:pt x="1913" y="291"/>
                  </a:lnTo>
                  <a:lnTo>
                    <a:pt x="1934" y="297"/>
                  </a:lnTo>
                  <a:lnTo>
                    <a:pt x="1957" y="305"/>
                  </a:lnTo>
                  <a:lnTo>
                    <a:pt x="1978" y="314"/>
                  </a:lnTo>
                  <a:lnTo>
                    <a:pt x="1999" y="326"/>
                  </a:lnTo>
                  <a:lnTo>
                    <a:pt x="2020" y="339"/>
                  </a:lnTo>
                  <a:lnTo>
                    <a:pt x="2037" y="356"/>
                  </a:lnTo>
                  <a:lnTo>
                    <a:pt x="2050" y="377"/>
                  </a:lnTo>
                  <a:lnTo>
                    <a:pt x="2063" y="400"/>
                  </a:lnTo>
                  <a:lnTo>
                    <a:pt x="2071" y="426"/>
                  </a:lnTo>
                  <a:lnTo>
                    <a:pt x="2073" y="457"/>
                  </a:lnTo>
                  <a:lnTo>
                    <a:pt x="2073" y="493"/>
                  </a:lnTo>
                  <a:lnTo>
                    <a:pt x="2065" y="531"/>
                  </a:lnTo>
                  <a:lnTo>
                    <a:pt x="2052" y="575"/>
                  </a:lnTo>
                  <a:lnTo>
                    <a:pt x="2031" y="624"/>
                  </a:lnTo>
                  <a:lnTo>
                    <a:pt x="2005" y="677"/>
                  </a:lnTo>
                  <a:lnTo>
                    <a:pt x="1968" y="736"/>
                  </a:lnTo>
                  <a:lnTo>
                    <a:pt x="1925" y="801"/>
                  </a:lnTo>
                  <a:lnTo>
                    <a:pt x="2081" y="1240"/>
                  </a:lnTo>
                  <a:lnTo>
                    <a:pt x="2128" y="1090"/>
                  </a:lnTo>
                  <a:lnTo>
                    <a:pt x="2472" y="0"/>
                  </a:lnTo>
                  <a:lnTo>
                    <a:pt x="2476" y="2"/>
                  </a:lnTo>
                  <a:lnTo>
                    <a:pt x="2488" y="10"/>
                  </a:lnTo>
                  <a:lnTo>
                    <a:pt x="2508" y="21"/>
                  </a:lnTo>
                  <a:lnTo>
                    <a:pt x="2535" y="38"/>
                  </a:lnTo>
                  <a:lnTo>
                    <a:pt x="2571" y="59"/>
                  </a:lnTo>
                  <a:lnTo>
                    <a:pt x="2613" y="82"/>
                  </a:lnTo>
                  <a:lnTo>
                    <a:pt x="2663" y="109"/>
                  </a:lnTo>
                  <a:lnTo>
                    <a:pt x="2718" y="137"/>
                  </a:lnTo>
                  <a:lnTo>
                    <a:pt x="2780" y="170"/>
                  </a:lnTo>
                  <a:lnTo>
                    <a:pt x="2851" y="202"/>
                  </a:lnTo>
                  <a:lnTo>
                    <a:pt x="2927" y="236"/>
                  </a:lnTo>
                  <a:lnTo>
                    <a:pt x="3007" y="272"/>
                  </a:lnTo>
                  <a:lnTo>
                    <a:pt x="3094" y="308"/>
                  </a:lnTo>
                  <a:lnTo>
                    <a:pt x="3187" y="345"/>
                  </a:lnTo>
                  <a:lnTo>
                    <a:pt x="3265" y="377"/>
                  </a:lnTo>
                  <a:lnTo>
                    <a:pt x="3334" y="413"/>
                  </a:lnTo>
                  <a:lnTo>
                    <a:pt x="3393" y="455"/>
                  </a:lnTo>
                  <a:lnTo>
                    <a:pt x="3446" y="501"/>
                  </a:lnTo>
                  <a:lnTo>
                    <a:pt x="3490" y="550"/>
                  </a:lnTo>
                  <a:lnTo>
                    <a:pt x="3528" y="605"/>
                  </a:lnTo>
                  <a:lnTo>
                    <a:pt x="3558" y="664"/>
                  </a:lnTo>
                  <a:lnTo>
                    <a:pt x="3585" y="731"/>
                  </a:lnTo>
                  <a:lnTo>
                    <a:pt x="3606" y="801"/>
                  </a:lnTo>
                  <a:lnTo>
                    <a:pt x="3621" y="875"/>
                  </a:lnTo>
                  <a:lnTo>
                    <a:pt x="3634" y="957"/>
                  </a:lnTo>
                  <a:lnTo>
                    <a:pt x="3644" y="1044"/>
                  </a:lnTo>
                  <a:lnTo>
                    <a:pt x="3650" y="1136"/>
                  </a:lnTo>
                  <a:lnTo>
                    <a:pt x="3653" y="1234"/>
                  </a:lnTo>
                  <a:lnTo>
                    <a:pt x="3657" y="1339"/>
                  </a:lnTo>
                  <a:lnTo>
                    <a:pt x="3657" y="1449"/>
                  </a:lnTo>
                  <a:lnTo>
                    <a:pt x="3659" y="1567"/>
                  </a:lnTo>
                  <a:lnTo>
                    <a:pt x="3661" y="1691"/>
                  </a:lnTo>
                  <a:lnTo>
                    <a:pt x="0" y="1691"/>
                  </a:lnTo>
                  <a:lnTo>
                    <a:pt x="2" y="1567"/>
                  </a:lnTo>
                  <a:lnTo>
                    <a:pt x="2" y="1449"/>
                  </a:lnTo>
                  <a:lnTo>
                    <a:pt x="4" y="1339"/>
                  </a:lnTo>
                  <a:lnTo>
                    <a:pt x="8" y="1234"/>
                  </a:lnTo>
                  <a:lnTo>
                    <a:pt x="11" y="1136"/>
                  </a:lnTo>
                  <a:lnTo>
                    <a:pt x="17" y="1044"/>
                  </a:lnTo>
                  <a:lnTo>
                    <a:pt x="27" y="957"/>
                  </a:lnTo>
                  <a:lnTo>
                    <a:pt x="38" y="875"/>
                  </a:lnTo>
                  <a:lnTo>
                    <a:pt x="55" y="801"/>
                  </a:lnTo>
                  <a:lnTo>
                    <a:pt x="76" y="731"/>
                  </a:lnTo>
                  <a:lnTo>
                    <a:pt x="103" y="664"/>
                  </a:lnTo>
                  <a:lnTo>
                    <a:pt x="133" y="605"/>
                  </a:lnTo>
                  <a:lnTo>
                    <a:pt x="171" y="550"/>
                  </a:lnTo>
                  <a:lnTo>
                    <a:pt x="215" y="501"/>
                  </a:lnTo>
                  <a:lnTo>
                    <a:pt x="266" y="455"/>
                  </a:lnTo>
                  <a:lnTo>
                    <a:pt x="327" y="413"/>
                  </a:lnTo>
                  <a:lnTo>
                    <a:pt x="396" y="377"/>
                  </a:lnTo>
                  <a:lnTo>
                    <a:pt x="474" y="345"/>
                  </a:lnTo>
                  <a:lnTo>
                    <a:pt x="567" y="308"/>
                  </a:lnTo>
                  <a:lnTo>
                    <a:pt x="654" y="272"/>
                  </a:lnTo>
                  <a:lnTo>
                    <a:pt x="736" y="236"/>
                  </a:lnTo>
                  <a:lnTo>
                    <a:pt x="810" y="202"/>
                  </a:lnTo>
                  <a:lnTo>
                    <a:pt x="881" y="170"/>
                  </a:lnTo>
                  <a:lnTo>
                    <a:pt x="943" y="137"/>
                  </a:lnTo>
                  <a:lnTo>
                    <a:pt x="998" y="109"/>
                  </a:lnTo>
                  <a:lnTo>
                    <a:pt x="1048" y="82"/>
                  </a:lnTo>
                  <a:lnTo>
                    <a:pt x="1090" y="59"/>
                  </a:lnTo>
                  <a:lnTo>
                    <a:pt x="1126" y="38"/>
                  </a:lnTo>
                  <a:lnTo>
                    <a:pt x="1153" y="21"/>
                  </a:lnTo>
                  <a:lnTo>
                    <a:pt x="1172" y="10"/>
                  </a:lnTo>
                  <a:lnTo>
                    <a:pt x="1185" y="2"/>
                  </a:lnTo>
                  <a:lnTo>
                    <a:pt x="1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96">
              <a:extLst>
                <a:ext uri="{FF2B5EF4-FFF2-40B4-BE49-F238E27FC236}">
                  <a16:creationId xmlns:a16="http://schemas.microsoft.com/office/drawing/2014/main" id="{7433696C-4A7B-A275-F20F-C317E88E5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3" y="3148"/>
              <a:ext cx="841" cy="828"/>
            </a:xfrm>
            <a:custGeom>
              <a:avLst/>
              <a:gdLst>
                <a:gd name="T0" fmla="*/ 1150 w 1681"/>
                <a:gd name="T1" fmla="*/ 0 h 1656"/>
                <a:gd name="T2" fmla="*/ 1259 w 1681"/>
                <a:gd name="T3" fmla="*/ 6 h 1656"/>
                <a:gd name="T4" fmla="*/ 1367 w 1681"/>
                <a:gd name="T5" fmla="*/ 19 h 1656"/>
                <a:gd name="T6" fmla="*/ 1473 w 1681"/>
                <a:gd name="T7" fmla="*/ 44 h 1656"/>
                <a:gd name="T8" fmla="*/ 1578 w 1681"/>
                <a:gd name="T9" fmla="*/ 78 h 1656"/>
                <a:gd name="T10" fmla="*/ 1681 w 1681"/>
                <a:gd name="T11" fmla="*/ 122 h 1656"/>
                <a:gd name="T12" fmla="*/ 1356 w 1681"/>
                <a:gd name="T13" fmla="*/ 447 h 1656"/>
                <a:gd name="T14" fmla="*/ 1272 w 1681"/>
                <a:gd name="T15" fmla="*/ 430 h 1656"/>
                <a:gd name="T16" fmla="*/ 1186 w 1681"/>
                <a:gd name="T17" fmla="*/ 420 h 1656"/>
                <a:gd name="T18" fmla="*/ 1101 w 1681"/>
                <a:gd name="T19" fmla="*/ 418 h 1656"/>
                <a:gd name="T20" fmla="*/ 1015 w 1681"/>
                <a:gd name="T21" fmla="*/ 428 h 1656"/>
                <a:gd name="T22" fmla="*/ 931 w 1681"/>
                <a:gd name="T23" fmla="*/ 445 h 1656"/>
                <a:gd name="T24" fmla="*/ 850 w 1681"/>
                <a:gd name="T25" fmla="*/ 469 h 1656"/>
                <a:gd name="T26" fmla="*/ 770 w 1681"/>
                <a:gd name="T27" fmla="*/ 504 h 1656"/>
                <a:gd name="T28" fmla="*/ 692 w 1681"/>
                <a:gd name="T29" fmla="*/ 547 h 1656"/>
                <a:gd name="T30" fmla="*/ 620 w 1681"/>
                <a:gd name="T31" fmla="*/ 601 h 1656"/>
                <a:gd name="T32" fmla="*/ 551 w 1681"/>
                <a:gd name="T33" fmla="*/ 662 h 1656"/>
                <a:gd name="T34" fmla="*/ 488 w 1681"/>
                <a:gd name="T35" fmla="*/ 732 h 1656"/>
                <a:gd name="T36" fmla="*/ 435 w 1681"/>
                <a:gd name="T37" fmla="*/ 806 h 1656"/>
                <a:gd name="T38" fmla="*/ 391 w 1681"/>
                <a:gd name="T39" fmla="*/ 886 h 1656"/>
                <a:gd name="T40" fmla="*/ 357 w 1681"/>
                <a:gd name="T41" fmla="*/ 968 h 1656"/>
                <a:gd name="T42" fmla="*/ 332 w 1681"/>
                <a:gd name="T43" fmla="*/ 1053 h 1656"/>
                <a:gd name="T44" fmla="*/ 315 w 1681"/>
                <a:gd name="T45" fmla="*/ 1141 h 1656"/>
                <a:gd name="T46" fmla="*/ 310 w 1681"/>
                <a:gd name="T47" fmla="*/ 1228 h 1656"/>
                <a:gd name="T48" fmla="*/ 311 w 1681"/>
                <a:gd name="T49" fmla="*/ 1317 h 1656"/>
                <a:gd name="T50" fmla="*/ 323 w 1681"/>
                <a:gd name="T51" fmla="*/ 1405 h 1656"/>
                <a:gd name="T52" fmla="*/ 346 w 1681"/>
                <a:gd name="T53" fmla="*/ 1491 h 1656"/>
                <a:gd name="T54" fmla="*/ 376 w 1681"/>
                <a:gd name="T55" fmla="*/ 1574 h 1656"/>
                <a:gd name="T56" fmla="*/ 416 w 1681"/>
                <a:gd name="T57" fmla="*/ 1656 h 1656"/>
                <a:gd name="T58" fmla="*/ 327 w 1681"/>
                <a:gd name="T59" fmla="*/ 1618 h 1656"/>
                <a:gd name="T60" fmla="*/ 245 w 1681"/>
                <a:gd name="T61" fmla="*/ 1580 h 1656"/>
                <a:gd name="T62" fmla="*/ 171 w 1681"/>
                <a:gd name="T63" fmla="*/ 1544 h 1656"/>
                <a:gd name="T64" fmla="*/ 106 w 1681"/>
                <a:gd name="T65" fmla="*/ 1511 h 1656"/>
                <a:gd name="T66" fmla="*/ 49 w 1681"/>
                <a:gd name="T67" fmla="*/ 1481 h 1656"/>
                <a:gd name="T68" fmla="*/ 0 w 1681"/>
                <a:gd name="T69" fmla="*/ 1456 h 1656"/>
                <a:gd name="T70" fmla="*/ 34 w 1681"/>
                <a:gd name="T71" fmla="*/ 1382 h 1656"/>
                <a:gd name="T72" fmla="*/ 66 w 1681"/>
                <a:gd name="T73" fmla="*/ 1306 h 1656"/>
                <a:gd name="T74" fmla="*/ 93 w 1681"/>
                <a:gd name="T75" fmla="*/ 1224 h 1656"/>
                <a:gd name="T76" fmla="*/ 129 w 1681"/>
                <a:gd name="T77" fmla="*/ 1192 h 1656"/>
                <a:gd name="T78" fmla="*/ 163 w 1681"/>
                <a:gd name="T79" fmla="*/ 1154 h 1656"/>
                <a:gd name="T80" fmla="*/ 197 w 1681"/>
                <a:gd name="T81" fmla="*/ 1108 h 1656"/>
                <a:gd name="T82" fmla="*/ 233 w 1681"/>
                <a:gd name="T83" fmla="*/ 1046 h 1656"/>
                <a:gd name="T84" fmla="*/ 268 w 1681"/>
                <a:gd name="T85" fmla="*/ 973 h 1656"/>
                <a:gd name="T86" fmla="*/ 298 w 1681"/>
                <a:gd name="T87" fmla="*/ 890 h 1656"/>
                <a:gd name="T88" fmla="*/ 329 w 1681"/>
                <a:gd name="T89" fmla="*/ 793 h 1656"/>
                <a:gd name="T90" fmla="*/ 349 w 1681"/>
                <a:gd name="T91" fmla="*/ 717 h 1656"/>
                <a:gd name="T92" fmla="*/ 363 w 1681"/>
                <a:gd name="T93" fmla="*/ 646 h 1656"/>
                <a:gd name="T94" fmla="*/ 372 w 1681"/>
                <a:gd name="T95" fmla="*/ 580 h 1656"/>
                <a:gd name="T96" fmla="*/ 376 w 1681"/>
                <a:gd name="T97" fmla="*/ 519 h 1656"/>
                <a:gd name="T98" fmla="*/ 374 w 1681"/>
                <a:gd name="T99" fmla="*/ 460 h 1656"/>
                <a:gd name="T100" fmla="*/ 368 w 1681"/>
                <a:gd name="T101" fmla="*/ 407 h 1656"/>
                <a:gd name="T102" fmla="*/ 353 w 1681"/>
                <a:gd name="T103" fmla="*/ 348 h 1656"/>
                <a:gd name="T104" fmla="*/ 332 w 1681"/>
                <a:gd name="T105" fmla="*/ 293 h 1656"/>
                <a:gd name="T106" fmla="*/ 424 w 1681"/>
                <a:gd name="T107" fmla="*/ 224 h 1656"/>
                <a:gd name="T108" fmla="*/ 519 w 1681"/>
                <a:gd name="T109" fmla="*/ 163 h 1656"/>
                <a:gd name="T110" fmla="*/ 620 w 1681"/>
                <a:gd name="T111" fmla="*/ 112 h 1656"/>
                <a:gd name="T112" fmla="*/ 720 w 1681"/>
                <a:gd name="T113" fmla="*/ 70 h 1656"/>
                <a:gd name="T114" fmla="*/ 827 w 1681"/>
                <a:gd name="T115" fmla="*/ 38 h 1656"/>
                <a:gd name="T116" fmla="*/ 933 w 1681"/>
                <a:gd name="T117" fmla="*/ 15 h 1656"/>
                <a:gd name="T118" fmla="*/ 1042 w 1681"/>
                <a:gd name="T119" fmla="*/ 4 h 1656"/>
                <a:gd name="T120" fmla="*/ 1150 w 1681"/>
                <a:gd name="T121" fmla="*/ 0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1" h="1656">
                  <a:moveTo>
                    <a:pt x="1150" y="0"/>
                  </a:moveTo>
                  <a:lnTo>
                    <a:pt x="1259" y="6"/>
                  </a:lnTo>
                  <a:lnTo>
                    <a:pt x="1367" y="19"/>
                  </a:lnTo>
                  <a:lnTo>
                    <a:pt x="1473" y="44"/>
                  </a:lnTo>
                  <a:lnTo>
                    <a:pt x="1578" y="78"/>
                  </a:lnTo>
                  <a:lnTo>
                    <a:pt x="1681" y="122"/>
                  </a:lnTo>
                  <a:lnTo>
                    <a:pt x="1356" y="447"/>
                  </a:lnTo>
                  <a:lnTo>
                    <a:pt x="1272" y="430"/>
                  </a:lnTo>
                  <a:lnTo>
                    <a:pt x="1186" y="420"/>
                  </a:lnTo>
                  <a:lnTo>
                    <a:pt x="1101" y="418"/>
                  </a:lnTo>
                  <a:lnTo>
                    <a:pt x="1015" y="428"/>
                  </a:lnTo>
                  <a:lnTo>
                    <a:pt x="931" y="445"/>
                  </a:lnTo>
                  <a:lnTo>
                    <a:pt x="850" y="469"/>
                  </a:lnTo>
                  <a:lnTo>
                    <a:pt x="770" y="504"/>
                  </a:lnTo>
                  <a:lnTo>
                    <a:pt x="692" y="547"/>
                  </a:lnTo>
                  <a:lnTo>
                    <a:pt x="620" y="601"/>
                  </a:lnTo>
                  <a:lnTo>
                    <a:pt x="551" y="662"/>
                  </a:lnTo>
                  <a:lnTo>
                    <a:pt x="488" y="732"/>
                  </a:lnTo>
                  <a:lnTo>
                    <a:pt x="435" y="806"/>
                  </a:lnTo>
                  <a:lnTo>
                    <a:pt x="391" y="886"/>
                  </a:lnTo>
                  <a:lnTo>
                    <a:pt x="357" y="968"/>
                  </a:lnTo>
                  <a:lnTo>
                    <a:pt x="332" y="1053"/>
                  </a:lnTo>
                  <a:lnTo>
                    <a:pt x="315" y="1141"/>
                  </a:lnTo>
                  <a:lnTo>
                    <a:pt x="310" y="1228"/>
                  </a:lnTo>
                  <a:lnTo>
                    <a:pt x="311" y="1317"/>
                  </a:lnTo>
                  <a:lnTo>
                    <a:pt x="323" y="1405"/>
                  </a:lnTo>
                  <a:lnTo>
                    <a:pt x="346" y="1491"/>
                  </a:lnTo>
                  <a:lnTo>
                    <a:pt x="376" y="1574"/>
                  </a:lnTo>
                  <a:lnTo>
                    <a:pt x="416" y="1656"/>
                  </a:lnTo>
                  <a:lnTo>
                    <a:pt x="327" y="1618"/>
                  </a:lnTo>
                  <a:lnTo>
                    <a:pt x="245" y="1580"/>
                  </a:lnTo>
                  <a:lnTo>
                    <a:pt x="171" y="1544"/>
                  </a:lnTo>
                  <a:lnTo>
                    <a:pt x="106" y="1511"/>
                  </a:lnTo>
                  <a:lnTo>
                    <a:pt x="49" y="1481"/>
                  </a:lnTo>
                  <a:lnTo>
                    <a:pt x="0" y="1456"/>
                  </a:lnTo>
                  <a:lnTo>
                    <a:pt x="34" y="1382"/>
                  </a:lnTo>
                  <a:lnTo>
                    <a:pt x="66" y="1306"/>
                  </a:lnTo>
                  <a:lnTo>
                    <a:pt x="93" y="1224"/>
                  </a:lnTo>
                  <a:lnTo>
                    <a:pt x="129" y="1192"/>
                  </a:lnTo>
                  <a:lnTo>
                    <a:pt x="163" y="1154"/>
                  </a:lnTo>
                  <a:lnTo>
                    <a:pt x="197" y="1108"/>
                  </a:lnTo>
                  <a:lnTo>
                    <a:pt x="233" y="1046"/>
                  </a:lnTo>
                  <a:lnTo>
                    <a:pt x="268" y="973"/>
                  </a:lnTo>
                  <a:lnTo>
                    <a:pt x="298" y="890"/>
                  </a:lnTo>
                  <a:lnTo>
                    <a:pt x="329" y="793"/>
                  </a:lnTo>
                  <a:lnTo>
                    <a:pt x="349" y="717"/>
                  </a:lnTo>
                  <a:lnTo>
                    <a:pt x="363" y="646"/>
                  </a:lnTo>
                  <a:lnTo>
                    <a:pt x="372" y="580"/>
                  </a:lnTo>
                  <a:lnTo>
                    <a:pt x="376" y="519"/>
                  </a:lnTo>
                  <a:lnTo>
                    <a:pt x="374" y="460"/>
                  </a:lnTo>
                  <a:lnTo>
                    <a:pt x="368" y="407"/>
                  </a:lnTo>
                  <a:lnTo>
                    <a:pt x="353" y="348"/>
                  </a:lnTo>
                  <a:lnTo>
                    <a:pt x="332" y="293"/>
                  </a:lnTo>
                  <a:lnTo>
                    <a:pt x="424" y="224"/>
                  </a:lnTo>
                  <a:lnTo>
                    <a:pt x="519" y="163"/>
                  </a:lnTo>
                  <a:lnTo>
                    <a:pt x="620" y="112"/>
                  </a:lnTo>
                  <a:lnTo>
                    <a:pt x="720" y="70"/>
                  </a:lnTo>
                  <a:lnTo>
                    <a:pt x="827" y="38"/>
                  </a:lnTo>
                  <a:lnTo>
                    <a:pt x="933" y="15"/>
                  </a:lnTo>
                  <a:lnTo>
                    <a:pt x="1042" y="4"/>
                  </a:lnTo>
                  <a:lnTo>
                    <a:pt x="1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97">
              <a:extLst>
                <a:ext uri="{FF2B5EF4-FFF2-40B4-BE49-F238E27FC236}">
                  <a16:creationId xmlns:a16="http://schemas.microsoft.com/office/drawing/2014/main" id="{8EBD27F0-6273-D0AE-8EB8-9F75826B8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" y="3502"/>
              <a:ext cx="677" cy="895"/>
            </a:xfrm>
            <a:custGeom>
              <a:avLst/>
              <a:gdLst>
                <a:gd name="T0" fmla="*/ 1228 w 1352"/>
                <a:gd name="T1" fmla="*/ 0 h 1789"/>
                <a:gd name="T2" fmla="*/ 1272 w 1352"/>
                <a:gd name="T3" fmla="*/ 101 h 1789"/>
                <a:gd name="T4" fmla="*/ 1306 w 1352"/>
                <a:gd name="T5" fmla="*/ 206 h 1789"/>
                <a:gd name="T6" fmla="*/ 1331 w 1352"/>
                <a:gd name="T7" fmla="*/ 310 h 1789"/>
                <a:gd name="T8" fmla="*/ 1346 w 1352"/>
                <a:gd name="T9" fmla="*/ 418 h 1789"/>
                <a:gd name="T10" fmla="*/ 1352 w 1352"/>
                <a:gd name="T11" fmla="*/ 527 h 1789"/>
                <a:gd name="T12" fmla="*/ 1348 w 1352"/>
                <a:gd name="T13" fmla="*/ 635 h 1789"/>
                <a:gd name="T14" fmla="*/ 1335 w 1352"/>
                <a:gd name="T15" fmla="*/ 742 h 1789"/>
                <a:gd name="T16" fmla="*/ 1314 w 1352"/>
                <a:gd name="T17" fmla="*/ 848 h 1789"/>
                <a:gd name="T18" fmla="*/ 1282 w 1352"/>
                <a:gd name="T19" fmla="*/ 953 h 1789"/>
                <a:gd name="T20" fmla="*/ 1242 w 1352"/>
                <a:gd name="T21" fmla="*/ 1055 h 1789"/>
                <a:gd name="T22" fmla="*/ 1192 w 1352"/>
                <a:gd name="T23" fmla="*/ 1154 h 1789"/>
                <a:gd name="T24" fmla="*/ 1133 w 1352"/>
                <a:gd name="T25" fmla="*/ 1249 h 1789"/>
                <a:gd name="T26" fmla="*/ 1065 w 1352"/>
                <a:gd name="T27" fmla="*/ 1339 h 1789"/>
                <a:gd name="T28" fmla="*/ 987 w 1352"/>
                <a:gd name="T29" fmla="*/ 1424 h 1789"/>
                <a:gd name="T30" fmla="*/ 909 w 1352"/>
                <a:gd name="T31" fmla="*/ 1498 h 1789"/>
                <a:gd name="T32" fmla="*/ 825 w 1352"/>
                <a:gd name="T33" fmla="*/ 1563 h 1789"/>
                <a:gd name="T34" fmla="*/ 738 w 1352"/>
                <a:gd name="T35" fmla="*/ 1618 h 1789"/>
                <a:gd name="T36" fmla="*/ 647 w 1352"/>
                <a:gd name="T37" fmla="*/ 1668 h 1789"/>
                <a:gd name="T38" fmla="*/ 553 w 1352"/>
                <a:gd name="T39" fmla="*/ 1708 h 1789"/>
                <a:gd name="T40" fmla="*/ 456 w 1352"/>
                <a:gd name="T41" fmla="*/ 1740 h 1789"/>
                <a:gd name="T42" fmla="*/ 359 w 1352"/>
                <a:gd name="T43" fmla="*/ 1765 h 1789"/>
                <a:gd name="T44" fmla="*/ 260 w 1352"/>
                <a:gd name="T45" fmla="*/ 1782 h 1789"/>
                <a:gd name="T46" fmla="*/ 160 w 1352"/>
                <a:gd name="T47" fmla="*/ 1789 h 1789"/>
                <a:gd name="T48" fmla="*/ 143 w 1352"/>
                <a:gd name="T49" fmla="*/ 1706 h 1789"/>
                <a:gd name="T50" fmla="*/ 122 w 1352"/>
                <a:gd name="T51" fmla="*/ 1624 h 1789"/>
                <a:gd name="T52" fmla="*/ 87 w 1352"/>
                <a:gd name="T53" fmla="*/ 1531 h 1789"/>
                <a:gd name="T54" fmla="*/ 47 w 1352"/>
                <a:gd name="T55" fmla="*/ 1445 h 1789"/>
                <a:gd name="T56" fmla="*/ 0 w 1352"/>
                <a:gd name="T57" fmla="*/ 1365 h 1789"/>
                <a:gd name="T58" fmla="*/ 82 w 1352"/>
                <a:gd name="T59" fmla="*/ 1371 h 1789"/>
                <a:gd name="T60" fmla="*/ 165 w 1352"/>
                <a:gd name="T61" fmla="*/ 1369 h 1789"/>
                <a:gd name="T62" fmla="*/ 247 w 1352"/>
                <a:gd name="T63" fmla="*/ 1358 h 1789"/>
                <a:gd name="T64" fmla="*/ 327 w 1352"/>
                <a:gd name="T65" fmla="*/ 1341 h 1789"/>
                <a:gd name="T66" fmla="*/ 405 w 1352"/>
                <a:gd name="T67" fmla="*/ 1314 h 1789"/>
                <a:gd name="T68" fmla="*/ 481 w 1352"/>
                <a:gd name="T69" fmla="*/ 1280 h 1789"/>
                <a:gd name="T70" fmla="*/ 555 w 1352"/>
                <a:gd name="T71" fmla="*/ 1238 h 1789"/>
                <a:gd name="T72" fmla="*/ 624 w 1352"/>
                <a:gd name="T73" fmla="*/ 1187 h 1789"/>
                <a:gd name="T74" fmla="*/ 690 w 1352"/>
                <a:gd name="T75" fmla="*/ 1128 h 1789"/>
                <a:gd name="T76" fmla="*/ 751 w 1352"/>
                <a:gd name="T77" fmla="*/ 1059 h 1789"/>
                <a:gd name="T78" fmla="*/ 802 w 1352"/>
                <a:gd name="T79" fmla="*/ 987 h 1789"/>
                <a:gd name="T80" fmla="*/ 846 w 1352"/>
                <a:gd name="T81" fmla="*/ 911 h 1789"/>
                <a:gd name="T82" fmla="*/ 880 w 1352"/>
                <a:gd name="T83" fmla="*/ 831 h 1789"/>
                <a:gd name="T84" fmla="*/ 905 w 1352"/>
                <a:gd name="T85" fmla="*/ 749 h 1789"/>
                <a:gd name="T86" fmla="*/ 922 w 1352"/>
                <a:gd name="T87" fmla="*/ 664 h 1789"/>
                <a:gd name="T88" fmla="*/ 932 w 1352"/>
                <a:gd name="T89" fmla="*/ 580 h 1789"/>
                <a:gd name="T90" fmla="*/ 930 w 1352"/>
                <a:gd name="T91" fmla="*/ 495 h 1789"/>
                <a:gd name="T92" fmla="*/ 922 w 1352"/>
                <a:gd name="T93" fmla="*/ 409 h 1789"/>
                <a:gd name="T94" fmla="*/ 903 w 1352"/>
                <a:gd name="T95" fmla="*/ 325 h 1789"/>
                <a:gd name="T96" fmla="*/ 1228 w 1352"/>
                <a:gd name="T97" fmla="*/ 0 h 1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2" h="1789">
                  <a:moveTo>
                    <a:pt x="1228" y="0"/>
                  </a:moveTo>
                  <a:lnTo>
                    <a:pt x="1272" y="101"/>
                  </a:lnTo>
                  <a:lnTo>
                    <a:pt x="1306" y="206"/>
                  </a:lnTo>
                  <a:lnTo>
                    <a:pt x="1331" y="310"/>
                  </a:lnTo>
                  <a:lnTo>
                    <a:pt x="1346" y="418"/>
                  </a:lnTo>
                  <a:lnTo>
                    <a:pt x="1352" y="527"/>
                  </a:lnTo>
                  <a:lnTo>
                    <a:pt x="1348" y="635"/>
                  </a:lnTo>
                  <a:lnTo>
                    <a:pt x="1335" y="742"/>
                  </a:lnTo>
                  <a:lnTo>
                    <a:pt x="1314" y="848"/>
                  </a:lnTo>
                  <a:lnTo>
                    <a:pt x="1282" y="953"/>
                  </a:lnTo>
                  <a:lnTo>
                    <a:pt x="1242" y="1055"/>
                  </a:lnTo>
                  <a:lnTo>
                    <a:pt x="1192" y="1154"/>
                  </a:lnTo>
                  <a:lnTo>
                    <a:pt x="1133" y="1249"/>
                  </a:lnTo>
                  <a:lnTo>
                    <a:pt x="1065" y="1339"/>
                  </a:lnTo>
                  <a:lnTo>
                    <a:pt x="987" y="1424"/>
                  </a:lnTo>
                  <a:lnTo>
                    <a:pt x="909" y="1498"/>
                  </a:lnTo>
                  <a:lnTo>
                    <a:pt x="825" y="1563"/>
                  </a:lnTo>
                  <a:lnTo>
                    <a:pt x="738" y="1618"/>
                  </a:lnTo>
                  <a:lnTo>
                    <a:pt x="647" y="1668"/>
                  </a:lnTo>
                  <a:lnTo>
                    <a:pt x="553" y="1708"/>
                  </a:lnTo>
                  <a:lnTo>
                    <a:pt x="456" y="1740"/>
                  </a:lnTo>
                  <a:lnTo>
                    <a:pt x="359" y="1765"/>
                  </a:lnTo>
                  <a:lnTo>
                    <a:pt x="260" y="1782"/>
                  </a:lnTo>
                  <a:lnTo>
                    <a:pt x="160" y="1789"/>
                  </a:lnTo>
                  <a:lnTo>
                    <a:pt x="143" y="1706"/>
                  </a:lnTo>
                  <a:lnTo>
                    <a:pt x="122" y="1624"/>
                  </a:lnTo>
                  <a:lnTo>
                    <a:pt x="87" y="1531"/>
                  </a:lnTo>
                  <a:lnTo>
                    <a:pt x="47" y="1445"/>
                  </a:lnTo>
                  <a:lnTo>
                    <a:pt x="0" y="1365"/>
                  </a:lnTo>
                  <a:lnTo>
                    <a:pt x="82" y="1371"/>
                  </a:lnTo>
                  <a:lnTo>
                    <a:pt x="165" y="1369"/>
                  </a:lnTo>
                  <a:lnTo>
                    <a:pt x="247" y="1358"/>
                  </a:lnTo>
                  <a:lnTo>
                    <a:pt x="327" y="1341"/>
                  </a:lnTo>
                  <a:lnTo>
                    <a:pt x="405" y="1314"/>
                  </a:lnTo>
                  <a:lnTo>
                    <a:pt x="481" y="1280"/>
                  </a:lnTo>
                  <a:lnTo>
                    <a:pt x="555" y="1238"/>
                  </a:lnTo>
                  <a:lnTo>
                    <a:pt x="624" y="1187"/>
                  </a:lnTo>
                  <a:lnTo>
                    <a:pt x="690" y="1128"/>
                  </a:lnTo>
                  <a:lnTo>
                    <a:pt x="751" y="1059"/>
                  </a:lnTo>
                  <a:lnTo>
                    <a:pt x="802" y="987"/>
                  </a:lnTo>
                  <a:lnTo>
                    <a:pt x="846" y="911"/>
                  </a:lnTo>
                  <a:lnTo>
                    <a:pt x="880" y="831"/>
                  </a:lnTo>
                  <a:lnTo>
                    <a:pt x="905" y="749"/>
                  </a:lnTo>
                  <a:lnTo>
                    <a:pt x="922" y="664"/>
                  </a:lnTo>
                  <a:lnTo>
                    <a:pt x="932" y="580"/>
                  </a:lnTo>
                  <a:lnTo>
                    <a:pt x="930" y="495"/>
                  </a:lnTo>
                  <a:lnTo>
                    <a:pt x="922" y="409"/>
                  </a:lnTo>
                  <a:lnTo>
                    <a:pt x="903" y="325"/>
                  </a:lnTo>
                  <a:lnTo>
                    <a:pt x="12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98">
              <a:extLst>
                <a:ext uri="{FF2B5EF4-FFF2-40B4-BE49-F238E27FC236}">
                  <a16:creationId xmlns:a16="http://schemas.microsoft.com/office/drawing/2014/main" id="{C400E73D-ABB8-2FDB-B336-C1F778693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8" y="3188"/>
              <a:ext cx="1008" cy="1637"/>
            </a:xfrm>
            <a:custGeom>
              <a:avLst/>
              <a:gdLst>
                <a:gd name="T0" fmla="*/ 1736 w 2016"/>
                <a:gd name="T1" fmla="*/ 119 h 3274"/>
                <a:gd name="T2" fmla="*/ 1858 w 2016"/>
                <a:gd name="T3" fmla="*/ 369 h 3274"/>
                <a:gd name="T4" fmla="*/ 1946 w 2016"/>
                <a:gd name="T5" fmla="*/ 627 h 3274"/>
                <a:gd name="T6" fmla="*/ 1999 w 2016"/>
                <a:gd name="T7" fmla="*/ 893 h 3274"/>
                <a:gd name="T8" fmla="*/ 2016 w 2016"/>
                <a:gd name="T9" fmla="*/ 1163 h 3274"/>
                <a:gd name="T10" fmla="*/ 2001 w 2016"/>
                <a:gd name="T11" fmla="*/ 1433 h 3274"/>
                <a:gd name="T12" fmla="*/ 1949 w 2016"/>
                <a:gd name="T13" fmla="*/ 1700 h 3274"/>
                <a:gd name="T14" fmla="*/ 1864 w 2016"/>
                <a:gd name="T15" fmla="*/ 1960 h 3274"/>
                <a:gd name="T16" fmla="*/ 1744 w 2016"/>
                <a:gd name="T17" fmla="*/ 2207 h 3274"/>
                <a:gd name="T18" fmla="*/ 1588 w 2016"/>
                <a:gd name="T19" fmla="*/ 2443 h 3274"/>
                <a:gd name="T20" fmla="*/ 1400 w 2016"/>
                <a:gd name="T21" fmla="*/ 2660 h 3274"/>
                <a:gd name="T22" fmla="*/ 1177 w 2016"/>
                <a:gd name="T23" fmla="*/ 2852 h 3274"/>
                <a:gd name="T24" fmla="*/ 938 w 2016"/>
                <a:gd name="T25" fmla="*/ 3010 h 3274"/>
                <a:gd name="T26" fmla="*/ 683 w 2016"/>
                <a:gd name="T27" fmla="*/ 3129 h 3274"/>
                <a:gd name="T28" fmla="*/ 418 w 2016"/>
                <a:gd name="T29" fmla="*/ 3215 h 3274"/>
                <a:gd name="T30" fmla="*/ 145 w 2016"/>
                <a:gd name="T31" fmla="*/ 3262 h 3274"/>
                <a:gd name="T32" fmla="*/ 8 w 2016"/>
                <a:gd name="T33" fmla="*/ 3272 h 3274"/>
                <a:gd name="T34" fmla="*/ 6 w 2016"/>
                <a:gd name="T35" fmla="*/ 3127 h 3274"/>
                <a:gd name="T36" fmla="*/ 0 w 2016"/>
                <a:gd name="T37" fmla="*/ 2814 h 3274"/>
                <a:gd name="T38" fmla="*/ 234 w 2016"/>
                <a:gd name="T39" fmla="*/ 2785 h 3274"/>
                <a:gd name="T40" fmla="*/ 462 w 2016"/>
                <a:gd name="T41" fmla="*/ 2721 h 3274"/>
                <a:gd name="T42" fmla="*/ 681 w 2016"/>
                <a:gd name="T43" fmla="*/ 2626 h 3274"/>
                <a:gd name="T44" fmla="*/ 886 w 2016"/>
                <a:gd name="T45" fmla="*/ 2496 h 3274"/>
                <a:gd name="T46" fmla="*/ 1075 w 2016"/>
                <a:gd name="T47" fmla="*/ 2335 h 3274"/>
                <a:gd name="T48" fmla="*/ 1240 w 2016"/>
                <a:gd name="T49" fmla="*/ 2143 h 3274"/>
                <a:gd name="T50" fmla="*/ 1369 w 2016"/>
                <a:gd name="T51" fmla="*/ 1935 h 3274"/>
                <a:gd name="T52" fmla="*/ 1466 w 2016"/>
                <a:gd name="T53" fmla="*/ 1715 h 3274"/>
                <a:gd name="T54" fmla="*/ 1529 w 2016"/>
                <a:gd name="T55" fmla="*/ 1485 h 3274"/>
                <a:gd name="T56" fmla="*/ 1558 w 2016"/>
                <a:gd name="T57" fmla="*/ 1249 h 3274"/>
                <a:gd name="T58" fmla="*/ 1552 w 2016"/>
                <a:gd name="T59" fmla="*/ 1011 h 3274"/>
                <a:gd name="T60" fmla="*/ 1512 w 2016"/>
                <a:gd name="T61" fmla="*/ 777 h 3274"/>
                <a:gd name="T62" fmla="*/ 1440 w 2016"/>
                <a:gd name="T63" fmla="*/ 549 h 3274"/>
                <a:gd name="T64" fmla="*/ 1331 w 2016"/>
                <a:gd name="T65" fmla="*/ 332 h 3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16" h="3274">
                  <a:moveTo>
                    <a:pt x="1664" y="0"/>
                  </a:moveTo>
                  <a:lnTo>
                    <a:pt x="1736" y="119"/>
                  </a:lnTo>
                  <a:lnTo>
                    <a:pt x="1803" y="241"/>
                  </a:lnTo>
                  <a:lnTo>
                    <a:pt x="1858" y="369"/>
                  </a:lnTo>
                  <a:lnTo>
                    <a:pt x="1908" y="496"/>
                  </a:lnTo>
                  <a:lnTo>
                    <a:pt x="1946" y="627"/>
                  </a:lnTo>
                  <a:lnTo>
                    <a:pt x="1976" y="758"/>
                  </a:lnTo>
                  <a:lnTo>
                    <a:pt x="1999" y="893"/>
                  </a:lnTo>
                  <a:lnTo>
                    <a:pt x="2012" y="1028"/>
                  </a:lnTo>
                  <a:lnTo>
                    <a:pt x="2016" y="1163"/>
                  </a:lnTo>
                  <a:lnTo>
                    <a:pt x="2012" y="1298"/>
                  </a:lnTo>
                  <a:lnTo>
                    <a:pt x="2001" y="1433"/>
                  </a:lnTo>
                  <a:lnTo>
                    <a:pt x="1978" y="1566"/>
                  </a:lnTo>
                  <a:lnTo>
                    <a:pt x="1949" y="1700"/>
                  </a:lnTo>
                  <a:lnTo>
                    <a:pt x="1911" y="1831"/>
                  </a:lnTo>
                  <a:lnTo>
                    <a:pt x="1864" y="1960"/>
                  </a:lnTo>
                  <a:lnTo>
                    <a:pt x="1807" y="2086"/>
                  </a:lnTo>
                  <a:lnTo>
                    <a:pt x="1744" y="2207"/>
                  </a:lnTo>
                  <a:lnTo>
                    <a:pt x="1670" y="2327"/>
                  </a:lnTo>
                  <a:lnTo>
                    <a:pt x="1588" y="2443"/>
                  </a:lnTo>
                  <a:lnTo>
                    <a:pt x="1499" y="2553"/>
                  </a:lnTo>
                  <a:lnTo>
                    <a:pt x="1400" y="2660"/>
                  </a:lnTo>
                  <a:lnTo>
                    <a:pt x="1291" y="2761"/>
                  </a:lnTo>
                  <a:lnTo>
                    <a:pt x="1177" y="2852"/>
                  </a:lnTo>
                  <a:lnTo>
                    <a:pt x="1059" y="2935"/>
                  </a:lnTo>
                  <a:lnTo>
                    <a:pt x="938" y="3010"/>
                  </a:lnTo>
                  <a:lnTo>
                    <a:pt x="812" y="3074"/>
                  </a:lnTo>
                  <a:lnTo>
                    <a:pt x="683" y="3129"/>
                  </a:lnTo>
                  <a:lnTo>
                    <a:pt x="552" y="3177"/>
                  </a:lnTo>
                  <a:lnTo>
                    <a:pt x="418" y="3215"/>
                  </a:lnTo>
                  <a:lnTo>
                    <a:pt x="281" y="3243"/>
                  </a:lnTo>
                  <a:lnTo>
                    <a:pt x="145" y="3262"/>
                  </a:lnTo>
                  <a:lnTo>
                    <a:pt x="8" y="3274"/>
                  </a:lnTo>
                  <a:lnTo>
                    <a:pt x="8" y="3272"/>
                  </a:lnTo>
                  <a:lnTo>
                    <a:pt x="6" y="3198"/>
                  </a:lnTo>
                  <a:lnTo>
                    <a:pt x="6" y="3127"/>
                  </a:lnTo>
                  <a:lnTo>
                    <a:pt x="4" y="2966"/>
                  </a:lnTo>
                  <a:lnTo>
                    <a:pt x="0" y="2814"/>
                  </a:lnTo>
                  <a:lnTo>
                    <a:pt x="118" y="2804"/>
                  </a:lnTo>
                  <a:lnTo>
                    <a:pt x="234" y="2785"/>
                  </a:lnTo>
                  <a:lnTo>
                    <a:pt x="348" y="2757"/>
                  </a:lnTo>
                  <a:lnTo>
                    <a:pt x="462" y="2721"/>
                  </a:lnTo>
                  <a:lnTo>
                    <a:pt x="572" y="2677"/>
                  </a:lnTo>
                  <a:lnTo>
                    <a:pt x="681" y="2626"/>
                  </a:lnTo>
                  <a:lnTo>
                    <a:pt x="785" y="2565"/>
                  </a:lnTo>
                  <a:lnTo>
                    <a:pt x="886" y="2496"/>
                  </a:lnTo>
                  <a:lnTo>
                    <a:pt x="983" y="2418"/>
                  </a:lnTo>
                  <a:lnTo>
                    <a:pt x="1075" y="2335"/>
                  </a:lnTo>
                  <a:lnTo>
                    <a:pt x="1162" y="2241"/>
                  </a:lnTo>
                  <a:lnTo>
                    <a:pt x="1240" y="2143"/>
                  </a:lnTo>
                  <a:lnTo>
                    <a:pt x="1308" y="2042"/>
                  </a:lnTo>
                  <a:lnTo>
                    <a:pt x="1369" y="1935"/>
                  </a:lnTo>
                  <a:lnTo>
                    <a:pt x="1423" y="1827"/>
                  </a:lnTo>
                  <a:lnTo>
                    <a:pt x="1466" y="1715"/>
                  </a:lnTo>
                  <a:lnTo>
                    <a:pt x="1501" y="1601"/>
                  </a:lnTo>
                  <a:lnTo>
                    <a:pt x="1529" y="1485"/>
                  </a:lnTo>
                  <a:lnTo>
                    <a:pt x="1546" y="1367"/>
                  </a:lnTo>
                  <a:lnTo>
                    <a:pt x="1558" y="1249"/>
                  </a:lnTo>
                  <a:lnTo>
                    <a:pt x="1558" y="1129"/>
                  </a:lnTo>
                  <a:lnTo>
                    <a:pt x="1552" y="1011"/>
                  </a:lnTo>
                  <a:lnTo>
                    <a:pt x="1537" y="893"/>
                  </a:lnTo>
                  <a:lnTo>
                    <a:pt x="1512" y="777"/>
                  </a:lnTo>
                  <a:lnTo>
                    <a:pt x="1480" y="663"/>
                  </a:lnTo>
                  <a:lnTo>
                    <a:pt x="1440" y="549"/>
                  </a:lnTo>
                  <a:lnTo>
                    <a:pt x="1390" y="439"/>
                  </a:lnTo>
                  <a:lnTo>
                    <a:pt x="1331" y="332"/>
                  </a:lnTo>
                  <a:lnTo>
                    <a:pt x="16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99">
              <a:extLst>
                <a:ext uri="{FF2B5EF4-FFF2-40B4-BE49-F238E27FC236}">
                  <a16:creationId xmlns:a16="http://schemas.microsoft.com/office/drawing/2014/main" id="{8EEF58EC-E9B6-1953-B9B0-F163A7A2A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8" y="2577"/>
              <a:ext cx="1409" cy="1410"/>
            </a:xfrm>
            <a:custGeom>
              <a:avLst/>
              <a:gdLst>
                <a:gd name="T0" fmla="*/ 2351 w 2818"/>
                <a:gd name="T1" fmla="*/ 0 h 2820"/>
                <a:gd name="T2" fmla="*/ 2406 w 2818"/>
                <a:gd name="T3" fmla="*/ 413 h 2820"/>
                <a:gd name="T4" fmla="*/ 2818 w 2818"/>
                <a:gd name="T5" fmla="*/ 468 h 2820"/>
                <a:gd name="T6" fmla="*/ 2273 w 2818"/>
                <a:gd name="T7" fmla="*/ 1014 h 2820"/>
                <a:gd name="T8" fmla="*/ 2067 w 2818"/>
                <a:gd name="T9" fmla="*/ 987 h 2820"/>
                <a:gd name="T10" fmla="*/ 827 w 2818"/>
                <a:gd name="T11" fmla="*/ 2225 h 2820"/>
                <a:gd name="T12" fmla="*/ 848 w 2818"/>
                <a:gd name="T13" fmla="*/ 2286 h 2820"/>
                <a:gd name="T14" fmla="*/ 858 w 2818"/>
                <a:gd name="T15" fmla="*/ 2346 h 2820"/>
                <a:gd name="T16" fmla="*/ 860 w 2818"/>
                <a:gd name="T17" fmla="*/ 2409 h 2820"/>
                <a:gd name="T18" fmla="*/ 852 w 2818"/>
                <a:gd name="T19" fmla="*/ 2472 h 2820"/>
                <a:gd name="T20" fmla="*/ 837 w 2818"/>
                <a:gd name="T21" fmla="*/ 2531 h 2820"/>
                <a:gd name="T22" fmla="*/ 812 w 2818"/>
                <a:gd name="T23" fmla="*/ 2590 h 2820"/>
                <a:gd name="T24" fmla="*/ 778 w 2818"/>
                <a:gd name="T25" fmla="*/ 2645 h 2820"/>
                <a:gd name="T26" fmla="*/ 734 w 2818"/>
                <a:gd name="T27" fmla="*/ 2694 h 2820"/>
                <a:gd name="T28" fmla="*/ 686 w 2818"/>
                <a:gd name="T29" fmla="*/ 2736 h 2820"/>
                <a:gd name="T30" fmla="*/ 633 w 2818"/>
                <a:gd name="T31" fmla="*/ 2770 h 2820"/>
                <a:gd name="T32" fmla="*/ 578 w 2818"/>
                <a:gd name="T33" fmla="*/ 2795 h 2820"/>
                <a:gd name="T34" fmla="*/ 519 w 2818"/>
                <a:gd name="T35" fmla="*/ 2812 h 2820"/>
                <a:gd name="T36" fmla="*/ 460 w 2818"/>
                <a:gd name="T37" fmla="*/ 2820 h 2820"/>
                <a:gd name="T38" fmla="*/ 399 w 2818"/>
                <a:gd name="T39" fmla="*/ 2820 h 2820"/>
                <a:gd name="T40" fmla="*/ 340 w 2818"/>
                <a:gd name="T41" fmla="*/ 2812 h 2820"/>
                <a:gd name="T42" fmla="*/ 281 w 2818"/>
                <a:gd name="T43" fmla="*/ 2795 h 2820"/>
                <a:gd name="T44" fmla="*/ 226 w 2818"/>
                <a:gd name="T45" fmla="*/ 2770 h 2820"/>
                <a:gd name="T46" fmla="*/ 173 w 2818"/>
                <a:gd name="T47" fmla="*/ 2736 h 2820"/>
                <a:gd name="T48" fmla="*/ 125 w 2818"/>
                <a:gd name="T49" fmla="*/ 2694 h 2820"/>
                <a:gd name="T50" fmla="*/ 84 w 2818"/>
                <a:gd name="T51" fmla="*/ 2647 h 2820"/>
                <a:gd name="T52" fmla="*/ 49 w 2818"/>
                <a:gd name="T53" fmla="*/ 2594 h 2820"/>
                <a:gd name="T54" fmla="*/ 25 w 2818"/>
                <a:gd name="T55" fmla="*/ 2538 h 2820"/>
                <a:gd name="T56" fmla="*/ 8 w 2818"/>
                <a:gd name="T57" fmla="*/ 2480 h 2820"/>
                <a:gd name="T58" fmla="*/ 0 w 2818"/>
                <a:gd name="T59" fmla="*/ 2421 h 2820"/>
                <a:gd name="T60" fmla="*/ 0 w 2818"/>
                <a:gd name="T61" fmla="*/ 2360 h 2820"/>
                <a:gd name="T62" fmla="*/ 8 w 2818"/>
                <a:gd name="T63" fmla="*/ 2301 h 2820"/>
                <a:gd name="T64" fmla="*/ 25 w 2818"/>
                <a:gd name="T65" fmla="*/ 2242 h 2820"/>
                <a:gd name="T66" fmla="*/ 49 w 2818"/>
                <a:gd name="T67" fmla="*/ 2187 h 2820"/>
                <a:gd name="T68" fmla="*/ 84 w 2818"/>
                <a:gd name="T69" fmla="*/ 2133 h 2820"/>
                <a:gd name="T70" fmla="*/ 125 w 2818"/>
                <a:gd name="T71" fmla="*/ 2086 h 2820"/>
                <a:gd name="T72" fmla="*/ 175 w 2818"/>
                <a:gd name="T73" fmla="*/ 2042 h 2820"/>
                <a:gd name="T74" fmla="*/ 230 w 2818"/>
                <a:gd name="T75" fmla="*/ 2008 h 2820"/>
                <a:gd name="T76" fmla="*/ 287 w 2818"/>
                <a:gd name="T77" fmla="*/ 1983 h 2820"/>
                <a:gd name="T78" fmla="*/ 348 w 2818"/>
                <a:gd name="T79" fmla="*/ 1968 h 2820"/>
                <a:gd name="T80" fmla="*/ 411 w 2818"/>
                <a:gd name="T81" fmla="*/ 1960 h 2820"/>
                <a:gd name="T82" fmla="*/ 473 w 2818"/>
                <a:gd name="T83" fmla="*/ 1962 h 2820"/>
                <a:gd name="T84" fmla="*/ 534 w 2818"/>
                <a:gd name="T85" fmla="*/ 1972 h 2820"/>
                <a:gd name="T86" fmla="*/ 595 w 2818"/>
                <a:gd name="T87" fmla="*/ 1993 h 2820"/>
                <a:gd name="T88" fmla="*/ 1831 w 2818"/>
                <a:gd name="T89" fmla="*/ 753 h 2820"/>
                <a:gd name="T90" fmla="*/ 1805 w 2818"/>
                <a:gd name="T91" fmla="*/ 548 h 2820"/>
                <a:gd name="T92" fmla="*/ 2351 w 2818"/>
                <a:gd name="T93" fmla="*/ 0 h 2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8" h="2820">
                  <a:moveTo>
                    <a:pt x="2351" y="0"/>
                  </a:moveTo>
                  <a:lnTo>
                    <a:pt x="2406" y="413"/>
                  </a:lnTo>
                  <a:lnTo>
                    <a:pt x="2818" y="468"/>
                  </a:lnTo>
                  <a:lnTo>
                    <a:pt x="2273" y="1014"/>
                  </a:lnTo>
                  <a:lnTo>
                    <a:pt x="2067" y="987"/>
                  </a:lnTo>
                  <a:lnTo>
                    <a:pt x="827" y="2225"/>
                  </a:lnTo>
                  <a:lnTo>
                    <a:pt x="848" y="2286"/>
                  </a:lnTo>
                  <a:lnTo>
                    <a:pt x="858" y="2346"/>
                  </a:lnTo>
                  <a:lnTo>
                    <a:pt x="860" y="2409"/>
                  </a:lnTo>
                  <a:lnTo>
                    <a:pt x="852" y="2472"/>
                  </a:lnTo>
                  <a:lnTo>
                    <a:pt x="837" y="2531"/>
                  </a:lnTo>
                  <a:lnTo>
                    <a:pt x="812" y="2590"/>
                  </a:lnTo>
                  <a:lnTo>
                    <a:pt x="778" y="2645"/>
                  </a:lnTo>
                  <a:lnTo>
                    <a:pt x="734" y="2694"/>
                  </a:lnTo>
                  <a:lnTo>
                    <a:pt x="686" y="2736"/>
                  </a:lnTo>
                  <a:lnTo>
                    <a:pt x="633" y="2770"/>
                  </a:lnTo>
                  <a:lnTo>
                    <a:pt x="578" y="2795"/>
                  </a:lnTo>
                  <a:lnTo>
                    <a:pt x="519" y="2812"/>
                  </a:lnTo>
                  <a:lnTo>
                    <a:pt x="460" y="2820"/>
                  </a:lnTo>
                  <a:lnTo>
                    <a:pt x="399" y="2820"/>
                  </a:lnTo>
                  <a:lnTo>
                    <a:pt x="340" y="2812"/>
                  </a:lnTo>
                  <a:lnTo>
                    <a:pt x="281" y="2795"/>
                  </a:lnTo>
                  <a:lnTo>
                    <a:pt x="226" y="2770"/>
                  </a:lnTo>
                  <a:lnTo>
                    <a:pt x="173" y="2736"/>
                  </a:lnTo>
                  <a:lnTo>
                    <a:pt x="125" y="2694"/>
                  </a:lnTo>
                  <a:lnTo>
                    <a:pt x="84" y="2647"/>
                  </a:lnTo>
                  <a:lnTo>
                    <a:pt x="49" y="2594"/>
                  </a:lnTo>
                  <a:lnTo>
                    <a:pt x="25" y="2538"/>
                  </a:lnTo>
                  <a:lnTo>
                    <a:pt x="8" y="2480"/>
                  </a:lnTo>
                  <a:lnTo>
                    <a:pt x="0" y="2421"/>
                  </a:lnTo>
                  <a:lnTo>
                    <a:pt x="0" y="2360"/>
                  </a:lnTo>
                  <a:lnTo>
                    <a:pt x="8" y="2301"/>
                  </a:lnTo>
                  <a:lnTo>
                    <a:pt x="25" y="2242"/>
                  </a:lnTo>
                  <a:lnTo>
                    <a:pt x="49" y="2187"/>
                  </a:lnTo>
                  <a:lnTo>
                    <a:pt x="84" y="2133"/>
                  </a:lnTo>
                  <a:lnTo>
                    <a:pt x="125" y="2086"/>
                  </a:lnTo>
                  <a:lnTo>
                    <a:pt x="175" y="2042"/>
                  </a:lnTo>
                  <a:lnTo>
                    <a:pt x="230" y="2008"/>
                  </a:lnTo>
                  <a:lnTo>
                    <a:pt x="287" y="1983"/>
                  </a:lnTo>
                  <a:lnTo>
                    <a:pt x="348" y="1968"/>
                  </a:lnTo>
                  <a:lnTo>
                    <a:pt x="411" y="1960"/>
                  </a:lnTo>
                  <a:lnTo>
                    <a:pt x="473" y="1962"/>
                  </a:lnTo>
                  <a:lnTo>
                    <a:pt x="534" y="1972"/>
                  </a:lnTo>
                  <a:lnTo>
                    <a:pt x="595" y="1993"/>
                  </a:lnTo>
                  <a:lnTo>
                    <a:pt x="1831" y="753"/>
                  </a:lnTo>
                  <a:lnTo>
                    <a:pt x="1805" y="548"/>
                  </a:lnTo>
                  <a:lnTo>
                    <a:pt x="23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00">
              <a:extLst>
                <a:ext uri="{FF2B5EF4-FFF2-40B4-BE49-F238E27FC236}">
                  <a16:creationId xmlns:a16="http://schemas.microsoft.com/office/drawing/2014/main" id="{925130B6-4E44-0839-5019-F14CB2CAD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5" y="2720"/>
              <a:ext cx="1063" cy="342"/>
            </a:xfrm>
            <a:custGeom>
              <a:avLst/>
              <a:gdLst>
                <a:gd name="T0" fmla="*/ 1002 w 2126"/>
                <a:gd name="T1" fmla="*/ 0 h 685"/>
                <a:gd name="T2" fmla="*/ 1151 w 2126"/>
                <a:gd name="T3" fmla="*/ 8 h 685"/>
                <a:gd name="T4" fmla="*/ 1297 w 2126"/>
                <a:gd name="T5" fmla="*/ 27 h 685"/>
                <a:gd name="T6" fmla="*/ 1442 w 2126"/>
                <a:gd name="T7" fmla="*/ 55 h 685"/>
                <a:gd name="T8" fmla="*/ 1584 w 2126"/>
                <a:gd name="T9" fmla="*/ 93 h 685"/>
                <a:gd name="T10" fmla="*/ 1725 w 2126"/>
                <a:gd name="T11" fmla="*/ 143 h 685"/>
                <a:gd name="T12" fmla="*/ 1864 w 2126"/>
                <a:gd name="T13" fmla="*/ 202 h 685"/>
                <a:gd name="T14" fmla="*/ 1997 w 2126"/>
                <a:gd name="T15" fmla="*/ 272 h 685"/>
                <a:gd name="T16" fmla="*/ 2126 w 2126"/>
                <a:gd name="T17" fmla="*/ 352 h 685"/>
                <a:gd name="T18" fmla="*/ 1794 w 2126"/>
                <a:gd name="T19" fmla="*/ 685 h 685"/>
                <a:gd name="T20" fmla="*/ 1677 w 2126"/>
                <a:gd name="T21" fmla="*/ 622 h 685"/>
                <a:gd name="T22" fmla="*/ 1556 w 2126"/>
                <a:gd name="T23" fmla="*/ 569 h 685"/>
                <a:gd name="T24" fmla="*/ 1432 w 2126"/>
                <a:gd name="T25" fmla="*/ 527 h 685"/>
                <a:gd name="T26" fmla="*/ 1305 w 2126"/>
                <a:gd name="T27" fmla="*/ 495 h 685"/>
                <a:gd name="T28" fmla="*/ 1177 w 2126"/>
                <a:gd name="T29" fmla="*/ 472 h 685"/>
                <a:gd name="T30" fmla="*/ 1048 w 2126"/>
                <a:gd name="T31" fmla="*/ 460 h 685"/>
                <a:gd name="T32" fmla="*/ 919 w 2126"/>
                <a:gd name="T33" fmla="*/ 459 h 685"/>
                <a:gd name="T34" fmla="*/ 789 w 2126"/>
                <a:gd name="T35" fmla="*/ 466 h 685"/>
                <a:gd name="T36" fmla="*/ 660 w 2126"/>
                <a:gd name="T37" fmla="*/ 485 h 685"/>
                <a:gd name="T38" fmla="*/ 533 w 2126"/>
                <a:gd name="T39" fmla="*/ 514 h 685"/>
                <a:gd name="T40" fmla="*/ 407 w 2126"/>
                <a:gd name="T41" fmla="*/ 552 h 685"/>
                <a:gd name="T42" fmla="*/ 285 w 2126"/>
                <a:gd name="T43" fmla="*/ 601 h 685"/>
                <a:gd name="T44" fmla="*/ 166 w 2126"/>
                <a:gd name="T45" fmla="*/ 660 h 685"/>
                <a:gd name="T46" fmla="*/ 150 w 2126"/>
                <a:gd name="T47" fmla="*/ 561 h 685"/>
                <a:gd name="T48" fmla="*/ 126 w 2126"/>
                <a:gd name="T49" fmla="*/ 472 h 685"/>
                <a:gd name="T50" fmla="*/ 93 w 2126"/>
                <a:gd name="T51" fmla="*/ 388 h 685"/>
                <a:gd name="T52" fmla="*/ 55 w 2126"/>
                <a:gd name="T53" fmla="*/ 310 h 685"/>
                <a:gd name="T54" fmla="*/ 10 w 2126"/>
                <a:gd name="T55" fmla="*/ 240 h 685"/>
                <a:gd name="T56" fmla="*/ 0 w 2126"/>
                <a:gd name="T57" fmla="*/ 228 h 685"/>
                <a:gd name="T58" fmla="*/ 137 w 2126"/>
                <a:gd name="T59" fmla="*/ 166 h 685"/>
                <a:gd name="T60" fmla="*/ 276 w 2126"/>
                <a:gd name="T61" fmla="*/ 112 h 685"/>
                <a:gd name="T62" fmla="*/ 418 w 2126"/>
                <a:gd name="T63" fmla="*/ 69 h 685"/>
                <a:gd name="T64" fmla="*/ 563 w 2126"/>
                <a:gd name="T65" fmla="*/ 36 h 685"/>
                <a:gd name="T66" fmla="*/ 708 w 2126"/>
                <a:gd name="T67" fmla="*/ 14 h 685"/>
                <a:gd name="T68" fmla="*/ 856 w 2126"/>
                <a:gd name="T69" fmla="*/ 2 h 685"/>
                <a:gd name="T70" fmla="*/ 1002 w 2126"/>
                <a:gd name="T71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26" h="685">
                  <a:moveTo>
                    <a:pt x="1002" y="0"/>
                  </a:moveTo>
                  <a:lnTo>
                    <a:pt x="1151" y="8"/>
                  </a:lnTo>
                  <a:lnTo>
                    <a:pt x="1297" y="27"/>
                  </a:lnTo>
                  <a:lnTo>
                    <a:pt x="1442" y="55"/>
                  </a:lnTo>
                  <a:lnTo>
                    <a:pt x="1584" y="93"/>
                  </a:lnTo>
                  <a:lnTo>
                    <a:pt x="1725" y="143"/>
                  </a:lnTo>
                  <a:lnTo>
                    <a:pt x="1864" y="202"/>
                  </a:lnTo>
                  <a:lnTo>
                    <a:pt x="1997" y="272"/>
                  </a:lnTo>
                  <a:lnTo>
                    <a:pt x="2126" y="352"/>
                  </a:lnTo>
                  <a:lnTo>
                    <a:pt x="1794" y="685"/>
                  </a:lnTo>
                  <a:lnTo>
                    <a:pt x="1677" y="622"/>
                  </a:lnTo>
                  <a:lnTo>
                    <a:pt x="1556" y="569"/>
                  </a:lnTo>
                  <a:lnTo>
                    <a:pt x="1432" y="527"/>
                  </a:lnTo>
                  <a:lnTo>
                    <a:pt x="1305" y="495"/>
                  </a:lnTo>
                  <a:lnTo>
                    <a:pt x="1177" y="472"/>
                  </a:lnTo>
                  <a:lnTo>
                    <a:pt x="1048" y="460"/>
                  </a:lnTo>
                  <a:lnTo>
                    <a:pt x="919" y="459"/>
                  </a:lnTo>
                  <a:lnTo>
                    <a:pt x="789" y="466"/>
                  </a:lnTo>
                  <a:lnTo>
                    <a:pt x="660" y="485"/>
                  </a:lnTo>
                  <a:lnTo>
                    <a:pt x="533" y="514"/>
                  </a:lnTo>
                  <a:lnTo>
                    <a:pt x="407" y="552"/>
                  </a:lnTo>
                  <a:lnTo>
                    <a:pt x="285" y="601"/>
                  </a:lnTo>
                  <a:lnTo>
                    <a:pt x="166" y="660"/>
                  </a:lnTo>
                  <a:lnTo>
                    <a:pt x="150" y="561"/>
                  </a:lnTo>
                  <a:lnTo>
                    <a:pt x="126" y="472"/>
                  </a:lnTo>
                  <a:lnTo>
                    <a:pt x="93" y="388"/>
                  </a:lnTo>
                  <a:lnTo>
                    <a:pt x="55" y="310"/>
                  </a:lnTo>
                  <a:lnTo>
                    <a:pt x="10" y="240"/>
                  </a:lnTo>
                  <a:lnTo>
                    <a:pt x="0" y="228"/>
                  </a:lnTo>
                  <a:lnTo>
                    <a:pt x="137" y="166"/>
                  </a:lnTo>
                  <a:lnTo>
                    <a:pt x="276" y="112"/>
                  </a:lnTo>
                  <a:lnTo>
                    <a:pt x="418" y="69"/>
                  </a:lnTo>
                  <a:lnTo>
                    <a:pt x="563" y="36"/>
                  </a:lnTo>
                  <a:lnTo>
                    <a:pt x="708" y="14"/>
                  </a:lnTo>
                  <a:lnTo>
                    <a:pt x="856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14">
            <a:extLst>
              <a:ext uri="{FF2B5EF4-FFF2-40B4-BE49-F238E27FC236}">
                <a16:creationId xmlns:a16="http://schemas.microsoft.com/office/drawing/2014/main" id="{E732AC19-1D88-2130-5A79-5C6419D4716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69610" y="4017667"/>
            <a:ext cx="588366" cy="496648"/>
            <a:chOff x="3025" y="1978"/>
            <a:chExt cx="1360" cy="1148"/>
          </a:xfrm>
          <a:solidFill>
            <a:schemeClr val="bg1"/>
          </a:solidFill>
        </p:grpSpPr>
        <p:sp>
          <p:nvSpPr>
            <p:cNvPr id="53" name="Freeform 16">
              <a:extLst>
                <a:ext uri="{FF2B5EF4-FFF2-40B4-BE49-F238E27FC236}">
                  <a16:creationId xmlns:a16="http://schemas.microsoft.com/office/drawing/2014/main" id="{AA5FFB2B-4CC0-D513-096C-8D36BF787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3" y="1978"/>
              <a:ext cx="297" cy="395"/>
            </a:xfrm>
            <a:custGeom>
              <a:avLst/>
              <a:gdLst>
                <a:gd name="T0" fmla="*/ 505 w 891"/>
                <a:gd name="T1" fmla="*/ 4 h 1186"/>
                <a:gd name="T2" fmla="*/ 575 w 891"/>
                <a:gd name="T3" fmla="*/ 20 h 1186"/>
                <a:gd name="T4" fmla="*/ 634 w 891"/>
                <a:gd name="T5" fmla="*/ 47 h 1186"/>
                <a:gd name="T6" fmla="*/ 682 w 891"/>
                <a:gd name="T7" fmla="*/ 81 h 1186"/>
                <a:gd name="T8" fmla="*/ 714 w 891"/>
                <a:gd name="T9" fmla="*/ 112 h 1186"/>
                <a:gd name="T10" fmla="*/ 733 w 891"/>
                <a:gd name="T11" fmla="*/ 135 h 1186"/>
                <a:gd name="T12" fmla="*/ 739 w 891"/>
                <a:gd name="T13" fmla="*/ 145 h 1186"/>
                <a:gd name="T14" fmla="*/ 744 w 891"/>
                <a:gd name="T15" fmla="*/ 145 h 1186"/>
                <a:gd name="T16" fmla="*/ 757 w 891"/>
                <a:gd name="T17" fmla="*/ 150 h 1186"/>
                <a:gd name="T18" fmla="*/ 777 w 891"/>
                <a:gd name="T19" fmla="*/ 159 h 1186"/>
                <a:gd name="T20" fmla="*/ 801 w 891"/>
                <a:gd name="T21" fmla="*/ 176 h 1186"/>
                <a:gd name="T22" fmla="*/ 824 w 891"/>
                <a:gd name="T23" fmla="*/ 203 h 1186"/>
                <a:gd name="T24" fmla="*/ 844 w 891"/>
                <a:gd name="T25" fmla="*/ 243 h 1186"/>
                <a:gd name="T26" fmla="*/ 859 w 891"/>
                <a:gd name="T27" fmla="*/ 296 h 1186"/>
                <a:gd name="T28" fmla="*/ 865 w 891"/>
                <a:gd name="T29" fmla="*/ 367 h 1186"/>
                <a:gd name="T30" fmla="*/ 861 w 891"/>
                <a:gd name="T31" fmla="*/ 457 h 1186"/>
                <a:gd name="T32" fmla="*/ 848 w 891"/>
                <a:gd name="T33" fmla="*/ 537 h 1186"/>
                <a:gd name="T34" fmla="*/ 848 w 891"/>
                <a:gd name="T35" fmla="*/ 566 h 1186"/>
                <a:gd name="T36" fmla="*/ 866 w 891"/>
                <a:gd name="T37" fmla="*/ 570 h 1186"/>
                <a:gd name="T38" fmla="*/ 881 w 891"/>
                <a:gd name="T39" fmla="*/ 585 h 1186"/>
                <a:gd name="T40" fmla="*/ 890 w 891"/>
                <a:gd name="T41" fmla="*/ 612 h 1186"/>
                <a:gd name="T42" fmla="*/ 888 w 891"/>
                <a:gd name="T43" fmla="*/ 655 h 1186"/>
                <a:gd name="T44" fmla="*/ 875 w 891"/>
                <a:gd name="T45" fmla="*/ 719 h 1186"/>
                <a:gd name="T46" fmla="*/ 851 w 891"/>
                <a:gd name="T47" fmla="*/ 789 h 1186"/>
                <a:gd name="T48" fmla="*/ 829 w 891"/>
                <a:gd name="T49" fmla="*/ 828 h 1186"/>
                <a:gd name="T50" fmla="*/ 811 w 891"/>
                <a:gd name="T51" fmla="*/ 846 h 1186"/>
                <a:gd name="T52" fmla="*/ 793 w 891"/>
                <a:gd name="T53" fmla="*/ 885 h 1186"/>
                <a:gd name="T54" fmla="*/ 765 w 891"/>
                <a:gd name="T55" fmla="*/ 960 h 1186"/>
                <a:gd name="T56" fmla="*/ 719 w 891"/>
                <a:gd name="T57" fmla="*/ 1034 h 1186"/>
                <a:gd name="T58" fmla="*/ 658 w 891"/>
                <a:gd name="T59" fmla="*/ 1100 h 1186"/>
                <a:gd name="T60" fmla="*/ 583 w 891"/>
                <a:gd name="T61" fmla="*/ 1152 h 1186"/>
                <a:gd name="T62" fmla="*/ 502 w 891"/>
                <a:gd name="T63" fmla="*/ 1181 h 1186"/>
                <a:gd name="T64" fmla="*/ 426 w 891"/>
                <a:gd name="T65" fmla="*/ 1186 h 1186"/>
                <a:gd name="T66" fmla="*/ 349 w 891"/>
                <a:gd name="T67" fmla="*/ 1170 h 1186"/>
                <a:gd name="T68" fmla="*/ 266 w 891"/>
                <a:gd name="T69" fmla="*/ 1128 h 1186"/>
                <a:gd name="T70" fmla="*/ 198 w 891"/>
                <a:gd name="T71" fmla="*/ 1069 h 1186"/>
                <a:gd name="T72" fmla="*/ 145 w 891"/>
                <a:gd name="T73" fmla="*/ 998 h 1186"/>
                <a:gd name="T74" fmla="*/ 109 w 891"/>
                <a:gd name="T75" fmla="*/ 923 h 1186"/>
                <a:gd name="T76" fmla="*/ 89 w 891"/>
                <a:gd name="T77" fmla="*/ 848 h 1186"/>
                <a:gd name="T78" fmla="*/ 71 w 891"/>
                <a:gd name="T79" fmla="*/ 840 h 1186"/>
                <a:gd name="T80" fmla="*/ 50 w 891"/>
                <a:gd name="T81" fmla="*/ 811 h 1186"/>
                <a:gd name="T82" fmla="*/ 27 w 891"/>
                <a:gd name="T83" fmla="*/ 758 h 1186"/>
                <a:gd name="T84" fmla="*/ 8 w 891"/>
                <a:gd name="T85" fmla="*/ 685 h 1186"/>
                <a:gd name="T86" fmla="*/ 0 w 891"/>
                <a:gd name="T87" fmla="*/ 632 h 1186"/>
                <a:gd name="T88" fmla="*/ 4 w 891"/>
                <a:gd name="T89" fmla="*/ 597 h 1186"/>
                <a:gd name="T90" fmla="*/ 16 w 891"/>
                <a:gd name="T91" fmla="*/ 576 h 1186"/>
                <a:gd name="T92" fmla="*/ 34 w 891"/>
                <a:gd name="T93" fmla="*/ 567 h 1186"/>
                <a:gd name="T94" fmla="*/ 53 w 891"/>
                <a:gd name="T95" fmla="*/ 566 h 1186"/>
                <a:gd name="T96" fmla="*/ 37 w 891"/>
                <a:gd name="T97" fmla="*/ 510 h 1186"/>
                <a:gd name="T98" fmla="*/ 27 w 891"/>
                <a:gd name="T99" fmla="*/ 417 h 1186"/>
                <a:gd name="T100" fmla="*/ 37 w 891"/>
                <a:gd name="T101" fmla="*/ 331 h 1186"/>
                <a:gd name="T102" fmla="*/ 68 w 891"/>
                <a:gd name="T103" fmla="*/ 247 h 1186"/>
                <a:gd name="T104" fmla="*/ 115 w 891"/>
                <a:gd name="T105" fmla="*/ 177 h 1186"/>
                <a:gd name="T106" fmla="*/ 172 w 891"/>
                <a:gd name="T107" fmla="*/ 118 h 1186"/>
                <a:gd name="T108" fmla="*/ 239 w 891"/>
                <a:gd name="T109" fmla="*/ 67 h 1186"/>
                <a:gd name="T110" fmla="*/ 300 w 891"/>
                <a:gd name="T111" fmla="*/ 32 h 1186"/>
                <a:gd name="T112" fmla="*/ 374 w 891"/>
                <a:gd name="T113" fmla="*/ 8 h 1186"/>
                <a:gd name="T114" fmla="*/ 463 w 891"/>
                <a:gd name="T115" fmla="*/ 0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1" h="1186">
                  <a:moveTo>
                    <a:pt x="463" y="0"/>
                  </a:moveTo>
                  <a:lnTo>
                    <a:pt x="505" y="4"/>
                  </a:lnTo>
                  <a:lnTo>
                    <a:pt x="542" y="10"/>
                  </a:lnTo>
                  <a:lnTo>
                    <a:pt x="575" y="20"/>
                  </a:lnTo>
                  <a:lnTo>
                    <a:pt x="606" y="32"/>
                  </a:lnTo>
                  <a:lnTo>
                    <a:pt x="634" y="47"/>
                  </a:lnTo>
                  <a:lnTo>
                    <a:pt x="660" y="63"/>
                  </a:lnTo>
                  <a:lnTo>
                    <a:pt x="682" y="81"/>
                  </a:lnTo>
                  <a:lnTo>
                    <a:pt x="700" y="97"/>
                  </a:lnTo>
                  <a:lnTo>
                    <a:pt x="714" y="112"/>
                  </a:lnTo>
                  <a:lnTo>
                    <a:pt x="725" y="125"/>
                  </a:lnTo>
                  <a:lnTo>
                    <a:pt x="733" y="135"/>
                  </a:lnTo>
                  <a:lnTo>
                    <a:pt x="738" y="143"/>
                  </a:lnTo>
                  <a:lnTo>
                    <a:pt x="739" y="145"/>
                  </a:lnTo>
                  <a:lnTo>
                    <a:pt x="740" y="145"/>
                  </a:lnTo>
                  <a:lnTo>
                    <a:pt x="744" y="145"/>
                  </a:lnTo>
                  <a:lnTo>
                    <a:pt x="750" y="148"/>
                  </a:lnTo>
                  <a:lnTo>
                    <a:pt x="757" y="150"/>
                  </a:lnTo>
                  <a:lnTo>
                    <a:pt x="767" y="154"/>
                  </a:lnTo>
                  <a:lnTo>
                    <a:pt x="777" y="159"/>
                  </a:lnTo>
                  <a:lnTo>
                    <a:pt x="788" y="166"/>
                  </a:lnTo>
                  <a:lnTo>
                    <a:pt x="801" y="176"/>
                  </a:lnTo>
                  <a:lnTo>
                    <a:pt x="812" y="188"/>
                  </a:lnTo>
                  <a:lnTo>
                    <a:pt x="824" y="203"/>
                  </a:lnTo>
                  <a:lnTo>
                    <a:pt x="834" y="221"/>
                  </a:lnTo>
                  <a:lnTo>
                    <a:pt x="844" y="243"/>
                  </a:lnTo>
                  <a:lnTo>
                    <a:pt x="853" y="268"/>
                  </a:lnTo>
                  <a:lnTo>
                    <a:pt x="859" y="296"/>
                  </a:lnTo>
                  <a:lnTo>
                    <a:pt x="864" y="330"/>
                  </a:lnTo>
                  <a:lnTo>
                    <a:pt x="865" y="367"/>
                  </a:lnTo>
                  <a:lnTo>
                    <a:pt x="865" y="410"/>
                  </a:lnTo>
                  <a:lnTo>
                    <a:pt x="861" y="457"/>
                  </a:lnTo>
                  <a:lnTo>
                    <a:pt x="854" y="510"/>
                  </a:lnTo>
                  <a:lnTo>
                    <a:pt x="848" y="537"/>
                  </a:lnTo>
                  <a:lnTo>
                    <a:pt x="839" y="566"/>
                  </a:lnTo>
                  <a:lnTo>
                    <a:pt x="848" y="566"/>
                  </a:lnTo>
                  <a:lnTo>
                    <a:pt x="858" y="567"/>
                  </a:lnTo>
                  <a:lnTo>
                    <a:pt x="866" y="570"/>
                  </a:lnTo>
                  <a:lnTo>
                    <a:pt x="875" y="576"/>
                  </a:lnTo>
                  <a:lnTo>
                    <a:pt x="881" y="585"/>
                  </a:lnTo>
                  <a:lnTo>
                    <a:pt x="886" y="597"/>
                  </a:lnTo>
                  <a:lnTo>
                    <a:pt x="890" y="612"/>
                  </a:lnTo>
                  <a:lnTo>
                    <a:pt x="891" y="632"/>
                  </a:lnTo>
                  <a:lnTo>
                    <a:pt x="888" y="655"/>
                  </a:lnTo>
                  <a:lnTo>
                    <a:pt x="884" y="685"/>
                  </a:lnTo>
                  <a:lnTo>
                    <a:pt x="875" y="719"/>
                  </a:lnTo>
                  <a:lnTo>
                    <a:pt x="864" y="758"/>
                  </a:lnTo>
                  <a:lnTo>
                    <a:pt x="851" y="789"/>
                  </a:lnTo>
                  <a:lnTo>
                    <a:pt x="840" y="811"/>
                  </a:lnTo>
                  <a:lnTo>
                    <a:pt x="829" y="828"/>
                  </a:lnTo>
                  <a:lnTo>
                    <a:pt x="819" y="840"/>
                  </a:lnTo>
                  <a:lnTo>
                    <a:pt x="811" y="846"/>
                  </a:lnTo>
                  <a:lnTo>
                    <a:pt x="801" y="848"/>
                  </a:lnTo>
                  <a:lnTo>
                    <a:pt x="793" y="885"/>
                  </a:lnTo>
                  <a:lnTo>
                    <a:pt x="781" y="923"/>
                  </a:lnTo>
                  <a:lnTo>
                    <a:pt x="765" y="960"/>
                  </a:lnTo>
                  <a:lnTo>
                    <a:pt x="744" y="998"/>
                  </a:lnTo>
                  <a:lnTo>
                    <a:pt x="719" y="1034"/>
                  </a:lnTo>
                  <a:lnTo>
                    <a:pt x="690" y="1069"/>
                  </a:lnTo>
                  <a:lnTo>
                    <a:pt x="658" y="1100"/>
                  </a:lnTo>
                  <a:lnTo>
                    <a:pt x="622" y="1128"/>
                  </a:lnTo>
                  <a:lnTo>
                    <a:pt x="583" y="1152"/>
                  </a:lnTo>
                  <a:lnTo>
                    <a:pt x="541" y="1170"/>
                  </a:lnTo>
                  <a:lnTo>
                    <a:pt x="502" y="1181"/>
                  </a:lnTo>
                  <a:lnTo>
                    <a:pt x="464" y="1186"/>
                  </a:lnTo>
                  <a:lnTo>
                    <a:pt x="426" y="1186"/>
                  </a:lnTo>
                  <a:lnTo>
                    <a:pt x="387" y="1181"/>
                  </a:lnTo>
                  <a:lnTo>
                    <a:pt x="349" y="1170"/>
                  </a:lnTo>
                  <a:lnTo>
                    <a:pt x="306" y="1152"/>
                  </a:lnTo>
                  <a:lnTo>
                    <a:pt x="266" y="1128"/>
                  </a:lnTo>
                  <a:lnTo>
                    <a:pt x="230" y="1100"/>
                  </a:lnTo>
                  <a:lnTo>
                    <a:pt x="198" y="1069"/>
                  </a:lnTo>
                  <a:lnTo>
                    <a:pt x="170" y="1034"/>
                  </a:lnTo>
                  <a:lnTo>
                    <a:pt x="145" y="998"/>
                  </a:lnTo>
                  <a:lnTo>
                    <a:pt x="125" y="960"/>
                  </a:lnTo>
                  <a:lnTo>
                    <a:pt x="109" y="923"/>
                  </a:lnTo>
                  <a:lnTo>
                    <a:pt x="97" y="885"/>
                  </a:lnTo>
                  <a:lnTo>
                    <a:pt x="89" y="848"/>
                  </a:lnTo>
                  <a:lnTo>
                    <a:pt x="81" y="846"/>
                  </a:lnTo>
                  <a:lnTo>
                    <a:pt x="71" y="840"/>
                  </a:lnTo>
                  <a:lnTo>
                    <a:pt x="61" y="828"/>
                  </a:lnTo>
                  <a:lnTo>
                    <a:pt x="50" y="811"/>
                  </a:lnTo>
                  <a:lnTo>
                    <a:pt x="40" y="788"/>
                  </a:lnTo>
                  <a:lnTo>
                    <a:pt x="27" y="758"/>
                  </a:lnTo>
                  <a:lnTo>
                    <a:pt x="16" y="719"/>
                  </a:lnTo>
                  <a:lnTo>
                    <a:pt x="8" y="685"/>
                  </a:lnTo>
                  <a:lnTo>
                    <a:pt x="3" y="655"/>
                  </a:lnTo>
                  <a:lnTo>
                    <a:pt x="0" y="632"/>
                  </a:lnTo>
                  <a:lnTo>
                    <a:pt x="1" y="612"/>
                  </a:lnTo>
                  <a:lnTo>
                    <a:pt x="4" y="597"/>
                  </a:lnTo>
                  <a:lnTo>
                    <a:pt x="10" y="585"/>
                  </a:lnTo>
                  <a:lnTo>
                    <a:pt x="16" y="576"/>
                  </a:lnTo>
                  <a:lnTo>
                    <a:pt x="25" y="570"/>
                  </a:lnTo>
                  <a:lnTo>
                    <a:pt x="34" y="567"/>
                  </a:lnTo>
                  <a:lnTo>
                    <a:pt x="43" y="566"/>
                  </a:lnTo>
                  <a:lnTo>
                    <a:pt x="53" y="566"/>
                  </a:lnTo>
                  <a:lnTo>
                    <a:pt x="43" y="537"/>
                  </a:lnTo>
                  <a:lnTo>
                    <a:pt x="37" y="510"/>
                  </a:lnTo>
                  <a:lnTo>
                    <a:pt x="30" y="463"/>
                  </a:lnTo>
                  <a:lnTo>
                    <a:pt x="27" y="417"/>
                  </a:lnTo>
                  <a:lnTo>
                    <a:pt x="29" y="374"/>
                  </a:lnTo>
                  <a:lnTo>
                    <a:pt x="37" y="331"/>
                  </a:lnTo>
                  <a:lnTo>
                    <a:pt x="51" y="287"/>
                  </a:lnTo>
                  <a:lnTo>
                    <a:pt x="68" y="247"/>
                  </a:lnTo>
                  <a:lnTo>
                    <a:pt x="90" y="211"/>
                  </a:lnTo>
                  <a:lnTo>
                    <a:pt x="115" y="177"/>
                  </a:lnTo>
                  <a:lnTo>
                    <a:pt x="142" y="148"/>
                  </a:lnTo>
                  <a:lnTo>
                    <a:pt x="172" y="118"/>
                  </a:lnTo>
                  <a:lnTo>
                    <a:pt x="204" y="91"/>
                  </a:lnTo>
                  <a:lnTo>
                    <a:pt x="239" y="67"/>
                  </a:lnTo>
                  <a:lnTo>
                    <a:pt x="267" y="48"/>
                  </a:lnTo>
                  <a:lnTo>
                    <a:pt x="300" y="32"/>
                  </a:lnTo>
                  <a:lnTo>
                    <a:pt x="333" y="19"/>
                  </a:lnTo>
                  <a:lnTo>
                    <a:pt x="374" y="8"/>
                  </a:lnTo>
                  <a:lnTo>
                    <a:pt x="418" y="3"/>
                  </a:lnTo>
                  <a:lnTo>
                    <a:pt x="4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7">
              <a:extLst>
                <a:ext uri="{FF2B5EF4-FFF2-40B4-BE49-F238E27FC236}">
                  <a16:creationId xmlns:a16="http://schemas.microsoft.com/office/drawing/2014/main" id="{9D6A8279-59F9-6AAA-A772-355AE5DDC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5" y="1978"/>
              <a:ext cx="297" cy="395"/>
            </a:xfrm>
            <a:custGeom>
              <a:avLst/>
              <a:gdLst>
                <a:gd name="T0" fmla="*/ 505 w 891"/>
                <a:gd name="T1" fmla="*/ 4 h 1186"/>
                <a:gd name="T2" fmla="*/ 576 w 891"/>
                <a:gd name="T3" fmla="*/ 20 h 1186"/>
                <a:gd name="T4" fmla="*/ 633 w 891"/>
                <a:gd name="T5" fmla="*/ 47 h 1186"/>
                <a:gd name="T6" fmla="*/ 683 w 891"/>
                <a:gd name="T7" fmla="*/ 81 h 1186"/>
                <a:gd name="T8" fmla="*/ 715 w 891"/>
                <a:gd name="T9" fmla="*/ 112 h 1186"/>
                <a:gd name="T10" fmla="*/ 733 w 891"/>
                <a:gd name="T11" fmla="*/ 135 h 1186"/>
                <a:gd name="T12" fmla="*/ 738 w 891"/>
                <a:gd name="T13" fmla="*/ 145 h 1186"/>
                <a:gd name="T14" fmla="*/ 745 w 891"/>
                <a:gd name="T15" fmla="*/ 145 h 1186"/>
                <a:gd name="T16" fmla="*/ 758 w 891"/>
                <a:gd name="T17" fmla="*/ 150 h 1186"/>
                <a:gd name="T18" fmla="*/ 778 w 891"/>
                <a:gd name="T19" fmla="*/ 159 h 1186"/>
                <a:gd name="T20" fmla="*/ 800 w 891"/>
                <a:gd name="T21" fmla="*/ 176 h 1186"/>
                <a:gd name="T22" fmla="*/ 824 w 891"/>
                <a:gd name="T23" fmla="*/ 203 h 1186"/>
                <a:gd name="T24" fmla="*/ 844 w 891"/>
                <a:gd name="T25" fmla="*/ 243 h 1186"/>
                <a:gd name="T26" fmla="*/ 858 w 891"/>
                <a:gd name="T27" fmla="*/ 296 h 1186"/>
                <a:gd name="T28" fmla="*/ 866 w 891"/>
                <a:gd name="T29" fmla="*/ 367 h 1186"/>
                <a:gd name="T30" fmla="*/ 861 w 891"/>
                <a:gd name="T31" fmla="*/ 457 h 1186"/>
                <a:gd name="T32" fmla="*/ 847 w 891"/>
                <a:gd name="T33" fmla="*/ 537 h 1186"/>
                <a:gd name="T34" fmla="*/ 849 w 891"/>
                <a:gd name="T35" fmla="*/ 566 h 1186"/>
                <a:gd name="T36" fmla="*/ 866 w 891"/>
                <a:gd name="T37" fmla="*/ 570 h 1186"/>
                <a:gd name="T38" fmla="*/ 882 w 891"/>
                <a:gd name="T39" fmla="*/ 585 h 1186"/>
                <a:gd name="T40" fmla="*/ 889 w 891"/>
                <a:gd name="T41" fmla="*/ 612 h 1186"/>
                <a:gd name="T42" fmla="*/ 889 w 891"/>
                <a:gd name="T43" fmla="*/ 655 h 1186"/>
                <a:gd name="T44" fmla="*/ 876 w 891"/>
                <a:gd name="T45" fmla="*/ 719 h 1186"/>
                <a:gd name="T46" fmla="*/ 852 w 891"/>
                <a:gd name="T47" fmla="*/ 789 h 1186"/>
                <a:gd name="T48" fmla="*/ 830 w 891"/>
                <a:gd name="T49" fmla="*/ 828 h 1186"/>
                <a:gd name="T50" fmla="*/ 810 w 891"/>
                <a:gd name="T51" fmla="*/ 846 h 1186"/>
                <a:gd name="T52" fmla="*/ 793 w 891"/>
                <a:gd name="T53" fmla="*/ 885 h 1186"/>
                <a:gd name="T54" fmla="*/ 764 w 891"/>
                <a:gd name="T55" fmla="*/ 960 h 1186"/>
                <a:gd name="T56" fmla="*/ 720 w 891"/>
                <a:gd name="T57" fmla="*/ 1034 h 1186"/>
                <a:gd name="T58" fmla="*/ 658 w 891"/>
                <a:gd name="T59" fmla="*/ 1100 h 1186"/>
                <a:gd name="T60" fmla="*/ 582 w 891"/>
                <a:gd name="T61" fmla="*/ 1152 h 1186"/>
                <a:gd name="T62" fmla="*/ 503 w 891"/>
                <a:gd name="T63" fmla="*/ 1181 h 1186"/>
                <a:gd name="T64" fmla="*/ 425 w 891"/>
                <a:gd name="T65" fmla="*/ 1186 h 1186"/>
                <a:gd name="T66" fmla="*/ 350 w 891"/>
                <a:gd name="T67" fmla="*/ 1170 h 1186"/>
                <a:gd name="T68" fmla="*/ 266 w 891"/>
                <a:gd name="T69" fmla="*/ 1128 h 1186"/>
                <a:gd name="T70" fmla="*/ 198 w 891"/>
                <a:gd name="T71" fmla="*/ 1069 h 1186"/>
                <a:gd name="T72" fmla="*/ 146 w 891"/>
                <a:gd name="T73" fmla="*/ 998 h 1186"/>
                <a:gd name="T74" fmla="*/ 109 w 891"/>
                <a:gd name="T75" fmla="*/ 923 h 1186"/>
                <a:gd name="T76" fmla="*/ 90 w 891"/>
                <a:gd name="T77" fmla="*/ 848 h 1186"/>
                <a:gd name="T78" fmla="*/ 72 w 891"/>
                <a:gd name="T79" fmla="*/ 840 h 1186"/>
                <a:gd name="T80" fmla="*/ 50 w 891"/>
                <a:gd name="T81" fmla="*/ 811 h 1186"/>
                <a:gd name="T82" fmla="*/ 28 w 891"/>
                <a:gd name="T83" fmla="*/ 758 h 1186"/>
                <a:gd name="T84" fmla="*/ 7 w 891"/>
                <a:gd name="T85" fmla="*/ 685 h 1186"/>
                <a:gd name="T86" fmla="*/ 0 w 891"/>
                <a:gd name="T87" fmla="*/ 632 h 1186"/>
                <a:gd name="T88" fmla="*/ 5 w 891"/>
                <a:gd name="T89" fmla="*/ 597 h 1186"/>
                <a:gd name="T90" fmla="*/ 17 w 891"/>
                <a:gd name="T91" fmla="*/ 576 h 1186"/>
                <a:gd name="T92" fmla="*/ 34 w 891"/>
                <a:gd name="T93" fmla="*/ 567 h 1186"/>
                <a:gd name="T94" fmla="*/ 53 w 891"/>
                <a:gd name="T95" fmla="*/ 566 h 1186"/>
                <a:gd name="T96" fmla="*/ 38 w 891"/>
                <a:gd name="T97" fmla="*/ 510 h 1186"/>
                <a:gd name="T98" fmla="*/ 27 w 891"/>
                <a:gd name="T99" fmla="*/ 417 h 1186"/>
                <a:gd name="T100" fmla="*/ 37 w 891"/>
                <a:gd name="T101" fmla="*/ 331 h 1186"/>
                <a:gd name="T102" fmla="*/ 69 w 891"/>
                <a:gd name="T103" fmla="*/ 247 h 1186"/>
                <a:gd name="T104" fmla="*/ 115 w 891"/>
                <a:gd name="T105" fmla="*/ 177 h 1186"/>
                <a:gd name="T106" fmla="*/ 172 w 891"/>
                <a:gd name="T107" fmla="*/ 118 h 1186"/>
                <a:gd name="T108" fmla="*/ 239 w 891"/>
                <a:gd name="T109" fmla="*/ 67 h 1186"/>
                <a:gd name="T110" fmla="*/ 299 w 891"/>
                <a:gd name="T111" fmla="*/ 32 h 1186"/>
                <a:gd name="T112" fmla="*/ 375 w 891"/>
                <a:gd name="T113" fmla="*/ 8 h 1186"/>
                <a:gd name="T114" fmla="*/ 464 w 891"/>
                <a:gd name="T115" fmla="*/ 0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1" h="1186">
                  <a:moveTo>
                    <a:pt x="464" y="0"/>
                  </a:moveTo>
                  <a:lnTo>
                    <a:pt x="505" y="4"/>
                  </a:lnTo>
                  <a:lnTo>
                    <a:pt x="542" y="10"/>
                  </a:lnTo>
                  <a:lnTo>
                    <a:pt x="576" y="20"/>
                  </a:lnTo>
                  <a:lnTo>
                    <a:pt x="607" y="32"/>
                  </a:lnTo>
                  <a:lnTo>
                    <a:pt x="633" y="47"/>
                  </a:lnTo>
                  <a:lnTo>
                    <a:pt x="660" y="63"/>
                  </a:lnTo>
                  <a:lnTo>
                    <a:pt x="683" y="81"/>
                  </a:lnTo>
                  <a:lnTo>
                    <a:pt x="700" y="97"/>
                  </a:lnTo>
                  <a:lnTo>
                    <a:pt x="715" y="112"/>
                  </a:lnTo>
                  <a:lnTo>
                    <a:pt x="726" y="125"/>
                  </a:lnTo>
                  <a:lnTo>
                    <a:pt x="733" y="135"/>
                  </a:lnTo>
                  <a:lnTo>
                    <a:pt x="737" y="143"/>
                  </a:lnTo>
                  <a:lnTo>
                    <a:pt x="738" y="145"/>
                  </a:lnTo>
                  <a:lnTo>
                    <a:pt x="740" y="145"/>
                  </a:lnTo>
                  <a:lnTo>
                    <a:pt x="745" y="145"/>
                  </a:lnTo>
                  <a:lnTo>
                    <a:pt x="750" y="148"/>
                  </a:lnTo>
                  <a:lnTo>
                    <a:pt x="758" y="150"/>
                  </a:lnTo>
                  <a:lnTo>
                    <a:pt x="767" y="154"/>
                  </a:lnTo>
                  <a:lnTo>
                    <a:pt x="778" y="159"/>
                  </a:lnTo>
                  <a:lnTo>
                    <a:pt x="789" y="166"/>
                  </a:lnTo>
                  <a:lnTo>
                    <a:pt x="800" y="176"/>
                  </a:lnTo>
                  <a:lnTo>
                    <a:pt x="813" y="188"/>
                  </a:lnTo>
                  <a:lnTo>
                    <a:pt x="824" y="203"/>
                  </a:lnTo>
                  <a:lnTo>
                    <a:pt x="835" y="221"/>
                  </a:lnTo>
                  <a:lnTo>
                    <a:pt x="844" y="243"/>
                  </a:lnTo>
                  <a:lnTo>
                    <a:pt x="852" y="268"/>
                  </a:lnTo>
                  <a:lnTo>
                    <a:pt x="858" y="296"/>
                  </a:lnTo>
                  <a:lnTo>
                    <a:pt x="863" y="330"/>
                  </a:lnTo>
                  <a:lnTo>
                    <a:pt x="866" y="367"/>
                  </a:lnTo>
                  <a:lnTo>
                    <a:pt x="865" y="410"/>
                  </a:lnTo>
                  <a:lnTo>
                    <a:pt x="861" y="457"/>
                  </a:lnTo>
                  <a:lnTo>
                    <a:pt x="853" y="510"/>
                  </a:lnTo>
                  <a:lnTo>
                    <a:pt x="847" y="537"/>
                  </a:lnTo>
                  <a:lnTo>
                    <a:pt x="839" y="566"/>
                  </a:lnTo>
                  <a:lnTo>
                    <a:pt x="849" y="566"/>
                  </a:lnTo>
                  <a:lnTo>
                    <a:pt x="857" y="567"/>
                  </a:lnTo>
                  <a:lnTo>
                    <a:pt x="866" y="570"/>
                  </a:lnTo>
                  <a:lnTo>
                    <a:pt x="874" y="576"/>
                  </a:lnTo>
                  <a:lnTo>
                    <a:pt x="882" y="585"/>
                  </a:lnTo>
                  <a:lnTo>
                    <a:pt x="887" y="597"/>
                  </a:lnTo>
                  <a:lnTo>
                    <a:pt x="889" y="612"/>
                  </a:lnTo>
                  <a:lnTo>
                    <a:pt x="891" y="632"/>
                  </a:lnTo>
                  <a:lnTo>
                    <a:pt x="889" y="655"/>
                  </a:lnTo>
                  <a:lnTo>
                    <a:pt x="884" y="685"/>
                  </a:lnTo>
                  <a:lnTo>
                    <a:pt x="876" y="719"/>
                  </a:lnTo>
                  <a:lnTo>
                    <a:pt x="863" y="758"/>
                  </a:lnTo>
                  <a:lnTo>
                    <a:pt x="852" y="789"/>
                  </a:lnTo>
                  <a:lnTo>
                    <a:pt x="841" y="811"/>
                  </a:lnTo>
                  <a:lnTo>
                    <a:pt x="830" y="828"/>
                  </a:lnTo>
                  <a:lnTo>
                    <a:pt x="820" y="840"/>
                  </a:lnTo>
                  <a:lnTo>
                    <a:pt x="810" y="846"/>
                  </a:lnTo>
                  <a:lnTo>
                    <a:pt x="801" y="848"/>
                  </a:lnTo>
                  <a:lnTo>
                    <a:pt x="793" y="885"/>
                  </a:lnTo>
                  <a:lnTo>
                    <a:pt x="782" y="923"/>
                  </a:lnTo>
                  <a:lnTo>
                    <a:pt x="764" y="960"/>
                  </a:lnTo>
                  <a:lnTo>
                    <a:pt x="743" y="998"/>
                  </a:lnTo>
                  <a:lnTo>
                    <a:pt x="720" y="1034"/>
                  </a:lnTo>
                  <a:lnTo>
                    <a:pt x="690" y="1069"/>
                  </a:lnTo>
                  <a:lnTo>
                    <a:pt x="658" y="1100"/>
                  </a:lnTo>
                  <a:lnTo>
                    <a:pt x="622" y="1128"/>
                  </a:lnTo>
                  <a:lnTo>
                    <a:pt x="582" y="1152"/>
                  </a:lnTo>
                  <a:lnTo>
                    <a:pt x="540" y="1170"/>
                  </a:lnTo>
                  <a:lnTo>
                    <a:pt x="503" y="1181"/>
                  </a:lnTo>
                  <a:lnTo>
                    <a:pt x="465" y="1186"/>
                  </a:lnTo>
                  <a:lnTo>
                    <a:pt x="425" y="1186"/>
                  </a:lnTo>
                  <a:lnTo>
                    <a:pt x="387" y="1181"/>
                  </a:lnTo>
                  <a:lnTo>
                    <a:pt x="350" y="1170"/>
                  </a:lnTo>
                  <a:lnTo>
                    <a:pt x="307" y="1152"/>
                  </a:lnTo>
                  <a:lnTo>
                    <a:pt x="266" y="1128"/>
                  </a:lnTo>
                  <a:lnTo>
                    <a:pt x="230" y="1100"/>
                  </a:lnTo>
                  <a:lnTo>
                    <a:pt x="198" y="1069"/>
                  </a:lnTo>
                  <a:lnTo>
                    <a:pt x="170" y="1034"/>
                  </a:lnTo>
                  <a:lnTo>
                    <a:pt x="146" y="998"/>
                  </a:lnTo>
                  <a:lnTo>
                    <a:pt x="125" y="960"/>
                  </a:lnTo>
                  <a:lnTo>
                    <a:pt x="109" y="923"/>
                  </a:lnTo>
                  <a:lnTo>
                    <a:pt x="97" y="885"/>
                  </a:lnTo>
                  <a:lnTo>
                    <a:pt x="90" y="848"/>
                  </a:lnTo>
                  <a:lnTo>
                    <a:pt x="81" y="846"/>
                  </a:lnTo>
                  <a:lnTo>
                    <a:pt x="72" y="840"/>
                  </a:lnTo>
                  <a:lnTo>
                    <a:pt x="62" y="828"/>
                  </a:lnTo>
                  <a:lnTo>
                    <a:pt x="50" y="811"/>
                  </a:lnTo>
                  <a:lnTo>
                    <a:pt x="39" y="788"/>
                  </a:lnTo>
                  <a:lnTo>
                    <a:pt x="28" y="758"/>
                  </a:lnTo>
                  <a:lnTo>
                    <a:pt x="16" y="719"/>
                  </a:lnTo>
                  <a:lnTo>
                    <a:pt x="7" y="685"/>
                  </a:lnTo>
                  <a:lnTo>
                    <a:pt x="2" y="655"/>
                  </a:lnTo>
                  <a:lnTo>
                    <a:pt x="0" y="632"/>
                  </a:lnTo>
                  <a:lnTo>
                    <a:pt x="1" y="612"/>
                  </a:lnTo>
                  <a:lnTo>
                    <a:pt x="5" y="597"/>
                  </a:lnTo>
                  <a:lnTo>
                    <a:pt x="10" y="585"/>
                  </a:lnTo>
                  <a:lnTo>
                    <a:pt x="17" y="576"/>
                  </a:lnTo>
                  <a:lnTo>
                    <a:pt x="24" y="570"/>
                  </a:lnTo>
                  <a:lnTo>
                    <a:pt x="34" y="567"/>
                  </a:lnTo>
                  <a:lnTo>
                    <a:pt x="43" y="566"/>
                  </a:lnTo>
                  <a:lnTo>
                    <a:pt x="53" y="566"/>
                  </a:lnTo>
                  <a:lnTo>
                    <a:pt x="44" y="537"/>
                  </a:lnTo>
                  <a:lnTo>
                    <a:pt x="38" y="510"/>
                  </a:lnTo>
                  <a:lnTo>
                    <a:pt x="31" y="463"/>
                  </a:lnTo>
                  <a:lnTo>
                    <a:pt x="27" y="417"/>
                  </a:lnTo>
                  <a:lnTo>
                    <a:pt x="29" y="374"/>
                  </a:lnTo>
                  <a:lnTo>
                    <a:pt x="37" y="331"/>
                  </a:lnTo>
                  <a:lnTo>
                    <a:pt x="50" y="287"/>
                  </a:lnTo>
                  <a:lnTo>
                    <a:pt x="69" y="247"/>
                  </a:lnTo>
                  <a:lnTo>
                    <a:pt x="90" y="211"/>
                  </a:lnTo>
                  <a:lnTo>
                    <a:pt x="115" y="177"/>
                  </a:lnTo>
                  <a:lnTo>
                    <a:pt x="142" y="148"/>
                  </a:lnTo>
                  <a:lnTo>
                    <a:pt x="172" y="118"/>
                  </a:lnTo>
                  <a:lnTo>
                    <a:pt x="205" y="91"/>
                  </a:lnTo>
                  <a:lnTo>
                    <a:pt x="239" y="67"/>
                  </a:lnTo>
                  <a:lnTo>
                    <a:pt x="268" y="48"/>
                  </a:lnTo>
                  <a:lnTo>
                    <a:pt x="299" y="32"/>
                  </a:lnTo>
                  <a:lnTo>
                    <a:pt x="333" y="19"/>
                  </a:lnTo>
                  <a:lnTo>
                    <a:pt x="375" y="8"/>
                  </a:lnTo>
                  <a:lnTo>
                    <a:pt x="419" y="3"/>
                  </a:lnTo>
                  <a:lnTo>
                    <a:pt x="4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8">
              <a:extLst>
                <a:ext uri="{FF2B5EF4-FFF2-40B4-BE49-F238E27FC236}">
                  <a16:creationId xmlns:a16="http://schemas.microsoft.com/office/drawing/2014/main" id="{3E854520-75AE-2EB0-8FB7-AAFFB1775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" y="2035"/>
              <a:ext cx="326" cy="435"/>
            </a:xfrm>
            <a:custGeom>
              <a:avLst/>
              <a:gdLst>
                <a:gd name="T0" fmla="*/ 554 w 978"/>
                <a:gd name="T1" fmla="*/ 4 h 1303"/>
                <a:gd name="T2" fmla="*/ 632 w 978"/>
                <a:gd name="T3" fmla="*/ 23 h 1303"/>
                <a:gd name="T4" fmla="*/ 695 w 978"/>
                <a:gd name="T5" fmla="*/ 52 h 1303"/>
                <a:gd name="T6" fmla="*/ 749 w 978"/>
                <a:gd name="T7" fmla="*/ 88 h 1303"/>
                <a:gd name="T8" fmla="*/ 784 w 978"/>
                <a:gd name="T9" fmla="*/ 123 h 1303"/>
                <a:gd name="T10" fmla="*/ 804 w 978"/>
                <a:gd name="T11" fmla="*/ 149 h 1303"/>
                <a:gd name="T12" fmla="*/ 810 w 978"/>
                <a:gd name="T13" fmla="*/ 159 h 1303"/>
                <a:gd name="T14" fmla="*/ 815 w 978"/>
                <a:gd name="T15" fmla="*/ 160 h 1303"/>
                <a:gd name="T16" fmla="*/ 830 w 978"/>
                <a:gd name="T17" fmla="*/ 164 h 1303"/>
                <a:gd name="T18" fmla="*/ 850 w 978"/>
                <a:gd name="T19" fmla="*/ 172 h 1303"/>
                <a:gd name="T20" fmla="*/ 874 w 978"/>
                <a:gd name="T21" fmla="*/ 188 h 1303"/>
                <a:gd name="T22" fmla="*/ 897 w 978"/>
                <a:gd name="T23" fmla="*/ 214 h 1303"/>
                <a:gd name="T24" fmla="*/ 919 w 978"/>
                <a:gd name="T25" fmla="*/ 252 h 1303"/>
                <a:gd name="T26" fmla="*/ 938 w 978"/>
                <a:gd name="T27" fmla="*/ 302 h 1303"/>
                <a:gd name="T28" fmla="*/ 948 w 978"/>
                <a:gd name="T29" fmla="*/ 369 h 1303"/>
                <a:gd name="T30" fmla="*/ 948 w 978"/>
                <a:gd name="T31" fmla="*/ 455 h 1303"/>
                <a:gd name="T32" fmla="*/ 937 w 978"/>
                <a:gd name="T33" fmla="*/ 560 h 1303"/>
                <a:gd name="T34" fmla="*/ 919 w 978"/>
                <a:gd name="T35" fmla="*/ 622 h 1303"/>
                <a:gd name="T36" fmla="*/ 939 w 978"/>
                <a:gd name="T37" fmla="*/ 623 h 1303"/>
                <a:gd name="T38" fmla="*/ 956 w 978"/>
                <a:gd name="T39" fmla="*/ 630 h 1303"/>
                <a:gd name="T40" fmla="*/ 970 w 978"/>
                <a:gd name="T41" fmla="*/ 649 h 1303"/>
                <a:gd name="T42" fmla="*/ 978 w 978"/>
                <a:gd name="T43" fmla="*/ 679 h 1303"/>
                <a:gd name="T44" fmla="*/ 975 w 978"/>
                <a:gd name="T45" fmla="*/ 726 h 1303"/>
                <a:gd name="T46" fmla="*/ 960 w 978"/>
                <a:gd name="T47" fmla="*/ 790 h 1303"/>
                <a:gd name="T48" fmla="*/ 934 w 978"/>
                <a:gd name="T49" fmla="*/ 866 h 1303"/>
                <a:gd name="T50" fmla="*/ 911 w 978"/>
                <a:gd name="T51" fmla="*/ 909 h 1303"/>
                <a:gd name="T52" fmla="*/ 888 w 978"/>
                <a:gd name="T53" fmla="*/ 929 h 1303"/>
                <a:gd name="T54" fmla="*/ 871 w 978"/>
                <a:gd name="T55" fmla="*/ 967 h 1303"/>
                <a:gd name="T56" fmla="*/ 844 w 978"/>
                <a:gd name="T57" fmla="*/ 1043 h 1303"/>
                <a:gd name="T58" fmla="*/ 802 w 978"/>
                <a:gd name="T59" fmla="*/ 1117 h 1303"/>
                <a:gd name="T60" fmla="*/ 746 w 978"/>
                <a:gd name="T61" fmla="*/ 1185 h 1303"/>
                <a:gd name="T62" fmla="*/ 676 w 978"/>
                <a:gd name="T63" fmla="*/ 1243 h 1303"/>
                <a:gd name="T64" fmla="*/ 593 w 978"/>
                <a:gd name="T65" fmla="*/ 1284 h 1303"/>
                <a:gd name="T66" fmla="*/ 510 w 978"/>
                <a:gd name="T67" fmla="*/ 1303 h 1303"/>
                <a:gd name="T68" fmla="*/ 424 w 978"/>
                <a:gd name="T69" fmla="*/ 1296 h 1303"/>
                <a:gd name="T70" fmla="*/ 340 w 978"/>
                <a:gd name="T71" fmla="*/ 1267 h 1303"/>
                <a:gd name="T72" fmla="*/ 264 w 978"/>
                <a:gd name="T73" fmla="*/ 1216 h 1303"/>
                <a:gd name="T74" fmla="*/ 201 w 978"/>
                <a:gd name="T75" fmla="*/ 1153 h 1303"/>
                <a:gd name="T76" fmla="*/ 152 w 978"/>
                <a:gd name="T77" fmla="*/ 1081 h 1303"/>
                <a:gd name="T78" fmla="*/ 118 w 978"/>
                <a:gd name="T79" fmla="*/ 1006 h 1303"/>
                <a:gd name="T80" fmla="*/ 99 w 978"/>
                <a:gd name="T81" fmla="*/ 931 h 1303"/>
                <a:gd name="T82" fmla="*/ 82 w 978"/>
                <a:gd name="T83" fmla="*/ 924 h 1303"/>
                <a:gd name="T84" fmla="*/ 62 w 978"/>
                <a:gd name="T85" fmla="*/ 902 h 1303"/>
                <a:gd name="T86" fmla="*/ 40 w 978"/>
                <a:gd name="T87" fmla="*/ 857 h 1303"/>
                <a:gd name="T88" fmla="*/ 17 w 978"/>
                <a:gd name="T89" fmla="*/ 789 h 1303"/>
                <a:gd name="T90" fmla="*/ 3 w 978"/>
                <a:gd name="T91" fmla="*/ 725 h 1303"/>
                <a:gd name="T92" fmla="*/ 0 w 978"/>
                <a:gd name="T93" fmla="*/ 677 h 1303"/>
                <a:gd name="T94" fmla="*/ 7 w 978"/>
                <a:gd name="T95" fmla="*/ 648 h 1303"/>
                <a:gd name="T96" fmla="*/ 21 w 978"/>
                <a:gd name="T97" fmla="*/ 629 h 1303"/>
                <a:gd name="T98" fmla="*/ 38 w 978"/>
                <a:gd name="T99" fmla="*/ 622 h 1303"/>
                <a:gd name="T100" fmla="*/ 58 w 978"/>
                <a:gd name="T101" fmla="*/ 621 h 1303"/>
                <a:gd name="T102" fmla="*/ 41 w 978"/>
                <a:gd name="T103" fmla="*/ 559 h 1303"/>
                <a:gd name="T104" fmla="*/ 30 w 978"/>
                <a:gd name="T105" fmla="*/ 457 h 1303"/>
                <a:gd name="T106" fmla="*/ 41 w 978"/>
                <a:gd name="T107" fmla="*/ 362 h 1303"/>
                <a:gd name="T108" fmla="*/ 68 w 978"/>
                <a:gd name="T109" fmla="*/ 284 h 1303"/>
                <a:gd name="T110" fmla="*/ 108 w 978"/>
                <a:gd name="T111" fmla="*/ 217 h 1303"/>
                <a:gd name="T112" fmla="*/ 156 w 978"/>
                <a:gd name="T113" fmla="*/ 160 h 1303"/>
                <a:gd name="T114" fmla="*/ 225 w 978"/>
                <a:gd name="T115" fmla="*/ 99 h 1303"/>
                <a:gd name="T116" fmla="*/ 295 w 978"/>
                <a:gd name="T117" fmla="*/ 52 h 1303"/>
                <a:gd name="T118" fmla="*/ 365 w 978"/>
                <a:gd name="T119" fmla="*/ 20 h 1303"/>
                <a:gd name="T120" fmla="*/ 427 w 978"/>
                <a:gd name="T121" fmla="*/ 5 h 1303"/>
                <a:gd name="T122" fmla="*/ 509 w 978"/>
                <a:gd name="T123" fmla="*/ 0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78" h="1303">
                  <a:moveTo>
                    <a:pt x="509" y="0"/>
                  </a:moveTo>
                  <a:lnTo>
                    <a:pt x="554" y="4"/>
                  </a:lnTo>
                  <a:lnTo>
                    <a:pt x="595" y="11"/>
                  </a:lnTo>
                  <a:lnTo>
                    <a:pt x="632" y="23"/>
                  </a:lnTo>
                  <a:lnTo>
                    <a:pt x="666" y="36"/>
                  </a:lnTo>
                  <a:lnTo>
                    <a:pt x="695" y="52"/>
                  </a:lnTo>
                  <a:lnTo>
                    <a:pt x="724" y="70"/>
                  </a:lnTo>
                  <a:lnTo>
                    <a:pt x="749" y="88"/>
                  </a:lnTo>
                  <a:lnTo>
                    <a:pt x="768" y="106"/>
                  </a:lnTo>
                  <a:lnTo>
                    <a:pt x="784" y="123"/>
                  </a:lnTo>
                  <a:lnTo>
                    <a:pt x="796" y="136"/>
                  </a:lnTo>
                  <a:lnTo>
                    <a:pt x="804" y="149"/>
                  </a:lnTo>
                  <a:lnTo>
                    <a:pt x="809" y="156"/>
                  </a:lnTo>
                  <a:lnTo>
                    <a:pt x="810" y="159"/>
                  </a:lnTo>
                  <a:lnTo>
                    <a:pt x="812" y="159"/>
                  </a:lnTo>
                  <a:lnTo>
                    <a:pt x="815" y="160"/>
                  </a:lnTo>
                  <a:lnTo>
                    <a:pt x="822" y="161"/>
                  </a:lnTo>
                  <a:lnTo>
                    <a:pt x="830" y="164"/>
                  </a:lnTo>
                  <a:lnTo>
                    <a:pt x="839" y="167"/>
                  </a:lnTo>
                  <a:lnTo>
                    <a:pt x="850" y="172"/>
                  </a:lnTo>
                  <a:lnTo>
                    <a:pt x="861" y="180"/>
                  </a:lnTo>
                  <a:lnTo>
                    <a:pt x="874" y="188"/>
                  </a:lnTo>
                  <a:lnTo>
                    <a:pt x="886" y="200"/>
                  </a:lnTo>
                  <a:lnTo>
                    <a:pt x="897" y="214"/>
                  </a:lnTo>
                  <a:lnTo>
                    <a:pt x="909" y="232"/>
                  </a:lnTo>
                  <a:lnTo>
                    <a:pt x="919" y="252"/>
                  </a:lnTo>
                  <a:lnTo>
                    <a:pt x="929" y="275"/>
                  </a:lnTo>
                  <a:lnTo>
                    <a:pt x="938" y="302"/>
                  </a:lnTo>
                  <a:lnTo>
                    <a:pt x="944" y="333"/>
                  </a:lnTo>
                  <a:lnTo>
                    <a:pt x="948" y="369"/>
                  </a:lnTo>
                  <a:lnTo>
                    <a:pt x="949" y="410"/>
                  </a:lnTo>
                  <a:lnTo>
                    <a:pt x="948" y="455"/>
                  </a:lnTo>
                  <a:lnTo>
                    <a:pt x="944" y="504"/>
                  </a:lnTo>
                  <a:lnTo>
                    <a:pt x="937" y="560"/>
                  </a:lnTo>
                  <a:lnTo>
                    <a:pt x="929" y="591"/>
                  </a:lnTo>
                  <a:lnTo>
                    <a:pt x="919" y="622"/>
                  </a:lnTo>
                  <a:lnTo>
                    <a:pt x="929" y="622"/>
                  </a:lnTo>
                  <a:lnTo>
                    <a:pt x="939" y="623"/>
                  </a:lnTo>
                  <a:lnTo>
                    <a:pt x="948" y="625"/>
                  </a:lnTo>
                  <a:lnTo>
                    <a:pt x="956" y="630"/>
                  </a:lnTo>
                  <a:lnTo>
                    <a:pt x="964" y="638"/>
                  </a:lnTo>
                  <a:lnTo>
                    <a:pt x="970" y="649"/>
                  </a:lnTo>
                  <a:lnTo>
                    <a:pt x="975" y="663"/>
                  </a:lnTo>
                  <a:lnTo>
                    <a:pt x="978" y="679"/>
                  </a:lnTo>
                  <a:lnTo>
                    <a:pt x="978" y="700"/>
                  </a:lnTo>
                  <a:lnTo>
                    <a:pt x="975" y="726"/>
                  </a:lnTo>
                  <a:lnTo>
                    <a:pt x="969" y="755"/>
                  </a:lnTo>
                  <a:lnTo>
                    <a:pt x="960" y="790"/>
                  </a:lnTo>
                  <a:lnTo>
                    <a:pt x="948" y="832"/>
                  </a:lnTo>
                  <a:lnTo>
                    <a:pt x="934" y="866"/>
                  </a:lnTo>
                  <a:lnTo>
                    <a:pt x="922" y="890"/>
                  </a:lnTo>
                  <a:lnTo>
                    <a:pt x="911" y="909"/>
                  </a:lnTo>
                  <a:lnTo>
                    <a:pt x="900" y="921"/>
                  </a:lnTo>
                  <a:lnTo>
                    <a:pt x="888" y="929"/>
                  </a:lnTo>
                  <a:lnTo>
                    <a:pt x="879" y="931"/>
                  </a:lnTo>
                  <a:lnTo>
                    <a:pt x="871" y="967"/>
                  </a:lnTo>
                  <a:lnTo>
                    <a:pt x="860" y="1004"/>
                  </a:lnTo>
                  <a:lnTo>
                    <a:pt x="844" y="1043"/>
                  </a:lnTo>
                  <a:lnTo>
                    <a:pt x="825" y="1080"/>
                  </a:lnTo>
                  <a:lnTo>
                    <a:pt x="802" y="1117"/>
                  </a:lnTo>
                  <a:lnTo>
                    <a:pt x="776" y="1152"/>
                  </a:lnTo>
                  <a:lnTo>
                    <a:pt x="746" y="1185"/>
                  </a:lnTo>
                  <a:lnTo>
                    <a:pt x="713" y="1216"/>
                  </a:lnTo>
                  <a:lnTo>
                    <a:pt x="676" y="1243"/>
                  </a:lnTo>
                  <a:lnTo>
                    <a:pt x="636" y="1266"/>
                  </a:lnTo>
                  <a:lnTo>
                    <a:pt x="593" y="1284"/>
                  </a:lnTo>
                  <a:lnTo>
                    <a:pt x="552" y="1296"/>
                  </a:lnTo>
                  <a:lnTo>
                    <a:pt x="510" y="1303"/>
                  </a:lnTo>
                  <a:lnTo>
                    <a:pt x="468" y="1303"/>
                  </a:lnTo>
                  <a:lnTo>
                    <a:pt x="424" y="1296"/>
                  </a:lnTo>
                  <a:lnTo>
                    <a:pt x="384" y="1285"/>
                  </a:lnTo>
                  <a:lnTo>
                    <a:pt x="340" y="1267"/>
                  </a:lnTo>
                  <a:lnTo>
                    <a:pt x="301" y="1243"/>
                  </a:lnTo>
                  <a:lnTo>
                    <a:pt x="264" y="1216"/>
                  </a:lnTo>
                  <a:lnTo>
                    <a:pt x="230" y="1186"/>
                  </a:lnTo>
                  <a:lnTo>
                    <a:pt x="201" y="1153"/>
                  </a:lnTo>
                  <a:lnTo>
                    <a:pt x="175" y="1117"/>
                  </a:lnTo>
                  <a:lnTo>
                    <a:pt x="152" y="1081"/>
                  </a:lnTo>
                  <a:lnTo>
                    <a:pt x="132" y="1043"/>
                  </a:lnTo>
                  <a:lnTo>
                    <a:pt x="118" y="1006"/>
                  </a:lnTo>
                  <a:lnTo>
                    <a:pt x="106" y="968"/>
                  </a:lnTo>
                  <a:lnTo>
                    <a:pt x="99" y="931"/>
                  </a:lnTo>
                  <a:lnTo>
                    <a:pt x="90" y="930"/>
                  </a:lnTo>
                  <a:lnTo>
                    <a:pt x="82" y="924"/>
                  </a:lnTo>
                  <a:lnTo>
                    <a:pt x="72" y="915"/>
                  </a:lnTo>
                  <a:lnTo>
                    <a:pt x="62" y="902"/>
                  </a:lnTo>
                  <a:lnTo>
                    <a:pt x="51" y="882"/>
                  </a:lnTo>
                  <a:lnTo>
                    <a:pt x="40" y="857"/>
                  </a:lnTo>
                  <a:lnTo>
                    <a:pt x="29" y="827"/>
                  </a:lnTo>
                  <a:lnTo>
                    <a:pt x="17" y="789"/>
                  </a:lnTo>
                  <a:lnTo>
                    <a:pt x="9" y="754"/>
                  </a:lnTo>
                  <a:lnTo>
                    <a:pt x="3" y="725"/>
                  </a:lnTo>
                  <a:lnTo>
                    <a:pt x="0" y="699"/>
                  </a:lnTo>
                  <a:lnTo>
                    <a:pt x="0" y="677"/>
                  </a:lnTo>
                  <a:lnTo>
                    <a:pt x="3" y="661"/>
                  </a:lnTo>
                  <a:lnTo>
                    <a:pt x="7" y="648"/>
                  </a:lnTo>
                  <a:lnTo>
                    <a:pt x="14" y="637"/>
                  </a:lnTo>
                  <a:lnTo>
                    <a:pt x="21" y="629"/>
                  </a:lnTo>
                  <a:lnTo>
                    <a:pt x="30" y="624"/>
                  </a:lnTo>
                  <a:lnTo>
                    <a:pt x="38" y="622"/>
                  </a:lnTo>
                  <a:lnTo>
                    <a:pt x="48" y="621"/>
                  </a:lnTo>
                  <a:lnTo>
                    <a:pt x="58" y="621"/>
                  </a:lnTo>
                  <a:lnTo>
                    <a:pt x="48" y="590"/>
                  </a:lnTo>
                  <a:lnTo>
                    <a:pt x="41" y="559"/>
                  </a:lnTo>
                  <a:lnTo>
                    <a:pt x="33" y="508"/>
                  </a:lnTo>
                  <a:lnTo>
                    <a:pt x="30" y="457"/>
                  </a:lnTo>
                  <a:lnTo>
                    <a:pt x="32" y="409"/>
                  </a:lnTo>
                  <a:lnTo>
                    <a:pt x="41" y="362"/>
                  </a:lnTo>
                  <a:lnTo>
                    <a:pt x="52" y="322"/>
                  </a:lnTo>
                  <a:lnTo>
                    <a:pt x="68" y="284"/>
                  </a:lnTo>
                  <a:lnTo>
                    <a:pt x="87" y="249"/>
                  </a:lnTo>
                  <a:lnTo>
                    <a:pt x="108" y="217"/>
                  </a:lnTo>
                  <a:lnTo>
                    <a:pt x="131" y="187"/>
                  </a:lnTo>
                  <a:lnTo>
                    <a:pt x="156" y="160"/>
                  </a:lnTo>
                  <a:lnTo>
                    <a:pt x="189" y="128"/>
                  </a:lnTo>
                  <a:lnTo>
                    <a:pt x="225" y="99"/>
                  </a:lnTo>
                  <a:lnTo>
                    <a:pt x="262" y="73"/>
                  </a:lnTo>
                  <a:lnTo>
                    <a:pt x="295" y="52"/>
                  </a:lnTo>
                  <a:lnTo>
                    <a:pt x="329" y="34"/>
                  </a:lnTo>
                  <a:lnTo>
                    <a:pt x="365" y="20"/>
                  </a:lnTo>
                  <a:lnTo>
                    <a:pt x="396" y="11"/>
                  </a:lnTo>
                  <a:lnTo>
                    <a:pt x="427" y="5"/>
                  </a:lnTo>
                  <a:lnTo>
                    <a:pt x="459" y="2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9">
              <a:extLst>
                <a:ext uri="{FF2B5EF4-FFF2-40B4-BE49-F238E27FC236}">
                  <a16:creationId xmlns:a16="http://schemas.microsoft.com/office/drawing/2014/main" id="{8B3C114F-2F7A-E26B-8D49-D47439149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1" y="2357"/>
              <a:ext cx="534" cy="288"/>
            </a:xfrm>
            <a:custGeom>
              <a:avLst/>
              <a:gdLst>
                <a:gd name="T0" fmla="*/ 620 w 1602"/>
                <a:gd name="T1" fmla="*/ 505 h 863"/>
                <a:gd name="T2" fmla="*/ 713 w 1602"/>
                <a:gd name="T3" fmla="*/ 370 h 863"/>
                <a:gd name="T4" fmla="*/ 658 w 1602"/>
                <a:gd name="T5" fmla="*/ 277 h 863"/>
                <a:gd name="T6" fmla="*/ 643 w 1602"/>
                <a:gd name="T7" fmla="*/ 211 h 863"/>
                <a:gd name="T8" fmla="*/ 657 w 1602"/>
                <a:gd name="T9" fmla="*/ 169 h 863"/>
                <a:gd name="T10" fmla="*/ 688 w 1602"/>
                <a:gd name="T11" fmla="*/ 145 h 863"/>
                <a:gd name="T12" fmla="*/ 723 w 1602"/>
                <a:gd name="T13" fmla="*/ 133 h 863"/>
                <a:gd name="T14" fmla="*/ 750 w 1602"/>
                <a:gd name="T15" fmla="*/ 130 h 863"/>
                <a:gd name="T16" fmla="*/ 762 w 1602"/>
                <a:gd name="T17" fmla="*/ 130 h 863"/>
                <a:gd name="T18" fmla="*/ 786 w 1602"/>
                <a:gd name="T19" fmla="*/ 132 h 863"/>
                <a:gd name="T20" fmla="*/ 819 w 1602"/>
                <a:gd name="T21" fmla="*/ 140 h 863"/>
                <a:gd name="T22" fmla="*/ 853 w 1602"/>
                <a:gd name="T23" fmla="*/ 159 h 863"/>
                <a:gd name="T24" fmla="*/ 872 w 1602"/>
                <a:gd name="T25" fmla="*/ 195 h 863"/>
                <a:gd name="T26" fmla="*/ 869 w 1602"/>
                <a:gd name="T27" fmla="*/ 252 h 863"/>
                <a:gd name="T28" fmla="*/ 829 w 1602"/>
                <a:gd name="T29" fmla="*/ 335 h 863"/>
                <a:gd name="T30" fmla="*/ 898 w 1602"/>
                <a:gd name="T31" fmla="*/ 504 h 863"/>
                <a:gd name="T32" fmla="*/ 1058 w 1602"/>
                <a:gd name="T33" fmla="*/ 0 h 863"/>
                <a:gd name="T34" fmla="*/ 1080 w 1602"/>
                <a:gd name="T35" fmla="*/ 15 h 863"/>
                <a:gd name="T36" fmla="*/ 1142 w 1602"/>
                <a:gd name="T37" fmla="*/ 52 h 863"/>
                <a:gd name="T38" fmla="*/ 1235 w 1602"/>
                <a:gd name="T39" fmla="*/ 100 h 863"/>
                <a:gd name="T40" fmla="*/ 1352 w 1602"/>
                <a:gd name="T41" fmla="*/ 148 h 863"/>
                <a:gd name="T42" fmla="*/ 1472 w 1602"/>
                <a:gd name="T43" fmla="*/ 185 h 863"/>
                <a:gd name="T44" fmla="*/ 1542 w 1602"/>
                <a:gd name="T45" fmla="*/ 239 h 863"/>
                <a:gd name="T46" fmla="*/ 1581 w 1602"/>
                <a:gd name="T47" fmla="*/ 312 h 863"/>
                <a:gd name="T48" fmla="*/ 1599 w 1602"/>
                <a:gd name="T49" fmla="*/ 392 h 863"/>
                <a:gd name="T50" fmla="*/ 1602 w 1602"/>
                <a:gd name="T51" fmla="*/ 466 h 863"/>
                <a:gd name="T52" fmla="*/ 1600 w 1602"/>
                <a:gd name="T53" fmla="*/ 504 h 863"/>
                <a:gd name="T54" fmla="*/ 1595 w 1602"/>
                <a:gd name="T55" fmla="*/ 568 h 863"/>
                <a:gd name="T56" fmla="*/ 1586 w 1602"/>
                <a:gd name="T57" fmla="*/ 642 h 863"/>
                <a:gd name="T58" fmla="*/ 1571 w 1602"/>
                <a:gd name="T59" fmla="*/ 669 h 863"/>
                <a:gd name="T60" fmla="*/ 1514 w 1602"/>
                <a:gd name="T61" fmla="*/ 700 h 863"/>
                <a:gd name="T62" fmla="*/ 1409 w 1602"/>
                <a:gd name="T63" fmla="*/ 746 h 863"/>
                <a:gd name="T64" fmla="*/ 1261 w 1602"/>
                <a:gd name="T65" fmla="*/ 796 h 863"/>
                <a:gd name="T66" fmla="*/ 1071 w 1602"/>
                <a:gd name="T67" fmla="*/ 838 h 863"/>
                <a:gd name="T68" fmla="*/ 844 w 1602"/>
                <a:gd name="T69" fmla="*/ 861 h 863"/>
                <a:gd name="T70" fmla="*/ 600 w 1602"/>
                <a:gd name="T71" fmla="*/ 856 h 863"/>
                <a:gd name="T72" fmla="*/ 603 w 1602"/>
                <a:gd name="T73" fmla="*/ 825 h 863"/>
                <a:gd name="T74" fmla="*/ 594 w 1602"/>
                <a:gd name="T75" fmla="*/ 656 h 863"/>
                <a:gd name="T76" fmla="*/ 546 w 1602"/>
                <a:gd name="T77" fmla="*/ 520 h 863"/>
                <a:gd name="T78" fmla="*/ 460 w 1602"/>
                <a:gd name="T79" fmla="*/ 419 h 863"/>
                <a:gd name="T80" fmla="*/ 340 w 1602"/>
                <a:gd name="T81" fmla="*/ 362 h 863"/>
                <a:gd name="T82" fmla="*/ 184 w 1602"/>
                <a:gd name="T83" fmla="*/ 309 h 863"/>
                <a:gd name="T84" fmla="*/ 59 w 1602"/>
                <a:gd name="T85" fmla="*/ 249 h 863"/>
                <a:gd name="T86" fmla="*/ 22 w 1602"/>
                <a:gd name="T87" fmla="*/ 198 h 863"/>
                <a:gd name="T88" fmla="*/ 123 w 1602"/>
                <a:gd name="T89" fmla="*/ 162 h 863"/>
                <a:gd name="T90" fmla="*/ 246 w 1602"/>
                <a:gd name="T91" fmla="*/ 116 h 863"/>
                <a:gd name="T92" fmla="*/ 349 w 1602"/>
                <a:gd name="T93" fmla="*/ 68 h 863"/>
                <a:gd name="T94" fmla="*/ 422 w 1602"/>
                <a:gd name="T95" fmla="*/ 26 h 863"/>
                <a:gd name="T96" fmla="*/ 458 w 1602"/>
                <a:gd name="T97" fmla="*/ 2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02" h="863">
                  <a:moveTo>
                    <a:pt x="460" y="0"/>
                  </a:moveTo>
                  <a:lnTo>
                    <a:pt x="595" y="424"/>
                  </a:lnTo>
                  <a:lnTo>
                    <a:pt x="620" y="505"/>
                  </a:lnTo>
                  <a:lnTo>
                    <a:pt x="620" y="504"/>
                  </a:lnTo>
                  <a:lnTo>
                    <a:pt x="642" y="572"/>
                  </a:lnTo>
                  <a:lnTo>
                    <a:pt x="713" y="370"/>
                  </a:lnTo>
                  <a:lnTo>
                    <a:pt x="689" y="335"/>
                  </a:lnTo>
                  <a:lnTo>
                    <a:pt x="671" y="304"/>
                  </a:lnTo>
                  <a:lnTo>
                    <a:pt x="658" y="277"/>
                  </a:lnTo>
                  <a:lnTo>
                    <a:pt x="650" y="252"/>
                  </a:lnTo>
                  <a:lnTo>
                    <a:pt x="645" y="230"/>
                  </a:lnTo>
                  <a:lnTo>
                    <a:pt x="643" y="211"/>
                  </a:lnTo>
                  <a:lnTo>
                    <a:pt x="646" y="195"/>
                  </a:lnTo>
                  <a:lnTo>
                    <a:pt x="650" y="180"/>
                  </a:lnTo>
                  <a:lnTo>
                    <a:pt x="657" y="169"/>
                  </a:lnTo>
                  <a:lnTo>
                    <a:pt x="666" y="159"/>
                  </a:lnTo>
                  <a:lnTo>
                    <a:pt x="677" y="151"/>
                  </a:lnTo>
                  <a:lnTo>
                    <a:pt x="688" y="145"/>
                  </a:lnTo>
                  <a:lnTo>
                    <a:pt x="699" y="140"/>
                  </a:lnTo>
                  <a:lnTo>
                    <a:pt x="711" y="136"/>
                  </a:lnTo>
                  <a:lnTo>
                    <a:pt x="723" y="133"/>
                  </a:lnTo>
                  <a:lnTo>
                    <a:pt x="732" y="132"/>
                  </a:lnTo>
                  <a:lnTo>
                    <a:pt x="742" y="131"/>
                  </a:lnTo>
                  <a:lnTo>
                    <a:pt x="750" y="130"/>
                  </a:lnTo>
                  <a:lnTo>
                    <a:pt x="756" y="130"/>
                  </a:lnTo>
                  <a:lnTo>
                    <a:pt x="758" y="130"/>
                  </a:lnTo>
                  <a:lnTo>
                    <a:pt x="762" y="130"/>
                  </a:lnTo>
                  <a:lnTo>
                    <a:pt x="768" y="130"/>
                  </a:lnTo>
                  <a:lnTo>
                    <a:pt x="776" y="131"/>
                  </a:lnTo>
                  <a:lnTo>
                    <a:pt x="786" y="132"/>
                  </a:lnTo>
                  <a:lnTo>
                    <a:pt x="796" y="133"/>
                  </a:lnTo>
                  <a:lnTo>
                    <a:pt x="807" y="136"/>
                  </a:lnTo>
                  <a:lnTo>
                    <a:pt x="819" y="140"/>
                  </a:lnTo>
                  <a:lnTo>
                    <a:pt x="830" y="145"/>
                  </a:lnTo>
                  <a:lnTo>
                    <a:pt x="841" y="151"/>
                  </a:lnTo>
                  <a:lnTo>
                    <a:pt x="853" y="159"/>
                  </a:lnTo>
                  <a:lnTo>
                    <a:pt x="861" y="169"/>
                  </a:lnTo>
                  <a:lnTo>
                    <a:pt x="867" y="180"/>
                  </a:lnTo>
                  <a:lnTo>
                    <a:pt x="872" y="195"/>
                  </a:lnTo>
                  <a:lnTo>
                    <a:pt x="875" y="211"/>
                  </a:lnTo>
                  <a:lnTo>
                    <a:pt x="874" y="230"/>
                  </a:lnTo>
                  <a:lnTo>
                    <a:pt x="869" y="252"/>
                  </a:lnTo>
                  <a:lnTo>
                    <a:pt x="860" y="277"/>
                  </a:lnTo>
                  <a:lnTo>
                    <a:pt x="848" y="304"/>
                  </a:lnTo>
                  <a:lnTo>
                    <a:pt x="829" y="335"/>
                  </a:lnTo>
                  <a:lnTo>
                    <a:pt x="805" y="370"/>
                  </a:lnTo>
                  <a:lnTo>
                    <a:pt x="876" y="572"/>
                  </a:lnTo>
                  <a:lnTo>
                    <a:pt x="898" y="504"/>
                  </a:lnTo>
                  <a:lnTo>
                    <a:pt x="898" y="505"/>
                  </a:lnTo>
                  <a:lnTo>
                    <a:pt x="923" y="424"/>
                  </a:lnTo>
                  <a:lnTo>
                    <a:pt x="1058" y="0"/>
                  </a:lnTo>
                  <a:lnTo>
                    <a:pt x="1060" y="2"/>
                  </a:lnTo>
                  <a:lnTo>
                    <a:pt x="1068" y="7"/>
                  </a:lnTo>
                  <a:lnTo>
                    <a:pt x="1080" y="15"/>
                  </a:lnTo>
                  <a:lnTo>
                    <a:pt x="1096" y="26"/>
                  </a:lnTo>
                  <a:lnTo>
                    <a:pt x="1117" y="38"/>
                  </a:lnTo>
                  <a:lnTo>
                    <a:pt x="1142" y="52"/>
                  </a:lnTo>
                  <a:lnTo>
                    <a:pt x="1169" y="68"/>
                  </a:lnTo>
                  <a:lnTo>
                    <a:pt x="1201" y="84"/>
                  </a:lnTo>
                  <a:lnTo>
                    <a:pt x="1235" y="100"/>
                  </a:lnTo>
                  <a:lnTo>
                    <a:pt x="1272" y="116"/>
                  </a:lnTo>
                  <a:lnTo>
                    <a:pt x="1312" y="133"/>
                  </a:lnTo>
                  <a:lnTo>
                    <a:pt x="1352" y="148"/>
                  </a:lnTo>
                  <a:lnTo>
                    <a:pt x="1396" y="162"/>
                  </a:lnTo>
                  <a:lnTo>
                    <a:pt x="1440" y="175"/>
                  </a:lnTo>
                  <a:lnTo>
                    <a:pt x="1472" y="185"/>
                  </a:lnTo>
                  <a:lnTo>
                    <a:pt x="1500" y="200"/>
                  </a:lnTo>
                  <a:lnTo>
                    <a:pt x="1523" y="218"/>
                  </a:lnTo>
                  <a:lnTo>
                    <a:pt x="1542" y="239"/>
                  </a:lnTo>
                  <a:lnTo>
                    <a:pt x="1558" y="262"/>
                  </a:lnTo>
                  <a:lnTo>
                    <a:pt x="1571" y="286"/>
                  </a:lnTo>
                  <a:lnTo>
                    <a:pt x="1581" y="312"/>
                  </a:lnTo>
                  <a:lnTo>
                    <a:pt x="1590" y="339"/>
                  </a:lnTo>
                  <a:lnTo>
                    <a:pt x="1595" y="366"/>
                  </a:lnTo>
                  <a:lnTo>
                    <a:pt x="1599" y="392"/>
                  </a:lnTo>
                  <a:lnTo>
                    <a:pt x="1601" y="418"/>
                  </a:lnTo>
                  <a:lnTo>
                    <a:pt x="1602" y="443"/>
                  </a:lnTo>
                  <a:lnTo>
                    <a:pt x="1602" y="466"/>
                  </a:lnTo>
                  <a:lnTo>
                    <a:pt x="1601" y="487"/>
                  </a:lnTo>
                  <a:lnTo>
                    <a:pt x="1601" y="491"/>
                  </a:lnTo>
                  <a:lnTo>
                    <a:pt x="1600" y="504"/>
                  </a:lnTo>
                  <a:lnTo>
                    <a:pt x="1599" y="521"/>
                  </a:lnTo>
                  <a:lnTo>
                    <a:pt x="1597" y="543"/>
                  </a:lnTo>
                  <a:lnTo>
                    <a:pt x="1595" y="568"/>
                  </a:lnTo>
                  <a:lnTo>
                    <a:pt x="1592" y="594"/>
                  </a:lnTo>
                  <a:lnTo>
                    <a:pt x="1589" y="619"/>
                  </a:lnTo>
                  <a:lnTo>
                    <a:pt x="1586" y="642"/>
                  </a:lnTo>
                  <a:lnTo>
                    <a:pt x="1584" y="663"/>
                  </a:lnTo>
                  <a:lnTo>
                    <a:pt x="1580" y="664"/>
                  </a:lnTo>
                  <a:lnTo>
                    <a:pt x="1571" y="669"/>
                  </a:lnTo>
                  <a:lnTo>
                    <a:pt x="1558" y="678"/>
                  </a:lnTo>
                  <a:lnTo>
                    <a:pt x="1539" y="688"/>
                  </a:lnTo>
                  <a:lnTo>
                    <a:pt x="1514" y="700"/>
                  </a:lnTo>
                  <a:lnTo>
                    <a:pt x="1485" y="715"/>
                  </a:lnTo>
                  <a:lnTo>
                    <a:pt x="1449" y="730"/>
                  </a:lnTo>
                  <a:lnTo>
                    <a:pt x="1409" y="746"/>
                  </a:lnTo>
                  <a:lnTo>
                    <a:pt x="1365" y="762"/>
                  </a:lnTo>
                  <a:lnTo>
                    <a:pt x="1315" y="780"/>
                  </a:lnTo>
                  <a:lnTo>
                    <a:pt x="1261" y="796"/>
                  </a:lnTo>
                  <a:lnTo>
                    <a:pt x="1203" y="811"/>
                  </a:lnTo>
                  <a:lnTo>
                    <a:pt x="1140" y="825"/>
                  </a:lnTo>
                  <a:lnTo>
                    <a:pt x="1071" y="838"/>
                  </a:lnTo>
                  <a:lnTo>
                    <a:pt x="1000" y="848"/>
                  </a:lnTo>
                  <a:lnTo>
                    <a:pt x="924" y="856"/>
                  </a:lnTo>
                  <a:lnTo>
                    <a:pt x="844" y="861"/>
                  </a:lnTo>
                  <a:lnTo>
                    <a:pt x="760" y="863"/>
                  </a:lnTo>
                  <a:lnTo>
                    <a:pt x="678" y="861"/>
                  </a:lnTo>
                  <a:lnTo>
                    <a:pt x="600" y="856"/>
                  </a:lnTo>
                  <a:lnTo>
                    <a:pt x="601" y="842"/>
                  </a:lnTo>
                  <a:lnTo>
                    <a:pt x="603" y="832"/>
                  </a:lnTo>
                  <a:lnTo>
                    <a:pt x="603" y="825"/>
                  </a:lnTo>
                  <a:lnTo>
                    <a:pt x="604" y="766"/>
                  </a:lnTo>
                  <a:lnTo>
                    <a:pt x="601" y="709"/>
                  </a:lnTo>
                  <a:lnTo>
                    <a:pt x="594" y="656"/>
                  </a:lnTo>
                  <a:lnTo>
                    <a:pt x="583" y="606"/>
                  </a:lnTo>
                  <a:lnTo>
                    <a:pt x="567" y="561"/>
                  </a:lnTo>
                  <a:lnTo>
                    <a:pt x="546" y="520"/>
                  </a:lnTo>
                  <a:lnTo>
                    <a:pt x="522" y="481"/>
                  </a:lnTo>
                  <a:lnTo>
                    <a:pt x="494" y="448"/>
                  </a:lnTo>
                  <a:lnTo>
                    <a:pt x="460" y="419"/>
                  </a:lnTo>
                  <a:lnTo>
                    <a:pt x="424" y="395"/>
                  </a:lnTo>
                  <a:lnTo>
                    <a:pt x="385" y="376"/>
                  </a:lnTo>
                  <a:lnTo>
                    <a:pt x="340" y="362"/>
                  </a:lnTo>
                  <a:lnTo>
                    <a:pt x="286" y="346"/>
                  </a:lnTo>
                  <a:lnTo>
                    <a:pt x="234" y="328"/>
                  </a:lnTo>
                  <a:lnTo>
                    <a:pt x="184" y="309"/>
                  </a:lnTo>
                  <a:lnTo>
                    <a:pt x="139" y="288"/>
                  </a:lnTo>
                  <a:lnTo>
                    <a:pt x="97" y="268"/>
                  </a:lnTo>
                  <a:lnTo>
                    <a:pt x="59" y="249"/>
                  </a:lnTo>
                  <a:lnTo>
                    <a:pt x="27" y="230"/>
                  </a:lnTo>
                  <a:lnTo>
                    <a:pt x="0" y="214"/>
                  </a:lnTo>
                  <a:lnTo>
                    <a:pt x="22" y="198"/>
                  </a:lnTo>
                  <a:lnTo>
                    <a:pt x="48" y="185"/>
                  </a:lnTo>
                  <a:lnTo>
                    <a:pt x="78" y="175"/>
                  </a:lnTo>
                  <a:lnTo>
                    <a:pt x="123" y="162"/>
                  </a:lnTo>
                  <a:lnTo>
                    <a:pt x="166" y="148"/>
                  </a:lnTo>
                  <a:lnTo>
                    <a:pt x="207" y="133"/>
                  </a:lnTo>
                  <a:lnTo>
                    <a:pt x="246" y="116"/>
                  </a:lnTo>
                  <a:lnTo>
                    <a:pt x="283" y="100"/>
                  </a:lnTo>
                  <a:lnTo>
                    <a:pt x="317" y="84"/>
                  </a:lnTo>
                  <a:lnTo>
                    <a:pt x="349" y="68"/>
                  </a:lnTo>
                  <a:lnTo>
                    <a:pt x="376" y="52"/>
                  </a:lnTo>
                  <a:lnTo>
                    <a:pt x="401" y="38"/>
                  </a:lnTo>
                  <a:lnTo>
                    <a:pt x="422" y="26"/>
                  </a:lnTo>
                  <a:lnTo>
                    <a:pt x="438" y="15"/>
                  </a:lnTo>
                  <a:lnTo>
                    <a:pt x="450" y="7"/>
                  </a:lnTo>
                  <a:lnTo>
                    <a:pt x="458" y="2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0">
              <a:extLst>
                <a:ext uri="{FF2B5EF4-FFF2-40B4-BE49-F238E27FC236}">
                  <a16:creationId xmlns:a16="http://schemas.microsoft.com/office/drawing/2014/main" id="{D6FF22BC-B8DE-E0EB-7E96-11A77459A8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01" y="2718"/>
              <a:ext cx="407" cy="408"/>
            </a:xfrm>
            <a:custGeom>
              <a:avLst/>
              <a:gdLst>
                <a:gd name="T0" fmla="*/ 544 w 1223"/>
                <a:gd name="T1" fmla="*/ 322 h 1222"/>
                <a:gd name="T2" fmla="*/ 429 w 1223"/>
                <a:gd name="T3" fmla="*/ 377 h 1222"/>
                <a:gd name="T4" fmla="*/ 350 w 1223"/>
                <a:gd name="T5" fmla="*/ 471 h 1222"/>
                <a:gd name="T6" fmla="*/ 315 w 1223"/>
                <a:gd name="T7" fmla="*/ 589 h 1222"/>
                <a:gd name="T8" fmla="*/ 335 w 1223"/>
                <a:gd name="T9" fmla="*/ 718 h 1222"/>
                <a:gd name="T10" fmla="*/ 405 w 1223"/>
                <a:gd name="T11" fmla="*/ 822 h 1222"/>
                <a:gd name="T12" fmla="*/ 509 w 1223"/>
                <a:gd name="T13" fmla="*/ 888 h 1222"/>
                <a:gd name="T14" fmla="*/ 633 w 1223"/>
                <a:gd name="T15" fmla="*/ 904 h 1222"/>
                <a:gd name="T16" fmla="*/ 757 w 1223"/>
                <a:gd name="T17" fmla="*/ 867 h 1222"/>
                <a:gd name="T18" fmla="*/ 850 w 1223"/>
                <a:gd name="T19" fmla="*/ 784 h 1222"/>
                <a:gd name="T20" fmla="*/ 899 w 1223"/>
                <a:gd name="T21" fmla="*/ 671 h 1222"/>
                <a:gd name="T22" fmla="*/ 898 w 1223"/>
                <a:gd name="T23" fmla="*/ 544 h 1222"/>
                <a:gd name="T24" fmla="*/ 843 w 1223"/>
                <a:gd name="T25" fmla="*/ 429 h 1222"/>
                <a:gd name="T26" fmla="*/ 749 w 1223"/>
                <a:gd name="T27" fmla="*/ 349 h 1222"/>
                <a:gd name="T28" fmla="*/ 631 w 1223"/>
                <a:gd name="T29" fmla="*/ 315 h 1222"/>
                <a:gd name="T30" fmla="*/ 683 w 1223"/>
                <a:gd name="T31" fmla="*/ 3 h 1222"/>
                <a:gd name="T32" fmla="*/ 711 w 1223"/>
                <a:gd name="T33" fmla="*/ 36 h 1222"/>
                <a:gd name="T34" fmla="*/ 815 w 1223"/>
                <a:gd name="T35" fmla="*/ 180 h 1222"/>
                <a:gd name="T36" fmla="*/ 963 w 1223"/>
                <a:gd name="T37" fmla="*/ 128 h 1222"/>
                <a:gd name="T38" fmla="*/ 1005 w 1223"/>
                <a:gd name="T39" fmla="*/ 139 h 1222"/>
                <a:gd name="T40" fmla="*/ 1097 w 1223"/>
                <a:gd name="T41" fmla="*/ 247 h 1222"/>
                <a:gd name="T42" fmla="*/ 1022 w 1223"/>
                <a:gd name="T43" fmla="*/ 369 h 1222"/>
                <a:gd name="T44" fmla="*/ 1072 w 1223"/>
                <a:gd name="T45" fmla="*/ 493 h 1222"/>
                <a:gd name="T46" fmla="*/ 1212 w 1223"/>
                <a:gd name="T47" fmla="*/ 526 h 1222"/>
                <a:gd name="T48" fmla="*/ 1223 w 1223"/>
                <a:gd name="T49" fmla="*/ 670 h 1222"/>
                <a:gd name="T50" fmla="*/ 1201 w 1223"/>
                <a:gd name="T51" fmla="*/ 708 h 1222"/>
                <a:gd name="T52" fmla="*/ 1059 w 1223"/>
                <a:gd name="T53" fmla="*/ 774 h 1222"/>
                <a:gd name="T54" fmla="*/ 1087 w 1223"/>
                <a:gd name="T55" fmla="*/ 948 h 1222"/>
                <a:gd name="T56" fmla="*/ 1091 w 1223"/>
                <a:gd name="T57" fmla="*/ 992 h 1222"/>
                <a:gd name="T58" fmla="*/ 989 w 1223"/>
                <a:gd name="T59" fmla="*/ 1093 h 1222"/>
                <a:gd name="T60" fmla="*/ 946 w 1223"/>
                <a:gd name="T61" fmla="*/ 1088 h 1222"/>
                <a:gd name="T62" fmla="*/ 772 w 1223"/>
                <a:gd name="T63" fmla="*/ 1059 h 1222"/>
                <a:gd name="T64" fmla="*/ 705 w 1223"/>
                <a:gd name="T65" fmla="*/ 1200 h 1222"/>
                <a:gd name="T66" fmla="*/ 666 w 1223"/>
                <a:gd name="T67" fmla="*/ 1222 h 1222"/>
                <a:gd name="T68" fmla="*/ 523 w 1223"/>
                <a:gd name="T69" fmla="*/ 1212 h 1222"/>
                <a:gd name="T70" fmla="*/ 490 w 1223"/>
                <a:gd name="T71" fmla="*/ 1071 h 1222"/>
                <a:gd name="T72" fmla="*/ 370 w 1223"/>
                <a:gd name="T73" fmla="*/ 1022 h 1222"/>
                <a:gd name="T74" fmla="*/ 246 w 1223"/>
                <a:gd name="T75" fmla="*/ 1096 h 1222"/>
                <a:gd name="T76" fmla="*/ 139 w 1223"/>
                <a:gd name="T77" fmla="*/ 1003 h 1222"/>
                <a:gd name="T78" fmla="*/ 128 w 1223"/>
                <a:gd name="T79" fmla="*/ 961 h 1222"/>
                <a:gd name="T80" fmla="*/ 181 w 1223"/>
                <a:gd name="T81" fmla="*/ 815 h 1222"/>
                <a:gd name="T82" fmla="*/ 35 w 1223"/>
                <a:gd name="T83" fmla="*/ 711 h 1222"/>
                <a:gd name="T84" fmla="*/ 2 w 1223"/>
                <a:gd name="T85" fmla="*/ 682 h 1222"/>
                <a:gd name="T86" fmla="*/ 2 w 1223"/>
                <a:gd name="T87" fmla="*/ 537 h 1222"/>
                <a:gd name="T88" fmla="*/ 35 w 1223"/>
                <a:gd name="T89" fmla="*/ 509 h 1222"/>
                <a:gd name="T90" fmla="*/ 179 w 1223"/>
                <a:gd name="T91" fmla="*/ 409 h 1222"/>
                <a:gd name="T92" fmla="*/ 127 w 1223"/>
                <a:gd name="T93" fmla="*/ 261 h 1222"/>
                <a:gd name="T94" fmla="*/ 138 w 1223"/>
                <a:gd name="T95" fmla="*/ 219 h 1222"/>
                <a:gd name="T96" fmla="*/ 246 w 1223"/>
                <a:gd name="T97" fmla="*/ 126 h 1222"/>
                <a:gd name="T98" fmla="*/ 367 w 1223"/>
                <a:gd name="T99" fmla="*/ 202 h 1222"/>
                <a:gd name="T100" fmla="*/ 490 w 1223"/>
                <a:gd name="T101" fmla="*/ 151 h 1222"/>
                <a:gd name="T102" fmla="*/ 524 w 1223"/>
                <a:gd name="T103" fmla="*/ 1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23" h="1222">
                  <a:moveTo>
                    <a:pt x="631" y="315"/>
                  </a:moveTo>
                  <a:lnTo>
                    <a:pt x="587" y="315"/>
                  </a:lnTo>
                  <a:lnTo>
                    <a:pt x="544" y="322"/>
                  </a:lnTo>
                  <a:lnTo>
                    <a:pt x="502" y="334"/>
                  </a:lnTo>
                  <a:lnTo>
                    <a:pt x="464" y="353"/>
                  </a:lnTo>
                  <a:lnTo>
                    <a:pt x="429" y="377"/>
                  </a:lnTo>
                  <a:lnTo>
                    <a:pt x="398" y="404"/>
                  </a:lnTo>
                  <a:lnTo>
                    <a:pt x="372" y="436"/>
                  </a:lnTo>
                  <a:lnTo>
                    <a:pt x="350" y="471"/>
                  </a:lnTo>
                  <a:lnTo>
                    <a:pt x="332" y="509"/>
                  </a:lnTo>
                  <a:lnTo>
                    <a:pt x="321" y="549"/>
                  </a:lnTo>
                  <a:lnTo>
                    <a:pt x="315" y="589"/>
                  </a:lnTo>
                  <a:lnTo>
                    <a:pt x="316" y="633"/>
                  </a:lnTo>
                  <a:lnTo>
                    <a:pt x="323" y="676"/>
                  </a:lnTo>
                  <a:lnTo>
                    <a:pt x="335" y="718"/>
                  </a:lnTo>
                  <a:lnTo>
                    <a:pt x="353" y="757"/>
                  </a:lnTo>
                  <a:lnTo>
                    <a:pt x="377" y="791"/>
                  </a:lnTo>
                  <a:lnTo>
                    <a:pt x="405" y="822"/>
                  </a:lnTo>
                  <a:lnTo>
                    <a:pt x="436" y="849"/>
                  </a:lnTo>
                  <a:lnTo>
                    <a:pt x="471" y="871"/>
                  </a:lnTo>
                  <a:lnTo>
                    <a:pt x="509" y="888"/>
                  </a:lnTo>
                  <a:lnTo>
                    <a:pt x="549" y="899"/>
                  </a:lnTo>
                  <a:lnTo>
                    <a:pt x="591" y="905"/>
                  </a:lnTo>
                  <a:lnTo>
                    <a:pt x="633" y="904"/>
                  </a:lnTo>
                  <a:lnTo>
                    <a:pt x="676" y="898"/>
                  </a:lnTo>
                  <a:lnTo>
                    <a:pt x="718" y="885"/>
                  </a:lnTo>
                  <a:lnTo>
                    <a:pt x="757" y="867"/>
                  </a:lnTo>
                  <a:lnTo>
                    <a:pt x="791" y="843"/>
                  </a:lnTo>
                  <a:lnTo>
                    <a:pt x="822" y="815"/>
                  </a:lnTo>
                  <a:lnTo>
                    <a:pt x="850" y="784"/>
                  </a:lnTo>
                  <a:lnTo>
                    <a:pt x="871" y="749"/>
                  </a:lnTo>
                  <a:lnTo>
                    <a:pt x="888" y="711"/>
                  </a:lnTo>
                  <a:lnTo>
                    <a:pt x="899" y="671"/>
                  </a:lnTo>
                  <a:lnTo>
                    <a:pt x="905" y="629"/>
                  </a:lnTo>
                  <a:lnTo>
                    <a:pt x="905" y="587"/>
                  </a:lnTo>
                  <a:lnTo>
                    <a:pt x="898" y="544"/>
                  </a:lnTo>
                  <a:lnTo>
                    <a:pt x="885" y="502"/>
                  </a:lnTo>
                  <a:lnTo>
                    <a:pt x="867" y="463"/>
                  </a:lnTo>
                  <a:lnTo>
                    <a:pt x="843" y="429"/>
                  </a:lnTo>
                  <a:lnTo>
                    <a:pt x="816" y="398"/>
                  </a:lnTo>
                  <a:lnTo>
                    <a:pt x="784" y="370"/>
                  </a:lnTo>
                  <a:lnTo>
                    <a:pt x="749" y="349"/>
                  </a:lnTo>
                  <a:lnTo>
                    <a:pt x="711" y="332"/>
                  </a:lnTo>
                  <a:lnTo>
                    <a:pt x="671" y="321"/>
                  </a:lnTo>
                  <a:lnTo>
                    <a:pt x="631" y="315"/>
                  </a:lnTo>
                  <a:close/>
                  <a:moveTo>
                    <a:pt x="553" y="0"/>
                  </a:moveTo>
                  <a:lnTo>
                    <a:pt x="668" y="0"/>
                  </a:lnTo>
                  <a:lnTo>
                    <a:pt x="683" y="3"/>
                  </a:lnTo>
                  <a:lnTo>
                    <a:pt x="696" y="10"/>
                  </a:lnTo>
                  <a:lnTo>
                    <a:pt x="706" y="22"/>
                  </a:lnTo>
                  <a:lnTo>
                    <a:pt x="711" y="36"/>
                  </a:lnTo>
                  <a:lnTo>
                    <a:pt x="730" y="149"/>
                  </a:lnTo>
                  <a:lnTo>
                    <a:pt x="773" y="162"/>
                  </a:lnTo>
                  <a:lnTo>
                    <a:pt x="815" y="180"/>
                  </a:lnTo>
                  <a:lnTo>
                    <a:pt x="855" y="201"/>
                  </a:lnTo>
                  <a:lnTo>
                    <a:pt x="949" y="134"/>
                  </a:lnTo>
                  <a:lnTo>
                    <a:pt x="963" y="128"/>
                  </a:lnTo>
                  <a:lnTo>
                    <a:pt x="978" y="126"/>
                  </a:lnTo>
                  <a:lnTo>
                    <a:pt x="992" y="130"/>
                  </a:lnTo>
                  <a:lnTo>
                    <a:pt x="1005" y="139"/>
                  </a:lnTo>
                  <a:lnTo>
                    <a:pt x="1085" y="219"/>
                  </a:lnTo>
                  <a:lnTo>
                    <a:pt x="1093" y="232"/>
                  </a:lnTo>
                  <a:lnTo>
                    <a:pt x="1097" y="247"/>
                  </a:lnTo>
                  <a:lnTo>
                    <a:pt x="1096" y="261"/>
                  </a:lnTo>
                  <a:lnTo>
                    <a:pt x="1090" y="275"/>
                  </a:lnTo>
                  <a:lnTo>
                    <a:pt x="1022" y="369"/>
                  </a:lnTo>
                  <a:lnTo>
                    <a:pt x="1043" y="409"/>
                  </a:lnTo>
                  <a:lnTo>
                    <a:pt x="1060" y="450"/>
                  </a:lnTo>
                  <a:lnTo>
                    <a:pt x="1072" y="493"/>
                  </a:lnTo>
                  <a:lnTo>
                    <a:pt x="1186" y="511"/>
                  </a:lnTo>
                  <a:lnTo>
                    <a:pt x="1200" y="518"/>
                  </a:lnTo>
                  <a:lnTo>
                    <a:pt x="1212" y="526"/>
                  </a:lnTo>
                  <a:lnTo>
                    <a:pt x="1220" y="540"/>
                  </a:lnTo>
                  <a:lnTo>
                    <a:pt x="1223" y="555"/>
                  </a:lnTo>
                  <a:lnTo>
                    <a:pt x="1223" y="670"/>
                  </a:lnTo>
                  <a:lnTo>
                    <a:pt x="1221" y="686"/>
                  </a:lnTo>
                  <a:lnTo>
                    <a:pt x="1213" y="698"/>
                  </a:lnTo>
                  <a:lnTo>
                    <a:pt x="1201" y="708"/>
                  </a:lnTo>
                  <a:lnTo>
                    <a:pt x="1186" y="713"/>
                  </a:lnTo>
                  <a:lnTo>
                    <a:pt x="1072" y="732"/>
                  </a:lnTo>
                  <a:lnTo>
                    <a:pt x="1059" y="774"/>
                  </a:lnTo>
                  <a:lnTo>
                    <a:pt x="1041" y="815"/>
                  </a:lnTo>
                  <a:lnTo>
                    <a:pt x="1020" y="854"/>
                  </a:lnTo>
                  <a:lnTo>
                    <a:pt x="1087" y="948"/>
                  </a:lnTo>
                  <a:lnTo>
                    <a:pt x="1095" y="962"/>
                  </a:lnTo>
                  <a:lnTo>
                    <a:pt x="1096" y="977"/>
                  </a:lnTo>
                  <a:lnTo>
                    <a:pt x="1091" y="992"/>
                  </a:lnTo>
                  <a:lnTo>
                    <a:pt x="1082" y="1004"/>
                  </a:lnTo>
                  <a:lnTo>
                    <a:pt x="1003" y="1085"/>
                  </a:lnTo>
                  <a:lnTo>
                    <a:pt x="989" y="1093"/>
                  </a:lnTo>
                  <a:lnTo>
                    <a:pt x="976" y="1097"/>
                  </a:lnTo>
                  <a:lnTo>
                    <a:pt x="961" y="1096"/>
                  </a:lnTo>
                  <a:lnTo>
                    <a:pt x="946" y="1088"/>
                  </a:lnTo>
                  <a:lnTo>
                    <a:pt x="852" y="1022"/>
                  </a:lnTo>
                  <a:lnTo>
                    <a:pt x="814" y="1043"/>
                  </a:lnTo>
                  <a:lnTo>
                    <a:pt x="772" y="1059"/>
                  </a:lnTo>
                  <a:lnTo>
                    <a:pt x="730" y="1072"/>
                  </a:lnTo>
                  <a:lnTo>
                    <a:pt x="710" y="1185"/>
                  </a:lnTo>
                  <a:lnTo>
                    <a:pt x="705" y="1200"/>
                  </a:lnTo>
                  <a:lnTo>
                    <a:pt x="695" y="1212"/>
                  </a:lnTo>
                  <a:lnTo>
                    <a:pt x="681" y="1220"/>
                  </a:lnTo>
                  <a:lnTo>
                    <a:pt x="666" y="1222"/>
                  </a:lnTo>
                  <a:lnTo>
                    <a:pt x="551" y="1222"/>
                  </a:lnTo>
                  <a:lnTo>
                    <a:pt x="537" y="1220"/>
                  </a:lnTo>
                  <a:lnTo>
                    <a:pt x="523" y="1212"/>
                  </a:lnTo>
                  <a:lnTo>
                    <a:pt x="513" y="1200"/>
                  </a:lnTo>
                  <a:lnTo>
                    <a:pt x="508" y="1185"/>
                  </a:lnTo>
                  <a:lnTo>
                    <a:pt x="490" y="1071"/>
                  </a:lnTo>
                  <a:lnTo>
                    <a:pt x="449" y="1059"/>
                  </a:lnTo>
                  <a:lnTo>
                    <a:pt x="408" y="1041"/>
                  </a:lnTo>
                  <a:lnTo>
                    <a:pt x="370" y="1022"/>
                  </a:lnTo>
                  <a:lnTo>
                    <a:pt x="275" y="1088"/>
                  </a:lnTo>
                  <a:lnTo>
                    <a:pt x="261" y="1095"/>
                  </a:lnTo>
                  <a:lnTo>
                    <a:pt x="246" y="1096"/>
                  </a:lnTo>
                  <a:lnTo>
                    <a:pt x="232" y="1092"/>
                  </a:lnTo>
                  <a:lnTo>
                    <a:pt x="219" y="1083"/>
                  </a:lnTo>
                  <a:lnTo>
                    <a:pt x="139" y="1003"/>
                  </a:lnTo>
                  <a:lnTo>
                    <a:pt x="131" y="991"/>
                  </a:lnTo>
                  <a:lnTo>
                    <a:pt x="127" y="976"/>
                  </a:lnTo>
                  <a:lnTo>
                    <a:pt x="128" y="961"/>
                  </a:lnTo>
                  <a:lnTo>
                    <a:pt x="134" y="947"/>
                  </a:lnTo>
                  <a:lnTo>
                    <a:pt x="201" y="853"/>
                  </a:lnTo>
                  <a:lnTo>
                    <a:pt x="181" y="815"/>
                  </a:lnTo>
                  <a:lnTo>
                    <a:pt x="164" y="774"/>
                  </a:lnTo>
                  <a:lnTo>
                    <a:pt x="151" y="731"/>
                  </a:lnTo>
                  <a:lnTo>
                    <a:pt x="35" y="711"/>
                  </a:lnTo>
                  <a:lnTo>
                    <a:pt x="21" y="706"/>
                  </a:lnTo>
                  <a:lnTo>
                    <a:pt x="9" y="696"/>
                  </a:lnTo>
                  <a:lnTo>
                    <a:pt x="2" y="682"/>
                  </a:lnTo>
                  <a:lnTo>
                    <a:pt x="0" y="667"/>
                  </a:lnTo>
                  <a:lnTo>
                    <a:pt x="0" y="552"/>
                  </a:lnTo>
                  <a:lnTo>
                    <a:pt x="2" y="537"/>
                  </a:lnTo>
                  <a:lnTo>
                    <a:pt x="9" y="524"/>
                  </a:lnTo>
                  <a:lnTo>
                    <a:pt x="22" y="514"/>
                  </a:lnTo>
                  <a:lnTo>
                    <a:pt x="35" y="509"/>
                  </a:lnTo>
                  <a:lnTo>
                    <a:pt x="149" y="493"/>
                  </a:lnTo>
                  <a:lnTo>
                    <a:pt x="163" y="450"/>
                  </a:lnTo>
                  <a:lnTo>
                    <a:pt x="179" y="409"/>
                  </a:lnTo>
                  <a:lnTo>
                    <a:pt x="200" y="370"/>
                  </a:lnTo>
                  <a:lnTo>
                    <a:pt x="133" y="275"/>
                  </a:lnTo>
                  <a:lnTo>
                    <a:pt x="127" y="261"/>
                  </a:lnTo>
                  <a:lnTo>
                    <a:pt x="126" y="247"/>
                  </a:lnTo>
                  <a:lnTo>
                    <a:pt x="129" y="232"/>
                  </a:lnTo>
                  <a:lnTo>
                    <a:pt x="138" y="219"/>
                  </a:lnTo>
                  <a:lnTo>
                    <a:pt x="219" y="139"/>
                  </a:lnTo>
                  <a:lnTo>
                    <a:pt x="231" y="130"/>
                  </a:lnTo>
                  <a:lnTo>
                    <a:pt x="246" y="126"/>
                  </a:lnTo>
                  <a:lnTo>
                    <a:pt x="261" y="128"/>
                  </a:lnTo>
                  <a:lnTo>
                    <a:pt x="274" y="135"/>
                  </a:lnTo>
                  <a:lnTo>
                    <a:pt x="367" y="202"/>
                  </a:lnTo>
                  <a:lnTo>
                    <a:pt x="405" y="182"/>
                  </a:lnTo>
                  <a:lnTo>
                    <a:pt x="446" y="165"/>
                  </a:lnTo>
                  <a:lnTo>
                    <a:pt x="490" y="151"/>
                  </a:lnTo>
                  <a:lnTo>
                    <a:pt x="509" y="36"/>
                  </a:lnTo>
                  <a:lnTo>
                    <a:pt x="514" y="21"/>
                  </a:lnTo>
                  <a:lnTo>
                    <a:pt x="524" y="10"/>
                  </a:lnTo>
                  <a:lnTo>
                    <a:pt x="538" y="3"/>
                  </a:lnTo>
                  <a:lnTo>
                    <a:pt x="5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3B978FB8-0BC4-1829-4493-F6C5263B5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5" y="2357"/>
              <a:ext cx="534" cy="288"/>
            </a:xfrm>
            <a:custGeom>
              <a:avLst/>
              <a:gdLst>
                <a:gd name="T0" fmla="*/ 703 w 1601"/>
                <a:gd name="T1" fmla="*/ 505 h 864"/>
                <a:gd name="T2" fmla="*/ 796 w 1601"/>
                <a:gd name="T3" fmla="*/ 370 h 864"/>
                <a:gd name="T4" fmla="*/ 741 w 1601"/>
                <a:gd name="T5" fmla="*/ 277 h 864"/>
                <a:gd name="T6" fmla="*/ 726 w 1601"/>
                <a:gd name="T7" fmla="*/ 211 h 864"/>
                <a:gd name="T8" fmla="*/ 740 w 1601"/>
                <a:gd name="T9" fmla="*/ 169 h 864"/>
                <a:gd name="T10" fmla="*/ 771 w 1601"/>
                <a:gd name="T11" fmla="*/ 145 h 864"/>
                <a:gd name="T12" fmla="*/ 805 w 1601"/>
                <a:gd name="T13" fmla="*/ 133 h 864"/>
                <a:gd name="T14" fmla="*/ 833 w 1601"/>
                <a:gd name="T15" fmla="*/ 130 h 864"/>
                <a:gd name="T16" fmla="*/ 845 w 1601"/>
                <a:gd name="T17" fmla="*/ 130 h 864"/>
                <a:gd name="T18" fmla="*/ 869 w 1601"/>
                <a:gd name="T19" fmla="*/ 132 h 864"/>
                <a:gd name="T20" fmla="*/ 902 w 1601"/>
                <a:gd name="T21" fmla="*/ 140 h 864"/>
                <a:gd name="T22" fmla="*/ 935 w 1601"/>
                <a:gd name="T23" fmla="*/ 159 h 864"/>
                <a:gd name="T24" fmla="*/ 955 w 1601"/>
                <a:gd name="T25" fmla="*/ 195 h 864"/>
                <a:gd name="T26" fmla="*/ 951 w 1601"/>
                <a:gd name="T27" fmla="*/ 252 h 864"/>
                <a:gd name="T28" fmla="*/ 912 w 1601"/>
                <a:gd name="T29" fmla="*/ 335 h 864"/>
                <a:gd name="T30" fmla="*/ 981 w 1601"/>
                <a:gd name="T31" fmla="*/ 504 h 864"/>
                <a:gd name="T32" fmla="*/ 1141 w 1601"/>
                <a:gd name="T33" fmla="*/ 0 h 864"/>
                <a:gd name="T34" fmla="*/ 1163 w 1601"/>
                <a:gd name="T35" fmla="*/ 15 h 864"/>
                <a:gd name="T36" fmla="*/ 1225 w 1601"/>
                <a:gd name="T37" fmla="*/ 52 h 864"/>
                <a:gd name="T38" fmla="*/ 1318 w 1601"/>
                <a:gd name="T39" fmla="*/ 100 h 864"/>
                <a:gd name="T40" fmla="*/ 1435 w 1601"/>
                <a:gd name="T41" fmla="*/ 148 h 864"/>
                <a:gd name="T42" fmla="*/ 1553 w 1601"/>
                <a:gd name="T43" fmla="*/ 184 h 864"/>
                <a:gd name="T44" fmla="*/ 1574 w 1601"/>
                <a:gd name="T45" fmla="*/ 230 h 864"/>
                <a:gd name="T46" fmla="*/ 1461 w 1601"/>
                <a:gd name="T47" fmla="*/ 288 h 864"/>
                <a:gd name="T48" fmla="*/ 1314 w 1601"/>
                <a:gd name="T49" fmla="*/ 346 h 864"/>
                <a:gd name="T50" fmla="*/ 1177 w 1601"/>
                <a:gd name="T51" fmla="*/ 395 h 864"/>
                <a:gd name="T52" fmla="*/ 1080 w 1601"/>
                <a:gd name="T53" fmla="*/ 481 h 864"/>
                <a:gd name="T54" fmla="*/ 1020 w 1601"/>
                <a:gd name="T55" fmla="*/ 608 h 864"/>
                <a:gd name="T56" fmla="*/ 998 w 1601"/>
                <a:gd name="T57" fmla="*/ 766 h 864"/>
                <a:gd name="T58" fmla="*/ 1001 w 1601"/>
                <a:gd name="T59" fmla="*/ 843 h 864"/>
                <a:gd name="T60" fmla="*/ 843 w 1601"/>
                <a:gd name="T61" fmla="*/ 864 h 864"/>
                <a:gd name="T62" fmla="*/ 603 w 1601"/>
                <a:gd name="T63" fmla="*/ 849 h 864"/>
                <a:gd name="T64" fmla="*/ 400 w 1601"/>
                <a:gd name="T65" fmla="*/ 812 h 864"/>
                <a:gd name="T66" fmla="*/ 238 w 1601"/>
                <a:gd name="T67" fmla="*/ 764 h 864"/>
                <a:gd name="T68" fmla="*/ 119 w 1601"/>
                <a:gd name="T69" fmla="*/ 715 h 864"/>
                <a:gd name="T70" fmla="*/ 45 w 1601"/>
                <a:gd name="T71" fmla="*/ 678 h 864"/>
                <a:gd name="T72" fmla="*/ 20 w 1601"/>
                <a:gd name="T73" fmla="*/ 663 h 864"/>
                <a:gd name="T74" fmla="*/ 11 w 1601"/>
                <a:gd name="T75" fmla="*/ 594 h 864"/>
                <a:gd name="T76" fmla="*/ 4 w 1601"/>
                <a:gd name="T77" fmla="*/ 521 h 864"/>
                <a:gd name="T78" fmla="*/ 1 w 1601"/>
                <a:gd name="T79" fmla="*/ 487 h 864"/>
                <a:gd name="T80" fmla="*/ 1 w 1601"/>
                <a:gd name="T81" fmla="*/ 419 h 864"/>
                <a:gd name="T82" fmla="*/ 12 w 1601"/>
                <a:gd name="T83" fmla="*/ 339 h 864"/>
                <a:gd name="T84" fmla="*/ 43 w 1601"/>
                <a:gd name="T85" fmla="*/ 262 h 864"/>
                <a:gd name="T86" fmla="*/ 101 w 1601"/>
                <a:gd name="T87" fmla="*/ 200 h 864"/>
                <a:gd name="T88" fmla="*/ 205 w 1601"/>
                <a:gd name="T89" fmla="*/ 162 h 864"/>
                <a:gd name="T90" fmla="*/ 329 w 1601"/>
                <a:gd name="T91" fmla="*/ 116 h 864"/>
                <a:gd name="T92" fmla="*/ 432 w 1601"/>
                <a:gd name="T93" fmla="*/ 68 h 864"/>
                <a:gd name="T94" fmla="*/ 505 w 1601"/>
                <a:gd name="T95" fmla="*/ 26 h 864"/>
                <a:gd name="T96" fmla="*/ 541 w 1601"/>
                <a:gd name="T97" fmla="*/ 2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01" h="864">
                  <a:moveTo>
                    <a:pt x="543" y="0"/>
                  </a:moveTo>
                  <a:lnTo>
                    <a:pt x="678" y="424"/>
                  </a:lnTo>
                  <a:lnTo>
                    <a:pt x="703" y="505"/>
                  </a:lnTo>
                  <a:lnTo>
                    <a:pt x="703" y="504"/>
                  </a:lnTo>
                  <a:lnTo>
                    <a:pt x="725" y="572"/>
                  </a:lnTo>
                  <a:lnTo>
                    <a:pt x="796" y="370"/>
                  </a:lnTo>
                  <a:lnTo>
                    <a:pt x="772" y="335"/>
                  </a:lnTo>
                  <a:lnTo>
                    <a:pt x="753" y="304"/>
                  </a:lnTo>
                  <a:lnTo>
                    <a:pt x="741" y="277"/>
                  </a:lnTo>
                  <a:lnTo>
                    <a:pt x="732" y="252"/>
                  </a:lnTo>
                  <a:lnTo>
                    <a:pt x="728" y="230"/>
                  </a:lnTo>
                  <a:lnTo>
                    <a:pt x="726" y="211"/>
                  </a:lnTo>
                  <a:lnTo>
                    <a:pt x="729" y="195"/>
                  </a:lnTo>
                  <a:lnTo>
                    <a:pt x="734" y="180"/>
                  </a:lnTo>
                  <a:lnTo>
                    <a:pt x="740" y="169"/>
                  </a:lnTo>
                  <a:lnTo>
                    <a:pt x="749" y="159"/>
                  </a:lnTo>
                  <a:lnTo>
                    <a:pt x="760" y="151"/>
                  </a:lnTo>
                  <a:lnTo>
                    <a:pt x="771" y="145"/>
                  </a:lnTo>
                  <a:lnTo>
                    <a:pt x="782" y="140"/>
                  </a:lnTo>
                  <a:lnTo>
                    <a:pt x="794" y="136"/>
                  </a:lnTo>
                  <a:lnTo>
                    <a:pt x="805" y="133"/>
                  </a:lnTo>
                  <a:lnTo>
                    <a:pt x="817" y="132"/>
                  </a:lnTo>
                  <a:lnTo>
                    <a:pt x="825" y="131"/>
                  </a:lnTo>
                  <a:lnTo>
                    <a:pt x="833" y="130"/>
                  </a:lnTo>
                  <a:lnTo>
                    <a:pt x="839" y="130"/>
                  </a:lnTo>
                  <a:lnTo>
                    <a:pt x="843" y="130"/>
                  </a:lnTo>
                  <a:lnTo>
                    <a:pt x="845" y="130"/>
                  </a:lnTo>
                  <a:lnTo>
                    <a:pt x="851" y="130"/>
                  </a:lnTo>
                  <a:lnTo>
                    <a:pt x="859" y="131"/>
                  </a:lnTo>
                  <a:lnTo>
                    <a:pt x="869" y="132"/>
                  </a:lnTo>
                  <a:lnTo>
                    <a:pt x="878" y="133"/>
                  </a:lnTo>
                  <a:lnTo>
                    <a:pt x="890" y="136"/>
                  </a:lnTo>
                  <a:lnTo>
                    <a:pt x="902" y="140"/>
                  </a:lnTo>
                  <a:lnTo>
                    <a:pt x="913" y="145"/>
                  </a:lnTo>
                  <a:lnTo>
                    <a:pt x="924" y="151"/>
                  </a:lnTo>
                  <a:lnTo>
                    <a:pt x="935" y="159"/>
                  </a:lnTo>
                  <a:lnTo>
                    <a:pt x="944" y="169"/>
                  </a:lnTo>
                  <a:lnTo>
                    <a:pt x="951" y="180"/>
                  </a:lnTo>
                  <a:lnTo>
                    <a:pt x="955" y="195"/>
                  </a:lnTo>
                  <a:lnTo>
                    <a:pt x="958" y="211"/>
                  </a:lnTo>
                  <a:lnTo>
                    <a:pt x="956" y="230"/>
                  </a:lnTo>
                  <a:lnTo>
                    <a:pt x="951" y="252"/>
                  </a:lnTo>
                  <a:lnTo>
                    <a:pt x="943" y="277"/>
                  </a:lnTo>
                  <a:lnTo>
                    <a:pt x="930" y="304"/>
                  </a:lnTo>
                  <a:lnTo>
                    <a:pt x="912" y="335"/>
                  </a:lnTo>
                  <a:lnTo>
                    <a:pt x="888" y="370"/>
                  </a:lnTo>
                  <a:lnTo>
                    <a:pt x="960" y="572"/>
                  </a:lnTo>
                  <a:lnTo>
                    <a:pt x="981" y="504"/>
                  </a:lnTo>
                  <a:lnTo>
                    <a:pt x="981" y="505"/>
                  </a:lnTo>
                  <a:lnTo>
                    <a:pt x="1006" y="424"/>
                  </a:lnTo>
                  <a:lnTo>
                    <a:pt x="1141" y="0"/>
                  </a:lnTo>
                  <a:lnTo>
                    <a:pt x="1143" y="2"/>
                  </a:lnTo>
                  <a:lnTo>
                    <a:pt x="1151" y="7"/>
                  </a:lnTo>
                  <a:lnTo>
                    <a:pt x="1163" y="15"/>
                  </a:lnTo>
                  <a:lnTo>
                    <a:pt x="1179" y="26"/>
                  </a:lnTo>
                  <a:lnTo>
                    <a:pt x="1200" y="38"/>
                  </a:lnTo>
                  <a:lnTo>
                    <a:pt x="1225" y="52"/>
                  </a:lnTo>
                  <a:lnTo>
                    <a:pt x="1252" y="68"/>
                  </a:lnTo>
                  <a:lnTo>
                    <a:pt x="1284" y="84"/>
                  </a:lnTo>
                  <a:lnTo>
                    <a:pt x="1318" y="100"/>
                  </a:lnTo>
                  <a:lnTo>
                    <a:pt x="1355" y="116"/>
                  </a:lnTo>
                  <a:lnTo>
                    <a:pt x="1394" y="133"/>
                  </a:lnTo>
                  <a:lnTo>
                    <a:pt x="1435" y="148"/>
                  </a:lnTo>
                  <a:lnTo>
                    <a:pt x="1479" y="162"/>
                  </a:lnTo>
                  <a:lnTo>
                    <a:pt x="1523" y="175"/>
                  </a:lnTo>
                  <a:lnTo>
                    <a:pt x="1553" y="184"/>
                  </a:lnTo>
                  <a:lnTo>
                    <a:pt x="1579" y="198"/>
                  </a:lnTo>
                  <a:lnTo>
                    <a:pt x="1601" y="214"/>
                  </a:lnTo>
                  <a:lnTo>
                    <a:pt x="1574" y="230"/>
                  </a:lnTo>
                  <a:lnTo>
                    <a:pt x="1542" y="249"/>
                  </a:lnTo>
                  <a:lnTo>
                    <a:pt x="1503" y="268"/>
                  </a:lnTo>
                  <a:lnTo>
                    <a:pt x="1461" y="288"/>
                  </a:lnTo>
                  <a:lnTo>
                    <a:pt x="1415" y="309"/>
                  </a:lnTo>
                  <a:lnTo>
                    <a:pt x="1366" y="328"/>
                  </a:lnTo>
                  <a:lnTo>
                    <a:pt x="1314" y="346"/>
                  </a:lnTo>
                  <a:lnTo>
                    <a:pt x="1261" y="362"/>
                  </a:lnTo>
                  <a:lnTo>
                    <a:pt x="1217" y="376"/>
                  </a:lnTo>
                  <a:lnTo>
                    <a:pt x="1177" y="395"/>
                  </a:lnTo>
                  <a:lnTo>
                    <a:pt x="1141" y="419"/>
                  </a:lnTo>
                  <a:lnTo>
                    <a:pt x="1109" y="448"/>
                  </a:lnTo>
                  <a:lnTo>
                    <a:pt x="1080" y="481"/>
                  </a:lnTo>
                  <a:lnTo>
                    <a:pt x="1055" y="520"/>
                  </a:lnTo>
                  <a:lnTo>
                    <a:pt x="1036" y="562"/>
                  </a:lnTo>
                  <a:lnTo>
                    <a:pt x="1020" y="608"/>
                  </a:lnTo>
                  <a:lnTo>
                    <a:pt x="1007" y="657"/>
                  </a:lnTo>
                  <a:lnTo>
                    <a:pt x="1001" y="710"/>
                  </a:lnTo>
                  <a:lnTo>
                    <a:pt x="998" y="766"/>
                  </a:lnTo>
                  <a:lnTo>
                    <a:pt x="1001" y="827"/>
                  </a:lnTo>
                  <a:lnTo>
                    <a:pt x="1001" y="833"/>
                  </a:lnTo>
                  <a:lnTo>
                    <a:pt x="1001" y="843"/>
                  </a:lnTo>
                  <a:lnTo>
                    <a:pt x="1003" y="858"/>
                  </a:lnTo>
                  <a:lnTo>
                    <a:pt x="924" y="863"/>
                  </a:lnTo>
                  <a:lnTo>
                    <a:pt x="843" y="864"/>
                  </a:lnTo>
                  <a:lnTo>
                    <a:pt x="758" y="863"/>
                  </a:lnTo>
                  <a:lnTo>
                    <a:pt x="679" y="856"/>
                  </a:lnTo>
                  <a:lnTo>
                    <a:pt x="603" y="849"/>
                  </a:lnTo>
                  <a:lnTo>
                    <a:pt x="531" y="839"/>
                  </a:lnTo>
                  <a:lnTo>
                    <a:pt x="464" y="825"/>
                  </a:lnTo>
                  <a:lnTo>
                    <a:pt x="400" y="812"/>
                  </a:lnTo>
                  <a:lnTo>
                    <a:pt x="341" y="797"/>
                  </a:lnTo>
                  <a:lnTo>
                    <a:pt x="287" y="781"/>
                  </a:lnTo>
                  <a:lnTo>
                    <a:pt x="238" y="764"/>
                  </a:lnTo>
                  <a:lnTo>
                    <a:pt x="193" y="747"/>
                  </a:lnTo>
                  <a:lnTo>
                    <a:pt x="153" y="731"/>
                  </a:lnTo>
                  <a:lnTo>
                    <a:pt x="119" y="715"/>
                  </a:lnTo>
                  <a:lnTo>
                    <a:pt x="89" y="702"/>
                  </a:lnTo>
                  <a:lnTo>
                    <a:pt x="64" y="689"/>
                  </a:lnTo>
                  <a:lnTo>
                    <a:pt x="45" y="678"/>
                  </a:lnTo>
                  <a:lnTo>
                    <a:pt x="31" y="671"/>
                  </a:lnTo>
                  <a:lnTo>
                    <a:pt x="22" y="666"/>
                  </a:lnTo>
                  <a:lnTo>
                    <a:pt x="20" y="663"/>
                  </a:lnTo>
                  <a:lnTo>
                    <a:pt x="16" y="643"/>
                  </a:lnTo>
                  <a:lnTo>
                    <a:pt x="14" y="620"/>
                  </a:lnTo>
                  <a:lnTo>
                    <a:pt x="11" y="594"/>
                  </a:lnTo>
                  <a:lnTo>
                    <a:pt x="9" y="568"/>
                  </a:lnTo>
                  <a:lnTo>
                    <a:pt x="6" y="543"/>
                  </a:lnTo>
                  <a:lnTo>
                    <a:pt x="4" y="521"/>
                  </a:lnTo>
                  <a:lnTo>
                    <a:pt x="2" y="504"/>
                  </a:lnTo>
                  <a:lnTo>
                    <a:pt x="1" y="492"/>
                  </a:lnTo>
                  <a:lnTo>
                    <a:pt x="1" y="487"/>
                  </a:lnTo>
                  <a:lnTo>
                    <a:pt x="0" y="466"/>
                  </a:lnTo>
                  <a:lnTo>
                    <a:pt x="0" y="444"/>
                  </a:lnTo>
                  <a:lnTo>
                    <a:pt x="1" y="419"/>
                  </a:lnTo>
                  <a:lnTo>
                    <a:pt x="2" y="393"/>
                  </a:lnTo>
                  <a:lnTo>
                    <a:pt x="6" y="366"/>
                  </a:lnTo>
                  <a:lnTo>
                    <a:pt x="12" y="339"/>
                  </a:lnTo>
                  <a:lnTo>
                    <a:pt x="20" y="313"/>
                  </a:lnTo>
                  <a:lnTo>
                    <a:pt x="30" y="287"/>
                  </a:lnTo>
                  <a:lnTo>
                    <a:pt x="43" y="262"/>
                  </a:lnTo>
                  <a:lnTo>
                    <a:pt x="59" y="239"/>
                  </a:lnTo>
                  <a:lnTo>
                    <a:pt x="78" y="218"/>
                  </a:lnTo>
                  <a:lnTo>
                    <a:pt x="101" y="200"/>
                  </a:lnTo>
                  <a:lnTo>
                    <a:pt x="129" y="185"/>
                  </a:lnTo>
                  <a:lnTo>
                    <a:pt x="161" y="175"/>
                  </a:lnTo>
                  <a:lnTo>
                    <a:pt x="205" y="162"/>
                  </a:lnTo>
                  <a:lnTo>
                    <a:pt x="249" y="148"/>
                  </a:lnTo>
                  <a:lnTo>
                    <a:pt x="290" y="133"/>
                  </a:lnTo>
                  <a:lnTo>
                    <a:pt x="329" y="116"/>
                  </a:lnTo>
                  <a:lnTo>
                    <a:pt x="366" y="100"/>
                  </a:lnTo>
                  <a:lnTo>
                    <a:pt x="400" y="84"/>
                  </a:lnTo>
                  <a:lnTo>
                    <a:pt x="432" y="68"/>
                  </a:lnTo>
                  <a:lnTo>
                    <a:pt x="459" y="52"/>
                  </a:lnTo>
                  <a:lnTo>
                    <a:pt x="484" y="38"/>
                  </a:lnTo>
                  <a:lnTo>
                    <a:pt x="505" y="26"/>
                  </a:lnTo>
                  <a:lnTo>
                    <a:pt x="521" y="15"/>
                  </a:lnTo>
                  <a:lnTo>
                    <a:pt x="533" y="7"/>
                  </a:lnTo>
                  <a:lnTo>
                    <a:pt x="541" y="2"/>
                  </a:lnTo>
                  <a:lnTo>
                    <a:pt x="5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2">
              <a:extLst>
                <a:ext uri="{FF2B5EF4-FFF2-40B4-BE49-F238E27FC236}">
                  <a16:creationId xmlns:a16="http://schemas.microsoft.com/office/drawing/2014/main" id="{5803D3ED-8F61-4409-E570-1FB740B1D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6" y="2451"/>
              <a:ext cx="616" cy="296"/>
            </a:xfrm>
            <a:custGeom>
              <a:avLst/>
              <a:gdLst>
                <a:gd name="T0" fmla="*/ 771 w 1850"/>
                <a:gd name="T1" fmla="*/ 552 h 888"/>
                <a:gd name="T2" fmla="*/ 829 w 1850"/>
                <a:gd name="T3" fmla="*/ 337 h 888"/>
                <a:gd name="T4" fmla="*/ 798 w 1850"/>
                <a:gd name="T5" fmla="*/ 238 h 888"/>
                <a:gd name="T6" fmla="*/ 818 w 1850"/>
                <a:gd name="T7" fmla="*/ 180 h 888"/>
                <a:gd name="T8" fmla="*/ 864 w 1850"/>
                <a:gd name="T9" fmla="*/ 152 h 888"/>
                <a:gd name="T10" fmla="*/ 908 w 1850"/>
                <a:gd name="T11" fmla="*/ 144 h 888"/>
                <a:gd name="T12" fmla="*/ 928 w 1850"/>
                <a:gd name="T13" fmla="*/ 143 h 888"/>
                <a:gd name="T14" fmla="*/ 963 w 1850"/>
                <a:gd name="T15" fmla="*/ 146 h 888"/>
                <a:gd name="T16" fmla="*/ 1011 w 1850"/>
                <a:gd name="T17" fmla="*/ 162 h 888"/>
                <a:gd name="T18" fmla="*/ 1047 w 1850"/>
                <a:gd name="T19" fmla="*/ 204 h 888"/>
                <a:gd name="T20" fmla="*/ 1045 w 1850"/>
                <a:gd name="T21" fmla="*/ 281 h 888"/>
                <a:gd name="T22" fmla="*/ 977 w 1850"/>
                <a:gd name="T23" fmla="*/ 406 h 888"/>
                <a:gd name="T24" fmla="*/ 1106 w 1850"/>
                <a:gd name="T25" fmla="*/ 466 h 888"/>
                <a:gd name="T26" fmla="*/ 1278 w 1850"/>
                <a:gd name="T27" fmla="*/ 16 h 888"/>
                <a:gd name="T28" fmla="*/ 1377 w 1850"/>
                <a:gd name="T29" fmla="*/ 74 h 888"/>
                <a:gd name="T30" fmla="*/ 1532 w 1850"/>
                <a:gd name="T31" fmla="*/ 146 h 888"/>
                <a:gd name="T32" fmla="*/ 1709 w 1850"/>
                <a:gd name="T33" fmla="*/ 204 h 888"/>
                <a:gd name="T34" fmla="*/ 1803 w 1850"/>
                <a:gd name="T35" fmla="*/ 287 h 888"/>
                <a:gd name="T36" fmla="*/ 1844 w 1850"/>
                <a:gd name="T37" fmla="*/ 403 h 888"/>
                <a:gd name="T38" fmla="*/ 1850 w 1850"/>
                <a:gd name="T39" fmla="*/ 514 h 888"/>
                <a:gd name="T40" fmla="*/ 1846 w 1850"/>
                <a:gd name="T41" fmla="*/ 567 h 888"/>
                <a:gd name="T42" fmla="*/ 1836 w 1850"/>
                <a:gd name="T43" fmla="*/ 663 h 888"/>
                <a:gd name="T44" fmla="*/ 1825 w 1850"/>
                <a:gd name="T45" fmla="*/ 732 h 888"/>
                <a:gd name="T46" fmla="*/ 1756 w 1850"/>
                <a:gd name="T47" fmla="*/ 769 h 888"/>
                <a:gd name="T48" fmla="*/ 1600 w 1850"/>
                <a:gd name="T49" fmla="*/ 836 h 888"/>
                <a:gd name="T50" fmla="*/ 1402 w 1850"/>
                <a:gd name="T51" fmla="*/ 859 h 888"/>
                <a:gd name="T52" fmla="*/ 1288 w 1850"/>
                <a:gd name="T53" fmla="*/ 811 h 888"/>
                <a:gd name="T54" fmla="*/ 1160 w 1850"/>
                <a:gd name="T55" fmla="*/ 867 h 888"/>
                <a:gd name="T56" fmla="*/ 1118 w 1850"/>
                <a:gd name="T57" fmla="*/ 758 h 888"/>
                <a:gd name="T58" fmla="*/ 1015 w 1850"/>
                <a:gd name="T59" fmla="*/ 687 h 888"/>
                <a:gd name="T60" fmla="*/ 805 w 1850"/>
                <a:gd name="T61" fmla="*/ 696 h 888"/>
                <a:gd name="T62" fmla="*/ 718 w 1850"/>
                <a:gd name="T63" fmla="*/ 785 h 888"/>
                <a:gd name="T64" fmla="*/ 692 w 1850"/>
                <a:gd name="T65" fmla="*/ 866 h 888"/>
                <a:gd name="T66" fmla="*/ 612 w 1850"/>
                <a:gd name="T67" fmla="*/ 817 h 888"/>
                <a:gd name="T68" fmla="*/ 501 w 1850"/>
                <a:gd name="T69" fmla="*/ 821 h 888"/>
                <a:gd name="T70" fmla="*/ 358 w 1850"/>
                <a:gd name="T71" fmla="*/ 869 h 888"/>
                <a:gd name="T72" fmla="*/ 161 w 1850"/>
                <a:gd name="T73" fmla="*/ 799 h 888"/>
                <a:gd name="T74" fmla="*/ 49 w 1850"/>
                <a:gd name="T75" fmla="*/ 744 h 888"/>
                <a:gd name="T76" fmla="*/ 19 w 1850"/>
                <a:gd name="T77" fmla="*/ 708 h 888"/>
                <a:gd name="T78" fmla="*/ 8 w 1850"/>
                <a:gd name="T79" fmla="*/ 609 h 888"/>
                <a:gd name="T80" fmla="*/ 2 w 1850"/>
                <a:gd name="T81" fmla="*/ 539 h 888"/>
                <a:gd name="T82" fmla="*/ 0 w 1850"/>
                <a:gd name="T83" fmla="*/ 459 h 888"/>
                <a:gd name="T84" fmla="*/ 21 w 1850"/>
                <a:gd name="T85" fmla="*/ 343 h 888"/>
                <a:gd name="T86" fmla="*/ 86 w 1850"/>
                <a:gd name="T87" fmla="*/ 239 h 888"/>
                <a:gd name="T88" fmla="*/ 225 w 1850"/>
                <a:gd name="T89" fmla="*/ 178 h 888"/>
                <a:gd name="T90" fmla="*/ 401 w 1850"/>
                <a:gd name="T91" fmla="*/ 110 h 888"/>
                <a:gd name="T92" fmla="*/ 531 w 1850"/>
                <a:gd name="T93" fmla="*/ 42 h 888"/>
                <a:gd name="T94" fmla="*/ 594 w 1850"/>
                <a:gd name="T95" fmla="*/ 3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0" h="888">
                  <a:moveTo>
                    <a:pt x="597" y="0"/>
                  </a:moveTo>
                  <a:lnTo>
                    <a:pt x="744" y="466"/>
                  </a:lnTo>
                  <a:lnTo>
                    <a:pt x="771" y="554"/>
                  </a:lnTo>
                  <a:lnTo>
                    <a:pt x="771" y="552"/>
                  </a:lnTo>
                  <a:lnTo>
                    <a:pt x="796" y="627"/>
                  </a:lnTo>
                  <a:lnTo>
                    <a:pt x="874" y="406"/>
                  </a:lnTo>
                  <a:lnTo>
                    <a:pt x="849" y="370"/>
                  </a:lnTo>
                  <a:lnTo>
                    <a:pt x="829" y="337"/>
                  </a:lnTo>
                  <a:lnTo>
                    <a:pt x="816" y="308"/>
                  </a:lnTo>
                  <a:lnTo>
                    <a:pt x="806" y="281"/>
                  </a:lnTo>
                  <a:lnTo>
                    <a:pt x="801" y="258"/>
                  </a:lnTo>
                  <a:lnTo>
                    <a:pt x="798" y="238"/>
                  </a:lnTo>
                  <a:lnTo>
                    <a:pt x="800" y="219"/>
                  </a:lnTo>
                  <a:lnTo>
                    <a:pt x="803" y="204"/>
                  </a:lnTo>
                  <a:lnTo>
                    <a:pt x="809" y="191"/>
                  </a:lnTo>
                  <a:lnTo>
                    <a:pt x="818" y="180"/>
                  </a:lnTo>
                  <a:lnTo>
                    <a:pt x="828" y="170"/>
                  </a:lnTo>
                  <a:lnTo>
                    <a:pt x="839" y="162"/>
                  </a:lnTo>
                  <a:lnTo>
                    <a:pt x="852" y="156"/>
                  </a:lnTo>
                  <a:lnTo>
                    <a:pt x="864" y="152"/>
                  </a:lnTo>
                  <a:lnTo>
                    <a:pt x="876" y="149"/>
                  </a:lnTo>
                  <a:lnTo>
                    <a:pt x="887" y="146"/>
                  </a:lnTo>
                  <a:lnTo>
                    <a:pt x="899" y="145"/>
                  </a:lnTo>
                  <a:lnTo>
                    <a:pt x="908" y="144"/>
                  </a:lnTo>
                  <a:lnTo>
                    <a:pt x="916" y="143"/>
                  </a:lnTo>
                  <a:lnTo>
                    <a:pt x="922" y="143"/>
                  </a:lnTo>
                  <a:lnTo>
                    <a:pt x="925" y="143"/>
                  </a:lnTo>
                  <a:lnTo>
                    <a:pt x="928" y="143"/>
                  </a:lnTo>
                  <a:lnTo>
                    <a:pt x="934" y="144"/>
                  </a:lnTo>
                  <a:lnTo>
                    <a:pt x="942" y="144"/>
                  </a:lnTo>
                  <a:lnTo>
                    <a:pt x="952" y="145"/>
                  </a:lnTo>
                  <a:lnTo>
                    <a:pt x="963" y="146"/>
                  </a:lnTo>
                  <a:lnTo>
                    <a:pt x="974" y="149"/>
                  </a:lnTo>
                  <a:lnTo>
                    <a:pt x="986" y="152"/>
                  </a:lnTo>
                  <a:lnTo>
                    <a:pt x="999" y="157"/>
                  </a:lnTo>
                  <a:lnTo>
                    <a:pt x="1011" y="162"/>
                  </a:lnTo>
                  <a:lnTo>
                    <a:pt x="1022" y="171"/>
                  </a:lnTo>
                  <a:lnTo>
                    <a:pt x="1032" y="180"/>
                  </a:lnTo>
                  <a:lnTo>
                    <a:pt x="1041" y="191"/>
                  </a:lnTo>
                  <a:lnTo>
                    <a:pt x="1047" y="204"/>
                  </a:lnTo>
                  <a:lnTo>
                    <a:pt x="1051" y="221"/>
                  </a:lnTo>
                  <a:lnTo>
                    <a:pt x="1052" y="238"/>
                  </a:lnTo>
                  <a:lnTo>
                    <a:pt x="1050" y="259"/>
                  </a:lnTo>
                  <a:lnTo>
                    <a:pt x="1045" y="281"/>
                  </a:lnTo>
                  <a:lnTo>
                    <a:pt x="1035" y="308"/>
                  </a:lnTo>
                  <a:lnTo>
                    <a:pt x="1020" y="337"/>
                  </a:lnTo>
                  <a:lnTo>
                    <a:pt x="1001" y="370"/>
                  </a:lnTo>
                  <a:lnTo>
                    <a:pt x="977" y="406"/>
                  </a:lnTo>
                  <a:lnTo>
                    <a:pt x="1054" y="627"/>
                  </a:lnTo>
                  <a:lnTo>
                    <a:pt x="1078" y="552"/>
                  </a:lnTo>
                  <a:lnTo>
                    <a:pt x="1079" y="554"/>
                  </a:lnTo>
                  <a:lnTo>
                    <a:pt x="1106" y="466"/>
                  </a:lnTo>
                  <a:lnTo>
                    <a:pt x="1254" y="0"/>
                  </a:lnTo>
                  <a:lnTo>
                    <a:pt x="1256" y="3"/>
                  </a:lnTo>
                  <a:lnTo>
                    <a:pt x="1265" y="8"/>
                  </a:lnTo>
                  <a:lnTo>
                    <a:pt x="1278" y="16"/>
                  </a:lnTo>
                  <a:lnTo>
                    <a:pt x="1296" y="29"/>
                  </a:lnTo>
                  <a:lnTo>
                    <a:pt x="1319" y="42"/>
                  </a:lnTo>
                  <a:lnTo>
                    <a:pt x="1346" y="57"/>
                  </a:lnTo>
                  <a:lnTo>
                    <a:pt x="1377" y="74"/>
                  </a:lnTo>
                  <a:lnTo>
                    <a:pt x="1411" y="92"/>
                  </a:lnTo>
                  <a:lnTo>
                    <a:pt x="1449" y="110"/>
                  </a:lnTo>
                  <a:lnTo>
                    <a:pt x="1489" y="128"/>
                  </a:lnTo>
                  <a:lnTo>
                    <a:pt x="1532" y="146"/>
                  </a:lnTo>
                  <a:lnTo>
                    <a:pt x="1578" y="162"/>
                  </a:lnTo>
                  <a:lnTo>
                    <a:pt x="1625" y="178"/>
                  </a:lnTo>
                  <a:lnTo>
                    <a:pt x="1674" y="192"/>
                  </a:lnTo>
                  <a:lnTo>
                    <a:pt x="1709" y="204"/>
                  </a:lnTo>
                  <a:lnTo>
                    <a:pt x="1739" y="219"/>
                  </a:lnTo>
                  <a:lnTo>
                    <a:pt x="1765" y="239"/>
                  </a:lnTo>
                  <a:lnTo>
                    <a:pt x="1786" y="263"/>
                  </a:lnTo>
                  <a:lnTo>
                    <a:pt x="1803" y="287"/>
                  </a:lnTo>
                  <a:lnTo>
                    <a:pt x="1818" y="315"/>
                  </a:lnTo>
                  <a:lnTo>
                    <a:pt x="1829" y="343"/>
                  </a:lnTo>
                  <a:lnTo>
                    <a:pt x="1838" y="373"/>
                  </a:lnTo>
                  <a:lnTo>
                    <a:pt x="1844" y="403"/>
                  </a:lnTo>
                  <a:lnTo>
                    <a:pt x="1848" y="432"/>
                  </a:lnTo>
                  <a:lnTo>
                    <a:pt x="1849" y="461"/>
                  </a:lnTo>
                  <a:lnTo>
                    <a:pt x="1850" y="488"/>
                  </a:lnTo>
                  <a:lnTo>
                    <a:pt x="1850" y="514"/>
                  </a:lnTo>
                  <a:lnTo>
                    <a:pt x="1849" y="536"/>
                  </a:lnTo>
                  <a:lnTo>
                    <a:pt x="1848" y="540"/>
                  </a:lnTo>
                  <a:lnTo>
                    <a:pt x="1848" y="551"/>
                  </a:lnTo>
                  <a:lnTo>
                    <a:pt x="1846" y="567"/>
                  </a:lnTo>
                  <a:lnTo>
                    <a:pt x="1844" y="587"/>
                  </a:lnTo>
                  <a:lnTo>
                    <a:pt x="1841" y="611"/>
                  </a:lnTo>
                  <a:lnTo>
                    <a:pt x="1840" y="637"/>
                  </a:lnTo>
                  <a:lnTo>
                    <a:pt x="1836" y="663"/>
                  </a:lnTo>
                  <a:lnTo>
                    <a:pt x="1834" y="687"/>
                  </a:lnTo>
                  <a:lnTo>
                    <a:pt x="1831" y="710"/>
                  </a:lnTo>
                  <a:lnTo>
                    <a:pt x="1828" y="729"/>
                  </a:lnTo>
                  <a:lnTo>
                    <a:pt x="1825" y="732"/>
                  </a:lnTo>
                  <a:lnTo>
                    <a:pt x="1817" y="737"/>
                  </a:lnTo>
                  <a:lnTo>
                    <a:pt x="1802" y="745"/>
                  </a:lnTo>
                  <a:lnTo>
                    <a:pt x="1782" y="757"/>
                  </a:lnTo>
                  <a:lnTo>
                    <a:pt x="1756" y="769"/>
                  </a:lnTo>
                  <a:lnTo>
                    <a:pt x="1725" y="784"/>
                  </a:lnTo>
                  <a:lnTo>
                    <a:pt x="1688" y="801"/>
                  </a:lnTo>
                  <a:lnTo>
                    <a:pt x="1647" y="817"/>
                  </a:lnTo>
                  <a:lnTo>
                    <a:pt x="1600" y="836"/>
                  </a:lnTo>
                  <a:lnTo>
                    <a:pt x="1548" y="853"/>
                  </a:lnTo>
                  <a:lnTo>
                    <a:pt x="1491" y="871"/>
                  </a:lnTo>
                  <a:lnTo>
                    <a:pt x="1429" y="888"/>
                  </a:lnTo>
                  <a:lnTo>
                    <a:pt x="1402" y="859"/>
                  </a:lnTo>
                  <a:lnTo>
                    <a:pt x="1377" y="838"/>
                  </a:lnTo>
                  <a:lnTo>
                    <a:pt x="1350" y="823"/>
                  </a:lnTo>
                  <a:lnTo>
                    <a:pt x="1320" y="815"/>
                  </a:lnTo>
                  <a:lnTo>
                    <a:pt x="1288" y="811"/>
                  </a:lnTo>
                  <a:lnTo>
                    <a:pt x="1256" y="815"/>
                  </a:lnTo>
                  <a:lnTo>
                    <a:pt x="1224" y="825"/>
                  </a:lnTo>
                  <a:lnTo>
                    <a:pt x="1196" y="841"/>
                  </a:lnTo>
                  <a:lnTo>
                    <a:pt x="1160" y="867"/>
                  </a:lnTo>
                  <a:lnTo>
                    <a:pt x="1146" y="862"/>
                  </a:lnTo>
                  <a:lnTo>
                    <a:pt x="1140" y="819"/>
                  </a:lnTo>
                  <a:lnTo>
                    <a:pt x="1131" y="786"/>
                  </a:lnTo>
                  <a:lnTo>
                    <a:pt x="1118" y="758"/>
                  </a:lnTo>
                  <a:lnTo>
                    <a:pt x="1098" y="733"/>
                  </a:lnTo>
                  <a:lnTo>
                    <a:pt x="1073" y="712"/>
                  </a:lnTo>
                  <a:lnTo>
                    <a:pt x="1046" y="697"/>
                  </a:lnTo>
                  <a:lnTo>
                    <a:pt x="1015" y="687"/>
                  </a:lnTo>
                  <a:lnTo>
                    <a:pt x="983" y="684"/>
                  </a:lnTo>
                  <a:lnTo>
                    <a:pt x="868" y="684"/>
                  </a:lnTo>
                  <a:lnTo>
                    <a:pt x="834" y="686"/>
                  </a:lnTo>
                  <a:lnTo>
                    <a:pt x="805" y="696"/>
                  </a:lnTo>
                  <a:lnTo>
                    <a:pt x="776" y="712"/>
                  </a:lnTo>
                  <a:lnTo>
                    <a:pt x="753" y="732"/>
                  </a:lnTo>
                  <a:lnTo>
                    <a:pt x="733" y="757"/>
                  </a:lnTo>
                  <a:lnTo>
                    <a:pt x="718" y="785"/>
                  </a:lnTo>
                  <a:lnTo>
                    <a:pt x="709" y="817"/>
                  </a:lnTo>
                  <a:lnTo>
                    <a:pt x="701" y="863"/>
                  </a:lnTo>
                  <a:lnTo>
                    <a:pt x="697" y="864"/>
                  </a:lnTo>
                  <a:lnTo>
                    <a:pt x="692" y="866"/>
                  </a:lnTo>
                  <a:lnTo>
                    <a:pt x="657" y="840"/>
                  </a:lnTo>
                  <a:lnTo>
                    <a:pt x="656" y="840"/>
                  </a:lnTo>
                  <a:lnTo>
                    <a:pt x="634" y="826"/>
                  </a:lnTo>
                  <a:lnTo>
                    <a:pt x="612" y="817"/>
                  </a:lnTo>
                  <a:lnTo>
                    <a:pt x="587" y="811"/>
                  </a:lnTo>
                  <a:lnTo>
                    <a:pt x="562" y="809"/>
                  </a:lnTo>
                  <a:lnTo>
                    <a:pt x="531" y="812"/>
                  </a:lnTo>
                  <a:lnTo>
                    <a:pt x="501" y="821"/>
                  </a:lnTo>
                  <a:lnTo>
                    <a:pt x="474" y="836"/>
                  </a:lnTo>
                  <a:lnTo>
                    <a:pt x="449" y="856"/>
                  </a:lnTo>
                  <a:lnTo>
                    <a:pt x="420" y="885"/>
                  </a:lnTo>
                  <a:lnTo>
                    <a:pt x="358" y="869"/>
                  </a:lnTo>
                  <a:lnTo>
                    <a:pt x="301" y="852"/>
                  </a:lnTo>
                  <a:lnTo>
                    <a:pt x="249" y="833"/>
                  </a:lnTo>
                  <a:lnTo>
                    <a:pt x="203" y="816"/>
                  </a:lnTo>
                  <a:lnTo>
                    <a:pt x="161" y="799"/>
                  </a:lnTo>
                  <a:lnTo>
                    <a:pt x="125" y="783"/>
                  </a:lnTo>
                  <a:lnTo>
                    <a:pt x="94" y="768"/>
                  </a:lnTo>
                  <a:lnTo>
                    <a:pt x="68" y="754"/>
                  </a:lnTo>
                  <a:lnTo>
                    <a:pt x="49" y="744"/>
                  </a:lnTo>
                  <a:lnTo>
                    <a:pt x="34" y="736"/>
                  </a:lnTo>
                  <a:lnTo>
                    <a:pt x="25" y="731"/>
                  </a:lnTo>
                  <a:lnTo>
                    <a:pt x="21" y="728"/>
                  </a:lnTo>
                  <a:lnTo>
                    <a:pt x="19" y="708"/>
                  </a:lnTo>
                  <a:lnTo>
                    <a:pt x="16" y="686"/>
                  </a:lnTo>
                  <a:lnTo>
                    <a:pt x="13" y="660"/>
                  </a:lnTo>
                  <a:lnTo>
                    <a:pt x="10" y="634"/>
                  </a:lnTo>
                  <a:lnTo>
                    <a:pt x="8" y="609"/>
                  </a:lnTo>
                  <a:lnTo>
                    <a:pt x="5" y="586"/>
                  </a:lnTo>
                  <a:lnTo>
                    <a:pt x="4" y="566"/>
                  </a:lnTo>
                  <a:lnTo>
                    <a:pt x="3" y="550"/>
                  </a:lnTo>
                  <a:lnTo>
                    <a:pt x="2" y="539"/>
                  </a:lnTo>
                  <a:lnTo>
                    <a:pt x="2" y="535"/>
                  </a:lnTo>
                  <a:lnTo>
                    <a:pt x="0" y="513"/>
                  </a:lnTo>
                  <a:lnTo>
                    <a:pt x="0" y="487"/>
                  </a:lnTo>
                  <a:lnTo>
                    <a:pt x="0" y="459"/>
                  </a:lnTo>
                  <a:lnTo>
                    <a:pt x="3" y="431"/>
                  </a:lnTo>
                  <a:lnTo>
                    <a:pt x="6" y="401"/>
                  </a:lnTo>
                  <a:lnTo>
                    <a:pt x="13" y="373"/>
                  </a:lnTo>
                  <a:lnTo>
                    <a:pt x="21" y="343"/>
                  </a:lnTo>
                  <a:lnTo>
                    <a:pt x="32" y="315"/>
                  </a:lnTo>
                  <a:lnTo>
                    <a:pt x="47" y="287"/>
                  </a:lnTo>
                  <a:lnTo>
                    <a:pt x="65" y="263"/>
                  </a:lnTo>
                  <a:lnTo>
                    <a:pt x="86" y="239"/>
                  </a:lnTo>
                  <a:lnTo>
                    <a:pt x="112" y="219"/>
                  </a:lnTo>
                  <a:lnTo>
                    <a:pt x="141" y="204"/>
                  </a:lnTo>
                  <a:lnTo>
                    <a:pt x="176" y="192"/>
                  </a:lnTo>
                  <a:lnTo>
                    <a:pt x="225" y="178"/>
                  </a:lnTo>
                  <a:lnTo>
                    <a:pt x="273" y="162"/>
                  </a:lnTo>
                  <a:lnTo>
                    <a:pt x="318" y="146"/>
                  </a:lnTo>
                  <a:lnTo>
                    <a:pt x="360" y="128"/>
                  </a:lnTo>
                  <a:lnTo>
                    <a:pt x="401" y="110"/>
                  </a:lnTo>
                  <a:lnTo>
                    <a:pt x="440" y="92"/>
                  </a:lnTo>
                  <a:lnTo>
                    <a:pt x="473" y="74"/>
                  </a:lnTo>
                  <a:lnTo>
                    <a:pt x="504" y="57"/>
                  </a:lnTo>
                  <a:lnTo>
                    <a:pt x="531" y="42"/>
                  </a:lnTo>
                  <a:lnTo>
                    <a:pt x="553" y="29"/>
                  </a:lnTo>
                  <a:lnTo>
                    <a:pt x="572" y="16"/>
                  </a:lnTo>
                  <a:lnTo>
                    <a:pt x="586" y="8"/>
                  </a:lnTo>
                  <a:lnTo>
                    <a:pt x="594" y="3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92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8407AA7-E250-1E3D-31B9-113C6026CE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4" t="17778" r="26852" b="33333"/>
          <a:stretch/>
        </p:blipFill>
        <p:spPr>
          <a:xfrm>
            <a:off x="3947651" y="1267977"/>
            <a:ext cx="4296697" cy="4322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26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8240FF-DAF1-035D-F39C-29DFD21826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8C7A3648-4EE3-3EFD-003F-639802BA6949}"/>
              </a:ext>
            </a:extLst>
          </p:cNvPr>
          <p:cNvGrpSpPr/>
          <p:nvPr/>
        </p:nvGrpSpPr>
        <p:grpSpPr>
          <a:xfrm>
            <a:off x="1534140" y="1692371"/>
            <a:ext cx="9229162" cy="3536003"/>
            <a:chOff x="1534140" y="1692371"/>
            <a:chExt cx="9229162" cy="353600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3291CAF-BEBA-EF80-4505-BC3D145E5D34}"/>
                </a:ext>
              </a:extLst>
            </p:cNvPr>
            <p:cNvGrpSpPr/>
            <p:nvPr/>
          </p:nvGrpSpPr>
          <p:grpSpPr>
            <a:xfrm>
              <a:off x="1534140" y="2041508"/>
              <a:ext cx="2001026" cy="2001025"/>
              <a:chOff x="1291771" y="1814286"/>
              <a:chExt cx="2278744" cy="2278743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EAEE05DE-CD05-6DCA-8661-F916E4D12CDA}"/>
                  </a:ext>
                </a:extLst>
              </p:cNvPr>
              <p:cNvGrpSpPr/>
              <p:nvPr/>
            </p:nvGrpSpPr>
            <p:grpSpPr>
              <a:xfrm>
                <a:off x="1291772" y="1814286"/>
                <a:ext cx="2278743" cy="2278743"/>
                <a:chOff x="1291772" y="1814286"/>
                <a:chExt cx="2278743" cy="2278743"/>
              </a:xfrm>
              <a:grpFill/>
            </p:grpSpPr>
            <p:sp>
              <p:nvSpPr>
                <p:cNvPr id="6" name="Block Arc 5">
                  <a:extLst>
                    <a:ext uri="{FF2B5EF4-FFF2-40B4-BE49-F238E27FC236}">
                      <a16:creationId xmlns:a16="http://schemas.microsoft.com/office/drawing/2014/main" id="{85A7E29A-485D-2545-1198-83FA1DC55556}"/>
                    </a:ext>
                  </a:extLst>
                </p:cNvPr>
                <p:cNvSpPr/>
                <p:nvPr/>
              </p:nvSpPr>
              <p:spPr>
                <a:xfrm>
                  <a:off x="1291772" y="1814286"/>
                  <a:ext cx="2278743" cy="2278743"/>
                </a:xfrm>
                <a:prstGeom prst="blockArc">
                  <a:avLst>
                    <a:gd name="adj1" fmla="val 10800000"/>
                    <a:gd name="adj2" fmla="val 21550542"/>
                    <a:gd name="adj3" fmla="val 1095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C65AEDFC-CE32-6240-AA33-1E0726F806AB}"/>
                    </a:ext>
                  </a:extLst>
                </p:cNvPr>
                <p:cNvSpPr/>
                <p:nvPr/>
              </p:nvSpPr>
              <p:spPr>
                <a:xfrm>
                  <a:off x="3320255" y="2931321"/>
                  <a:ext cx="250260" cy="54213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C5EA3F0-BA68-13D7-5A4A-11BEF5F9FDEA}"/>
                  </a:ext>
                </a:extLst>
              </p:cNvPr>
              <p:cNvSpPr/>
              <p:nvPr/>
            </p:nvSpPr>
            <p:spPr>
              <a:xfrm rot="10800000">
                <a:off x="1291771" y="2922255"/>
                <a:ext cx="250260" cy="5421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28D716C-ED17-3E8A-E629-F47A55476AC6}"/>
                </a:ext>
              </a:extLst>
            </p:cNvPr>
            <p:cNvGrpSpPr/>
            <p:nvPr/>
          </p:nvGrpSpPr>
          <p:grpSpPr>
            <a:xfrm rot="10800000">
              <a:off x="3315406" y="2893451"/>
              <a:ext cx="2001026" cy="2001025"/>
              <a:chOff x="1291771" y="1814286"/>
              <a:chExt cx="2278744" cy="2278743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0D6B0D49-6D76-462D-2FA9-A863CF13D3D6}"/>
                  </a:ext>
                </a:extLst>
              </p:cNvPr>
              <p:cNvGrpSpPr/>
              <p:nvPr/>
            </p:nvGrpSpPr>
            <p:grpSpPr>
              <a:xfrm>
                <a:off x="1291772" y="1814286"/>
                <a:ext cx="2278743" cy="2278743"/>
                <a:chOff x="1291772" y="1814286"/>
                <a:chExt cx="2278743" cy="2278743"/>
              </a:xfrm>
              <a:grpFill/>
            </p:grpSpPr>
            <p:sp>
              <p:nvSpPr>
                <p:cNvPr id="11" name="Block Arc 10">
                  <a:extLst>
                    <a:ext uri="{FF2B5EF4-FFF2-40B4-BE49-F238E27FC236}">
                      <a16:creationId xmlns:a16="http://schemas.microsoft.com/office/drawing/2014/main" id="{31ABDD92-58D3-CEB3-FC6B-90D511EC3F81}"/>
                    </a:ext>
                  </a:extLst>
                </p:cNvPr>
                <p:cNvSpPr/>
                <p:nvPr/>
              </p:nvSpPr>
              <p:spPr>
                <a:xfrm>
                  <a:off x="1291772" y="1814286"/>
                  <a:ext cx="2278743" cy="2278743"/>
                </a:xfrm>
                <a:prstGeom prst="blockArc">
                  <a:avLst>
                    <a:gd name="adj1" fmla="val 10800000"/>
                    <a:gd name="adj2" fmla="val 21550542"/>
                    <a:gd name="adj3" fmla="val 1095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B87949B6-C019-0B54-85FE-4CED29EAB3E0}"/>
                    </a:ext>
                  </a:extLst>
                </p:cNvPr>
                <p:cNvSpPr/>
                <p:nvPr/>
              </p:nvSpPr>
              <p:spPr>
                <a:xfrm>
                  <a:off x="3320255" y="2931321"/>
                  <a:ext cx="250260" cy="54213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DB9B7FD-1A3B-C494-FD18-6827D93F9CAC}"/>
                  </a:ext>
                </a:extLst>
              </p:cNvPr>
              <p:cNvSpPr/>
              <p:nvPr/>
            </p:nvSpPr>
            <p:spPr>
              <a:xfrm rot="10800000">
                <a:off x="1291771" y="2922255"/>
                <a:ext cx="250260" cy="5421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C883188-48D6-49B1-9ED9-E2E038C9DBCA}"/>
                </a:ext>
              </a:extLst>
            </p:cNvPr>
            <p:cNvGrpSpPr/>
            <p:nvPr/>
          </p:nvGrpSpPr>
          <p:grpSpPr>
            <a:xfrm>
              <a:off x="5096670" y="2041508"/>
              <a:ext cx="2001026" cy="2001025"/>
              <a:chOff x="1291771" y="1814286"/>
              <a:chExt cx="2278744" cy="2278743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39D54292-7F5D-9FED-DD87-20230F49A801}"/>
                  </a:ext>
                </a:extLst>
              </p:cNvPr>
              <p:cNvGrpSpPr/>
              <p:nvPr/>
            </p:nvGrpSpPr>
            <p:grpSpPr>
              <a:xfrm>
                <a:off x="1291772" y="1814286"/>
                <a:ext cx="2278743" cy="2278743"/>
                <a:chOff x="1291772" y="1814286"/>
                <a:chExt cx="2278743" cy="2278743"/>
              </a:xfrm>
              <a:grpFill/>
            </p:grpSpPr>
            <p:sp>
              <p:nvSpPr>
                <p:cNvPr id="16" name="Block Arc 15">
                  <a:extLst>
                    <a:ext uri="{FF2B5EF4-FFF2-40B4-BE49-F238E27FC236}">
                      <a16:creationId xmlns:a16="http://schemas.microsoft.com/office/drawing/2014/main" id="{22FA8015-5DAC-EB55-6AF8-7B97FA94B7AD}"/>
                    </a:ext>
                  </a:extLst>
                </p:cNvPr>
                <p:cNvSpPr/>
                <p:nvPr/>
              </p:nvSpPr>
              <p:spPr>
                <a:xfrm>
                  <a:off x="1291772" y="1814286"/>
                  <a:ext cx="2278743" cy="2278743"/>
                </a:xfrm>
                <a:prstGeom prst="blockArc">
                  <a:avLst>
                    <a:gd name="adj1" fmla="val 10800000"/>
                    <a:gd name="adj2" fmla="val 21550542"/>
                    <a:gd name="adj3" fmla="val 1095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E6BAC886-F5DE-FE4D-CEC2-CE767B2C16C4}"/>
                    </a:ext>
                  </a:extLst>
                </p:cNvPr>
                <p:cNvSpPr/>
                <p:nvPr/>
              </p:nvSpPr>
              <p:spPr>
                <a:xfrm>
                  <a:off x="3320255" y="2931321"/>
                  <a:ext cx="250260" cy="54213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0CA7EB4-41C4-E611-FFDD-FBCC93FBF76B}"/>
                  </a:ext>
                </a:extLst>
              </p:cNvPr>
              <p:cNvSpPr/>
              <p:nvPr/>
            </p:nvSpPr>
            <p:spPr>
              <a:xfrm rot="10800000">
                <a:off x="1291771" y="2922255"/>
                <a:ext cx="250260" cy="5421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12981D0-2603-D49F-9FF7-1DD03B4333AE}"/>
                </a:ext>
              </a:extLst>
            </p:cNvPr>
            <p:cNvGrpSpPr/>
            <p:nvPr/>
          </p:nvGrpSpPr>
          <p:grpSpPr>
            <a:xfrm rot="10800000">
              <a:off x="6877936" y="2893451"/>
              <a:ext cx="2001026" cy="2001025"/>
              <a:chOff x="1291771" y="1814286"/>
              <a:chExt cx="2278744" cy="2278743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72EA340F-56DB-B2E6-4248-BD3FA8B90109}"/>
                  </a:ext>
                </a:extLst>
              </p:cNvPr>
              <p:cNvGrpSpPr/>
              <p:nvPr/>
            </p:nvGrpSpPr>
            <p:grpSpPr>
              <a:xfrm>
                <a:off x="1291772" y="1814286"/>
                <a:ext cx="2278743" cy="2278743"/>
                <a:chOff x="1291772" y="1814286"/>
                <a:chExt cx="2278743" cy="2278743"/>
              </a:xfrm>
              <a:grpFill/>
            </p:grpSpPr>
            <p:sp>
              <p:nvSpPr>
                <p:cNvPr id="21" name="Block Arc 20">
                  <a:extLst>
                    <a:ext uri="{FF2B5EF4-FFF2-40B4-BE49-F238E27FC236}">
                      <a16:creationId xmlns:a16="http://schemas.microsoft.com/office/drawing/2014/main" id="{C6FECB57-1BEF-D69B-F229-C3CB711E7309}"/>
                    </a:ext>
                  </a:extLst>
                </p:cNvPr>
                <p:cNvSpPr/>
                <p:nvPr/>
              </p:nvSpPr>
              <p:spPr>
                <a:xfrm>
                  <a:off x="1291772" y="1814286"/>
                  <a:ext cx="2278743" cy="2278743"/>
                </a:xfrm>
                <a:prstGeom prst="blockArc">
                  <a:avLst>
                    <a:gd name="adj1" fmla="val 10800000"/>
                    <a:gd name="adj2" fmla="val 21550542"/>
                    <a:gd name="adj3" fmla="val 1095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049A90F8-B61C-E870-DC21-CEE02AC676F5}"/>
                    </a:ext>
                  </a:extLst>
                </p:cNvPr>
                <p:cNvSpPr/>
                <p:nvPr/>
              </p:nvSpPr>
              <p:spPr>
                <a:xfrm>
                  <a:off x="3320255" y="2931321"/>
                  <a:ext cx="250260" cy="54213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DE4D4C21-0179-1C96-6CB1-A54B70C56724}"/>
                  </a:ext>
                </a:extLst>
              </p:cNvPr>
              <p:cNvSpPr/>
              <p:nvPr/>
            </p:nvSpPr>
            <p:spPr>
              <a:xfrm rot="10800000">
                <a:off x="1291771" y="2922255"/>
                <a:ext cx="250260" cy="5421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64CE444-9E21-C04D-0E8F-918E21453AF7}"/>
                </a:ext>
              </a:extLst>
            </p:cNvPr>
            <p:cNvGrpSpPr/>
            <p:nvPr/>
          </p:nvGrpSpPr>
          <p:grpSpPr>
            <a:xfrm>
              <a:off x="8659200" y="2041508"/>
              <a:ext cx="2001026" cy="2001025"/>
              <a:chOff x="1291771" y="1814286"/>
              <a:chExt cx="2278744" cy="2278743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75EF8D02-AD19-7186-83C8-FAAF3F5DF5BC}"/>
                  </a:ext>
                </a:extLst>
              </p:cNvPr>
              <p:cNvGrpSpPr/>
              <p:nvPr/>
            </p:nvGrpSpPr>
            <p:grpSpPr>
              <a:xfrm>
                <a:off x="1291772" y="1814286"/>
                <a:ext cx="2278743" cy="2278743"/>
                <a:chOff x="1291772" y="1814286"/>
                <a:chExt cx="2278743" cy="2278743"/>
              </a:xfrm>
              <a:grpFill/>
            </p:grpSpPr>
            <p:sp>
              <p:nvSpPr>
                <p:cNvPr id="26" name="Block Arc 25">
                  <a:extLst>
                    <a:ext uri="{FF2B5EF4-FFF2-40B4-BE49-F238E27FC236}">
                      <a16:creationId xmlns:a16="http://schemas.microsoft.com/office/drawing/2014/main" id="{D2A1098C-CA25-9FEA-3E3E-5BB4F0568902}"/>
                    </a:ext>
                  </a:extLst>
                </p:cNvPr>
                <p:cNvSpPr/>
                <p:nvPr/>
              </p:nvSpPr>
              <p:spPr>
                <a:xfrm>
                  <a:off x="1291772" y="1814286"/>
                  <a:ext cx="2278743" cy="2278743"/>
                </a:xfrm>
                <a:prstGeom prst="blockArc">
                  <a:avLst>
                    <a:gd name="adj1" fmla="val 10800000"/>
                    <a:gd name="adj2" fmla="val 21550542"/>
                    <a:gd name="adj3" fmla="val 1095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baseline="-250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20C8E6C4-72E2-9F02-9AA8-010C25893F28}"/>
                    </a:ext>
                  </a:extLst>
                </p:cNvPr>
                <p:cNvSpPr/>
                <p:nvPr/>
              </p:nvSpPr>
              <p:spPr>
                <a:xfrm>
                  <a:off x="3320255" y="2931321"/>
                  <a:ext cx="250260" cy="54213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baseline="-25000"/>
                </a:p>
              </p:txBody>
            </p:sp>
          </p:grp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8E0FDB6-EDAF-3096-399B-C9B4551A3CAD}"/>
                  </a:ext>
                </a:extLst>
              </p:cNvPr>
              <p:cNvSpPr/>
              <p:nvPr/>
            </p:nvSpPr>
            <p:spPr>
              <a:xfrm rot="10800000">
                <a:off x="1291771" y="2922255"/>
                <a:ext cx="250260" cy="5421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baseline="-25000"/>
              </a:p>
            </p:txBody>
          </p:sp>
        </p:grp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78C4C61-4D08-6AB1-D080-28357085852C}"/>
                </a:ext>
              </a:extLst>
            </p:cNvPr>
            <p:cNvSpPr/>
            <p:nvPr/>
          </p:nvSpPr>
          <p:spPr>
            <a:xfrm>
              <a:off x="1865374" y="1692371"/>
              <a:ext cx="1338554" cy="1338554"/>
            </a:xfrm>
            <a:prstGeom prst="ellipse">
              <a:avLst/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1690147-9534-E47E-6337-F8D5573B5912}"/>
                </a:ext>
              </a:extLst>
            </p:cNvPr>
            <p:cNvSpPr/>
            <p:nvPr/>
          </p:nvSpPr>
          <p:spPr>
            <a:xfrm>
              <a:off x="3646641" y="3889820"/>
              <a:ext cx="1338554" cy="1338554"/>
            </a:xfrm>
            <a:prstGeom prst="ellipse">
              <a:avLst/>
            </a:prstGeom>
            <a:solidFill>
              <a:srgbClr val="2567B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1B7FA2E-789F-D357-7EA3-27251D902257}"/>
                </a:ext>
              </a:extLst>
            </p:cNvPr>
            <p:cNvSpPr/>
            <p:nvPr/>
          </p:nvSpPr>
          <p:spPr>
            <a:xfrm>
              <a:off x="5426723" y="1692371"/>
              <a:ext cx="1338554" cy="1338554"/>
            </a:xfrm>
            <a:prstGeom prst="ellipse">
              <a:avLst/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38A2B18-70D2-89CE-1388-2BC4B303DDF7}"/>
                </a:ext>
              </a:extLst>
            </p:cNvPr>
            <p:cNvSpPr/>
            <p:nvPr/>
          </p:nvSpPr>
          <p:spPr>
            <a:xfrm>
              <a:off x="7207990" y="3889820"/>
              <a:ext cx="1338554" cy="1338554"/>
            </a:xfrm>
            <a:prstGeom prst="ellipse">
              <a:avLst/>
            </a:prstGeom>
            <a:solidFill>
              <a:srgbClr val="2567B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2BF76E0E-A9AB-96C4-1633-435B4E20EC40}"/>
                </a:ext>
              </a:extLst>
            </p:cNvPr>
            <p:cNvSpPr/>
            <p:nvPr/>
          </p:nvSpPr>
          <p:spPr>
            <a:xfrm>
              <a:off x="8988072" y="1692371"/>
              <a:ext cx="1338554" cy="1338554"/>
            </a:xfrm>
            <a:prstGeom prst="ellipse">
              <a:avLst/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AE726609-19D6-8A6B-A67E-18E1D5046204}"/>
                </a:ext>
              </a:extLst>
            </p:cNvPr>
            <p:cNvSpPr/>
            <p:nvPr/>
          </p:nvSpPr>
          <p:spPr>
            <a:xfrm rot="10800000">
              <a:off x="10326626" y="3480389"/>
              <a:ext cx="436676" cy="279620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aseline="-25000">
                <a:solidFill>
                  <a:schemeClr val="tx1"/>
                </a:solidFill>
              </a:endParaRPr>
            </a:p>
          </p:txBody>
        </p:sp>
        <p:grpSp>
          <p:nvGrpSpPr>
            <p:cNvPr id="34" name="Group 173">
              <a:extLst>
                <a:ext uri="{FF2B5EF4-FFF2-40B4-BE49-F238E27FC236}">
                  <a16:creationId xmlns:a16="http://schemas.microsoft.com/office/drawing/2014/main" id="{761A8101-31D0-F521-5452-F338FC2D110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79751" y="2130516"/>
              <a:ext cx="457550" cy="462264"/>
              <a:chOff x="4910" y="1317"/>
              <a:chExt cx="4270" cy="4314"/>
            </a:xfrm>
            <a:solidFill>
              <a:schemeClr val="bg1"/>
            </a:solidFill>
          </p:grpSpPr>
          <p:sp>
            <p:nvSpPr>
              <p:cNvPr id="35" name="Freeform 175">
                <a:extLst>
                  <a:ext uri="{FF2B5EF4-FFF2-40B4-BE49-F238E27FC236}">
                    <a16:creationId xmlns:a16="http://schemas.microsoft.com/office/drawing/2014/main" id="{EBCA3492-7048-9D20-2983-3DF8FCBA7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0" y="2197"/>
                <a:ext cx="1219" cy="952"/>
              </a:xfrm>
              <a:custGeom>
                <a:avLst/>
                <a:gdLst>
                  <a:gd name="T0" fmla="*/ 124 w 1219"/>
                  <a:gd name="T1" fmla="*/ 0 h 952"/>
                  <a:gd name="T2" fmla="*/ 269 w 1219"/>
                  <a:gd name="T3" fmla="*/ 0 h 952"/>
                  <a:gd name="T4" fmla="*/ 288 w 1219"/>
                  <a:gd name="T5" fmla="*/ 3 h 952"/>
                  <a:gd name="T6" fmla="*/ 305 w 1219"/>
                  <a:gd name="T7" fmla="*/ 9 h 952"/>
                  <a:gd name="T8" fmla="*/ 319 w 1219"/>
                  <a:gd name="T9" fmla="*/ 20 h 952"/>
                  <a:gd name="T10" fmla="*/ 331 w 1219"/>
                  <a:gd name="T11" fmla="*/ 33 h 952"/>
                  <a:gd name="T12" fmla="*/ 530 w 1219"/>
                  <a:gd name="T13" fmla="*/ 319 h 952"/>
                  <a:gd name="T14" fmla="*/ 578 w 1219"/>
                  <a:gd name="T15" fmla="*/ 216 h 952"/>
                  <a:gd name="T16" fmla="*/ 500 w 1219"/>
                  <a:gd name="T17" fmla="*/ 50 h 952"/>
                  <a:gd name="T18" fmla="*/ 496 w 1219"/>
                  <a:gd name="T19" fmla="*/ 35 h 952"/>
                  <a:gd name="T20" fmla="*/ 499 w 1219"/>
                  <a:gd name="T21" fmla="*/ 22 h 952"/>
                  <a:gd name="T22" fmla="*/ 506 w 1219"/>
                  <a:gd name="T23" fmla="*/ 12 h 952"/>
                  <a:gd name="T24" fmla="*/ 517 w 1219"/>
                  <a:gd name="T25" fmla="*/ 4 h 952"/>
                  <a:gd name="T26" fmla="*/ 531 w 1219"/>
                  <a:gd name="T27" fmla="*/ 0 h 952"/>
                  <a:gd name="T28" fmla="*/ 690 w 1219"/>
                  <a:gd name="T29" fmla="*/ 0 h 952"/>
                  <a:gd name="T30" fmla="*/ 703 w 1219"/>
                  <a:gd name="T31" fmla="*/ 4 h 952"/>
                  <a:gd name="T32" fmla="*/ 713 w 1219"/>
                  <a:gd name="T33" fmla="*/ 12 h 952"/>
                  <a:gd name="T34" fmla="*/ 721 w 1219"/>
                  <a:gd name="T35" fmla="*/ 22 h 952"/>
                  <a:gd name="T36" fmla="*/ 724 w 1219"/>
                  <a:gd name="T37" fmla="*/ 35 h 952"/>
                  <a:gd name="T38" fmla="*/ 720 w 1219"/>
                  <a:gd name="T39" fmla="*/ 50 h 952"/>
                  <a:gd name="T40" fmla="*/ 641 w 1219"/>
                  <a:gd name="T41" fmla="*/ 216 h 952"/>
                  <a:gd name="T42" fmla="*/ 691 w 1219"/>
                  <a:gd name="T43" fmla="*/ 321 h 952"/>
                  <a:gd name="T44" fmla="*/ 894 w 1219"/>
                  <a:gd name="T45" fmla="*/ 33 h 952"/>
                  <a:gd name="T46" fmla="*/ 906 w 1219"/>
                  <a:gd name="T47" fmla="*/ 18 h 952"/>
                  <a:gd name="T48" fmla="*/ 922 w 1219"/>
                  <a:gd name="T49" fmla="*/ 9 h 952"/>
                  <a:gd name="T50" fmla="*/ 937 w 1219"/>
                  <a:gd name="T51" fmla="*/ 3 h 952"/>
                  <a:gd name="T52" fmla="*/ 956 w 1219"/>
                  <a:gd name="T53" fmla="*/ 0 h 952"/>
                  <a:gd name="T54" fmla="*/ 1094 w 1219"/>
                  <a:gd name="T55" fmla="*/ 0 h 952"/>
                  <a:gd name="T56" fmla="*/ 1122 w 1219"/>
                  <a:gd name="T57" fmla="*/ 4 h 952"/>
                  <a:gd name="T58" fmla="*/ 1148 w 1219"/>
                  <a:gd name="T59" fmla="*/ 13 h 952"/>
                  <a:gd name="T60" fmla="*/ 1172 w 1219"/>
                  <a:gd name="T61" fmla="*/ 28 h 952"/>
                  <a:gd name="T62" fmla="*/ 1191 w 1219"/>
                  <a:gd name="T63" fmla="*/ 47 h 952"/>
                  <a:gd name="T64" fmla="*/ 1206 w 1219"/>
                  <a:gd name="T65" fmla="*/ 71 h 952"/>
                  <a:gd name="T66" fmla="*/ 1215 w 1219"/>
                  <a:gd name="T67" fmla="*/ 97 h 952"/>
                  <a:gd name="T68" fmla="*/ 1219 w 1219"/>
                  <a:gd name="T69" fmla="*/ 124 h 952"/>
                  <a:gd name="T70" fmla="*/ 1219 w 1219"/>
                  <a:gd name="T71" fmla="*/ 154 h 952"/>
                  <a:gd name="T72" fmla="*/ 1124 w 1219"/>
                  <a:gd name="T73" fmla="*/ 213 h 952"/>
                  <a:gd name="T74" fmla="*/ 1035 w 1219"/>
                  <a:gd name="T75" fmla="*/ 279 h 952"/>
                  <a:gd name="T76" fmla="*/ 949 w 1219"/>
                  <a:gd name="T77" fmla="*/ 350 h 952"/>
                  <a:gd name="T78" fmla="*/ 868 w 1219"/>
                  <a:gd name="T79" fmla="*/ 427 h 952"/>
                  <a:gd name="T80" fmla="*/ 825 w 1219"/>
                  <a:gd name="T81" fmla="*/ 471 h 952"/>
                  <a:gd name="T82" fmla="*/ 783 w 1219"/>
                  <a:gd name="T83" fmla="*/ 517 h 952"/>
                  <a:gd name="T84" fmla="*/ 753 w 1219"/>
                  <a:gd name="T85" fmla="*/ 554 h 952"/>
                  <a:gd name="T86" fmla="*/ 722 w 1219"/>
                  <a:gd name="T87" fmla="*/ 590 h 952"/>
                  <a:gd name="T88" fmla="*/ 660 w 1219"/>
                  <a:gd name="T89" fmla="*/ 676 h 952"/>
                  <a:gd name="T90" fmla="*/ 602 w 1219"/>
                  <a:gd name="T91" fmla="*/ 765 h 952"/>
                  <a:gd name="T92" fmla="*/ 551 w 1219"/>
                  <a:gd name="T93" fmla="*/ 856 h 952"/>
                  <a:gd name="T94" fmla="*/ 504 w 1219"/>
                  <a:gd name="T95" fmla="*/ 952 h 952"/>
                  <a:gd name="T96" fmla="*/ 0 w 1219"/>
                  <a:gd name="T97" fmla="*/ 952 h 952"/>
                  <a:gd name="T98" fmla="*/ 0 w 1219"/>
                  <a:gd name="T99" fmla="*/ 124 h 952"/>
                  <a:gd name="T100" fmla="*/ 4 w 1219"/>
                  <a:gd name="T101" fmla="*/ 97 h 952"/>
                  <a:gd name="T102" fmla="*/ 13 w 1219"/>
                  <a:gd name="T103" fmla="*/ 71 h 952"/>
                  <a:gd name="T104" fmla="*/ 27 w 1219"/>
                  <a:gd name="T105" fmla="*/ 47 h 952"/>
                  <a:gd name="T106" fmla="*/ 47 w 1219"/>
                  <a:gd name="T107" fmla="*/ 28 h 952"/>
                  <a:gd name="T108" fmla="*/ 69 w 1219"/>
                  <a:gd name="T109" fmla="*/ 13 h 952"/>
                  <a:gd name="T110" fmla="*/ 95 w 1219"/>
                  <a:gd name="T111" fmla="*/ 4 h 952"/>
                  <a:gd name="T112" fmla="*/ 124 w 1219"/>
                  <a:gd name="T113" fmla="*/ 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19" h="952">
                    <a:moveTo>
                      <a:pt x="124" y="0"/>
                    </a:moveTo>
                    <a:lnTo>
                      <a:pt x="269" y="0"/>
                    </a:lnTo>
                    <a:lnTo>
                      <a:pt x="288" y="3"/>
                    </a:lnTo>
                    <a:lnTo>
                      <a:pt x="305" y="9"/>
                    </a:lnTo>
                    <a:lnTo>
                      <a:pt x="319" y="20"/>
                    </a:lnTo>
                    <a:lnTo>
                      <a:pt x="331" y="33"/>
                    </a:lnTo>
                    <a:lnTo>
                      <a:pt x="530" y="319"/>
                    </a:lnTo>
                    <a:lnTo>
                      <a:pt x="578" y="216"/>
                    </a:lnTo>
                    <a:lnTo>
                      <a:pt x="500" y="50"/>
                    </a:lnTo>
                    <a:lnTo>
                      <a:pt x="496" y="35"/>
                    </a:lnTo>
                    <a:lnTo>
                      <a:pt x="499" y="22"/>
                    </a:lnTo>
                    <a:lnTo>
                      <a:pt x="506" y="12"/>
                    </a:lnTo>
                    <a:lnTo>
                      <a:pt x="517" y="4"/>
                    </a:lnTo>
                    <a:lnTo>
                      <a:pt x="531" y="0"/>
                    </a:lnTo>
                    <a:lnTo>
                      <a:pt x="690" y="0"/>
                    </a:lnTo>
                    <a:lnTo>
                      <a:pt x="703" y="4"/>
                    </a:lnTo>
                    <a:lnTo>
                      <a:pt x="713" y="12"/>
                    </a:lnTo>
                    <a:lnTo>
                      <a:pt x="721" y="22"/>
                    </a:lnTo>
                    <a:lnTo>
                      <a:pt x="724" y="35"/>
                    </a:lnTo>
                    <a:lnTo>
                      <a:pt x="720" y="50"/>
                    </a:lnTo>
                    <a:lnTo>
                      <a:pt x="641" y="216"/>
                    </a:lnTo>
                    <a:lnTo>
                      <a:pt x="691" y="321"/>
                    </a:lnTo>
                    <a:lnTo>
                      <a:pt x="894" y="33"/>
                    </a:lnTo>
                    <a:lnTo>
                      <a:pt x="906" y="18"/>
                    </a:lnTo>
                    <a:lnTo>
                      <a:pt x="922" y="9"/>
                    </a:lnTo>
                    <a:lnTo>
                      <a:pt x="937" y="3"/>
                    </a:lnTo>
                    <a:lnTo>
                      <a:pt x="956" y="0"/>
                    </a:lnTo>
                    <a:lnTo>
                      <a:pt x="1094" y="0"/>
                    </a:lnTo>
                    <a:lnTo>
                      <a:pt x="1122" y="4"/>
                    </a:lnTo>
                    <a:lnTo>
                      <a:pt x="1148" y="13"/>
                    </a:lnTo>
                    <a:lnTo>
                      <a:pt x="1172" y="28"/>
                    </a:lnTo>
                    <a:lnTo>
                      <a:pt x="1191" y="47"/>
                    </a:lnTo>
                    <a:lnTo>
                      <a:pt x="1206" y="71"/>
                    </a:lnTo>
                    <a:lnTo>
                      <a:pt x="1215" y="97"/>
                    </a:lnTo>
                    <a:lnTo>
                      <a:pt x="1219" y="124"/>
                    </a:lnTo>
                    <a:lnTo>
                      <a:pt x="1219" y="154"/>
                    </a:lnTo>
                    <a:lnTo>
                      <a:pt x="1124" y="213"/>
                    </a:lnTo>
                    <a:lnTo>
                      <a:pt x="1035" y="279"/>
                    </a:lnTo>
                    <a:lnTo>
                      <a:pt x="949" y="350"/>
                    </a:lnTo>
                    <a:lnTo>
                      <a:pt x="868" y="427"/>
                    </a:lnTo>
                    <a:lnTo>
                      <a:pt x="825" y="471"/>
                    </a:lnTo>
                    <a:lnTo>
                      <a:pt x="783" y="517"/>
                    </a:lnTo>
                    <a:lnTo>
                      <a:pt x="753" y="554"/>
                    </a:lnTo>
                    <a:lnTo>
                      <a:pt x="722" y="590"/>
                    </a:lnTo>
                    <a:lnTo>
                      <a:pt x="660" y="676"/>
                    </a:lnTo>
                    <a:lnTo>
                      <a:pt x="602" y="765"/>
                    </a:lnTo>
                    <a:lnTo>
                      <a:pt x="551" y="856"/>
                    </a:lnTo>
                    <a:lnTo>
                      <a:pt x="504" y="952"/>
                    </a:lnTo>
                    <a:lnTo>
                      <a:pt x="0" y="952"/>
                    </a:lnTo>
                    <a:lnTo>
                      <a:pt x="0" y="124"/>
                    </a:lnTo>
                    <a:lnTo>
                      <a:pt x="4" y="97"/>
                    </a:lnTo>
                    <a:lnTo>
                      <a:pt x="13" y="71"/>
                    </a:lnTo>
                    <a:lnTo>
                      <a:pt x="27" y="47"/>
                    </a:lnTo>
                    <a:lnTo>
                      <a:pt x="47" y="28"/>
                    </a:lnTo>
                    <a:lnTo>
                      <a:pt x="69" y="13"/>
                    </a:lnTo>
                    <a:lnTo>
                      <a:pt x="95" y="4"/>
                    </a:lnTo>
                    <a:lnTo>
                      <a:pt x="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76">
                <a:extLst>
                  <a:ext uri="{FF2B5EF4-FFF2-40B4-BE49-F238E27FC236}">
                    <a16:creationId xmlns:a16="http://schemas.microsoft.com/office/drawing/2014/main" id="{645C867F-C0F7-B86B-70E3-E71DC1660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1317"/>
                <a:ext cx="801" cy="801"/>
              </a:xfrm>
              <a:custGeom>
                <a:avLst/>
                <a:gdLst>
                  <a:gd name="T0" fmla="*/ 401 w 801"/>
                  <a:gd name="T1" fmla="*/ 0 h 801"/>
                  <a:gd name="T2" fmla="*/ 454 w 801"/>
                  <a:gd name="T3" fmla="*/ 3 h 801"/>
                  <a:gd name="T4" fmla="*/ 507 w 801"/>
                  <a:gd name="T5" fmla="*/ 15 h 801"/>
                  <a:gd name="T6" fmla="*/ 556 w 801"/>
                  <a:gd name="T7" fmla="*/ 32 h 801"/>
                  <a:gd name="T8" fmla="*/ 602 w 801"/>
                  <a:gd name="T9" fmla="*/ 55 h 801"/>
                  <a:gd name="T10" fmla="*/ 645 w 801"/>
                  <a:gd name="T11" fmla="*/ 84 h 801"/>
                  <a:gd name="T12" fmla="*/ 683 w 801"/>
                  <a:gd name="T13" fmla="*/ 117 h 801"/>
                  <a:gd name="T14" fmla="*/ 717 w 801"/>
                  <a:gd name="T15" fmla="*/ 156 h 801"/>
                  <a:gd name="T16" fmla="*/ 746 w 801"/>
                  <a:gd name="T17" fmla="*/ 198 h 801"/>
                  <a:gd name="T18" fmla="*/ 770 w 801"/>
                  <a:gd name="T19" fmla="*/ 245 h 801"/>
                  <a:gd name="T20" fmla="*/ 787 w 801"/>
                  <a:gd name="T21" fmla="*/ 294 h 801"/>
                  <a:gd name="T22" fmla="*/ 797 w 801"/>
                  <a:gd name="T23" fmla="*/ 346 h 801"/>
                  <a:gd name="T24" fmla="*/ 801 w 801"/>
                  <a:gd name="T25" fmla="*/ 401 h 801"/>
                  <a:gd name="T26" fmla="*/ 797 w 801"/>
                  <a:gd name="T27" fmla="*/ 455 h 801"/>
                  <a:gd name="T28" fmla="*/ 787 w 801"/>
                  <a:gd name="T29" fmla="*/ 507 h 801"/>
                  <a:gd name="T30" fmla="*/ 770 w 801"/>
                  <a:gd name="T31" fmla="*/ 557 h 801"/>
                  <a:gd name="T32" fmla="*/ 746 w 801"/>
                  <a:gd name="T33" fmla="*/ 602 h 801"/>
                  <a:gd name="T34" fmla="*/ 717 w 801"/>
                  <a:gd name="T35" fmla="*/ 646 h 801"/>
                  <a:gd name="T36" fmla="*/ 683 w 801"/>
                  <a:gd name="T37" fmla="*/ 684 h 801"/>
                  <a:gd name="T38" fmla="*/ 645 w 801"/>
                  <a:gd name="T39" fmla="*/ 718 h 801"/>
                  <a:gd name="T40" fmla="*/ 602 w 801"/>
                  <a:gd name="T41" fmla="*/ 746 h 801"/>
                  <a:gd name="T42" fmla="*/ 556 w 801"/>
                  <a:gd name="T43" fmla="*/ 770 h 801"/>
                  <a:gd name="T44" fmla="*/ 507 w 801"/>
                  <a:gd name="T45" fmla="*/ 787 h 801"/>
                  <a:gd name="T46" fmla="*/ 454 w 801"/>
                  <a:gd name="T47" fmla="*/ 798 h 801"/>
                  <a:gd name="T48" fmla="*/ 401 w 801"/>
                  <a:gd name="T49" fmla="*/ 801 h 801"/>
                  <a:gd name="T50" fmla="*/ 347 w 801"/>
                  <a:gd name="T51" fmla="*/ 798 h 801"/>
                  <a:gd name="T52" fmla="*/ 295 w 801"/>
                  <a:gd name="T53" fmla="*/ 787 h 801"/>
                  <a:gd name="T54" fmla="*/ 245 w 801"/>
                  <a:gd name="T55" fmla="*/ 770 h 801"/>
                  <a:gd name="T56" fmla="*/ 199 w 801"/>
                  <a:gd name="T57" fmla="*/ 746 h 801"/>
                  <a:gd name="T58" fmla="*/ 156 w 801"/>
                  <a:gd name="T59" fmla="*/ 718 h 801"/>
                  <a:gd name="T60" fmla="*/ 118 w 801"/>
                  <a:gd name="T61" fmla="*/ 684 h 801"/>
                  <a:gd name="T62" fmla="*/ 84 w 801"/>
                  <a:gd name="T63" fmla="*/ 646 h 801"/>
                  <a:gd name="T64" fmla="*/ 55 w 801"/>
                  <a:gd name="T65" fmla="*/ 602 h 801"/>
                  <a:gd name="T66" fmla="*/ 31 w 801"/>
                  <a:gd name="T67" fmla="*/ 557 h 801"/>
                  <a:gd name="T68" fmla="*/ 14 w 801"/>
                  <a:gd name="T69" fmla="*/ 507 h 801"/>
                  <a:gd name="T70" fmla="*/ 4 w 801"/>
                  <a:gd name="T71" fmla="*/ 455 h 801"/>
                  <a:gd name="T72" fmla="*/ 0 w 801"/>
                  <a:gd name="T73" fmla="*/ 401 h 801"/>
                  <a:gd name="T74" fmla="*/ 4 w 801"/>
                  <a:gd name="T75" fmla="*/ 346 h 801"/>
                  <a:gd name="T76" fmla="*/ 14 w 801"/>
                  <a:gd name="T77" fmla="*/ 294 h 801"/>
                  <a:gd name="T78" fmla="*/ 31 w 801"/>
                  <a:gd name="T79" fmla="*/ 245 h 801"/>
                  <a:gd name="T80" fmla="*/ 55 w 801"/>
                  <a:gd name="T81" fmla="*/ 198 h 801"/>
                  <a:gd name="T82" fmla="*/ 84 w 801"/>
                  <a:gd name="T83" fmla="*/ 156 h 801"/>
                  <a:gd name="T84" fmla="*/ 118 w 801"/>
                  <a:gd name="T85" fmla="*/ 117 h 801"/>
                  <a:gd name="T86" fmla="*/ 156 w 801"/>
                  <a:gd name="T87" fmla="*/ 84 h 801"/>
                  <a:gd name="T88" fmla="*/ 199 w 801"/>
                  <a:gd name="T89" fmla="*/ 55 h 801"/>
                  <a:gd name="T90" fmla="*/ 245 w 801"/>
                  <a:gd name="T91" fmla="*/ 32 h 801"/>
                  <a:gd name="T92" fmla="*/ 295 w 801"/>
                  <a:gd name="T93" fmla="*/ 15 h 801"/>
                  <a:gd name="T94" fmla="*/ 347 w 801"/>
                  <a:gd name="T95" fmla="*/ 3 h 801"/>
                  <a:gd name="T96" fmla="*/ 401 w 801"/>
                  <a:gd name="T97" fmla="*/ 0 h 801"/>
                  <a:gd name="T98" fmla="*/ 401 w 801"/>
                  <a:gd name="T99" fmla="*/ 0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1" h="801">
                    <a:moveTo>
                      <a:pt x="401" y="0"/>
                    </a:moveTo>
                    <a:lnTo>
                      <a:pt x="454" y="3"/>
                    </a:lnTo>
                    <a:lnTo>
                      <a:pt x="507" y="15"/>
                    </a:lnTo>
                    <a:lnTo>
                      <a:pt x="556" y="32"/>
                    </a:lnTo>
                    <a:lnTo>
                      <a:pt x="602" y="55"/>
                    </a:lnTo>
                    <a:lnTo>
                      <a:pt x="645" y="84"/>
                    </a:lnTo>
                    <a:lnTo>
                      <a:pt x="683" y="117"/>
                    </a:lnTo>
                    <a:lnTo>
                      <a:pt x="717" y="156"/>
                    </a:lnTo>
                    <a:lnTo>
                      <a:pt x="746" y="198"/>
                    </a:lnTo>
                    <a:lnTo>
                      <a:pt x="770" y="245"/>
                    </a:lnTo>
                    <a:lnTo>
                      <a:pt x="787" y="294"/>
                    </a:lnTo>
                    <a:lnTo>
                      <a:pt x="797" y="346"/>
                    </a:lnTo>
                    <a:lnTo>
                      <a:pt x="801" y="401"/>
                    </a:lnTo>
                    <a:lnTo>
                      <a:pt x="797" y="455"/>
                    </a:lnTo>
                    <a:lnTo>
                      <a:pt x="787" y="507"/>
                    </a:lnTo>
                    <a:lnTo>
                      <a:pt x="770" y="557"/>
                    </a:lnTo>
                    <a:lnTo>
                      <a:pt x="746" y="602"/>
                    </a:lnTo>
                    <a:lnTo>
                      <a:pt x="717" y="646"/>
                    </a:lnTo>
                    <a:lnTo>
                      <a:pt x="683" y="684"/>
                    </a:lnTo>
                    <a:lnTo>
                      <a:pt x="645" y="718"/>
                    </a:lnTo>
                    <a:lnTo>
                      <a:pt x="602" y="746"/>
                    </a:lnTo>
                    <a:lnTo>
                      <a:pt x="556" y="770"/>
                    </a:lnTo>
                    <a:lnTo>
                      <a:pt x="507" y="787"/>
                    </a:lnTo>
                    <a:lnTo>
                      <a:pt x="454" y="798"/>
                    </a:lnTo>
                    <a:lnTo>
                      <a:pt x="401" y="801"/>
                    </a:lnTo>
                    <a:lnTo>
                      <a:pt x="347" y="798"/>
                    </a:lnTo>
                    <a:lnTo>
                      <a:pt x="295" y="787"/>
                    </a:lnTo>
                    <a:lnTo>
                      <a:pt x="245" y="770"/>
                    </a:lnTo>
                    <a:lnTo>
                      <a:pt x="199" y="746"/>
                    </a:lnTo>
                    <a:lnTo>
                      <a:pt x="156" y="718"/>
                    </a:lnTo>
                    <a:lnTo>
                      <a:pt x="118" y="684"/>
                    </a:lnTo>
                    <a:lnTo>
                      <a:pt x="84" y="646"/>
                    </a:lnTo>
                    <a:lnTo>
                      <a:pt x="55" y="602"/>
                    </a:lnTo>
                    <a:lnTo>
                      <a:pt x="31" y="557"/>
                    </a:lnTo>
                    <a:lnTo>
                      <a:pt x="14" y="507"/>
                    </a:lnTo>
                    <a:lnTo>
                      <a:pt x="4" y="455"/>
                    </a:lnTo>
                    <a:lnTo>
                      <a:pt x="0" y="401"/>
                    </a:lnTo>
                    <a:lnTo>
                      <a:pt x="4" y="346"/>
                    </a:lnTo>
                    <a:lnTo>
                      <a:pt x="14" y="294"/>
                    </a:lnTo>
                    <a:lnTo>
                      <a:pt x="31" y="245"/>
                    </a:lnTo>
                    <a:lnTo>
                      <a:pt x="55" y="198"/>
                    </a:lnTo>
                    <a:lnTo>
                      <a:pt x="84" y="156"/>
                    </a:lnTo>
                    <a:lnTo>
                      <a:pt x="118" y="117"/>
                    </a:lnTo>
                    <a:lnTo>
                      <a:pt x="156" y="84"/>
                    </a:lnTo>
                    <a:lnTo>
                      <a:pt x="199" y="55"/>
                    </a:lnTo>
                    <a:lnTo>
                      <a:pt x="245" y="32"/>
                    </a:lnTo>
                    <a:lnTo>
                      <a:pt x="295" y="15"/>
                    </a:lnTo>
                    <a:lnTo>
                      <a:pt x="347" y="3"/>
                    </a:lnTo>
                    <a:lnTo>
                      <a:pt x="401" y="0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77">
                <a:extLst>
                  <a:ext uri="{FF2B5EF4-FFF2-40B4-BE49-F238E27FC236}">
                    <a16:creationId xmlns:a16="http://schemas.microsoft.com/office/drawing/2014/main" id="{4423ED26-8D43-A5EB-34CB-B3B522D670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1" y="2197"/>
                <a:ext cx="1218" cy="952"/>
              </a:xfrm>
              <a:custGeom>
                <a:avLst/>
                <a:gdLst>
                  <a:gd name="T0" fmla="*/ 124 w 1218"/>
                  <a:gd name="T1" fmla="*/ 0 h 952"/>
                  <a:gd name="T2" fmla="*/ 270 w 1218"/>
                  <a:gd name="T3" fmla="*/ 0 h 952"/>
                  <a:gd name="T4" fmla="*/ 287 w 1218"/>
                  <a:gd name="T5" fmla="*/ 3 h 952"/>
                  <a:gd name="T6" fmla="*/ 304 w 1218"/>
                  <a:gd name="T7" fmla="*/ 9 h 952"/>
                  <a:gd name="T8" fmla="*/ 319 w 1218"/>
                  <a:gd name="T9" fmla="*/ 20 h 952"/>
                  <a:gd name="T10" fmla="*/ 331 w 1218"/>
                  <a:gd name="T11" fmla="*/ 33 h 952"/>
                  <a:gd name="T12" fmla="*/ 529 w 1218"/>
                  <a:gd name="T13" fmla="*/ 319 h 952"/>
                  <a:gd name="T14" fmla="*/ 579 w 1218"/>
                  <a:gd name="T15" fmla="*/ 216 h 952"/>
                  <a:gd name="T16" fmla="*/ 499 w 1218"/>
                  <a:gd name="T17" fmla="*/ 50 h 952"/>
                  <a:gd name="T18" fmla="*/ 496 w 1218"/>
                  <a:gd name="T19" fmla="*/ 35 h 952"/>
                  <a:gd name="T20" fmla="*/ 498 w 1218"/>
                  <a:gd name="T21" fmla="*/ 22 h 952"/>
                  <a:gd name="T22" fmla="*/ 505 w 1218"/>
                  <a:gd name="T23" fmla="*/ 12 h 952"/>
                  <a:gd name="T24" fmla="*/ 516 w 1218"/>
                  <a:gd name="T25" fmla="*/ 4 h 952"/>
                  <a:gd name="T26" fmla="*/ 530 w 1218"/>
                  <a:gd name="T27" fmla="*/ 0 h 952"/>
                  <a:gd name="T28" fmla="*/ 689 w 1218"/>
                  <a:gd name="T29" fmla="*/ 0 h 952"/>
                  <a:gd name="T30" fmla="*/ 702 w 1218"/>
                  <a:gd name="T31" fmla="*/ 4 h 952"/>
                  <a:gd name="T32" fmla="*/ 714 w 1218"/>
                  <a:gd name="T33" fmla="*/ 12 h 952"/>
                  <a:gd name="T34" fmla="*/ 720 w 1218"/>
                  <a:gd name="T35" fmla="*/ 22 h 952"/>
                  <a:gd name="T36" fmla="*/ 723 w 1218"/>
                  <a:gd name="T37" fmla="*/ 35 h 952"/>
                  <a:gd name="T38" fmla="*/ 719 w 1218"/>
                  <a:gd name="T39" fmla="*/ 50 h 952"/>
                  <a:gd name="T40" fmla="*/ 640 w 1218"/>
                  <a:gd name="T41" fmla="*/ 216 h 952"/>
                  <a:gd name="T42" fmla="*/ 690 w 1218"/>
                  <a:gd name="T43" fmla="*/ 321 h 952"/>
                  <a:gd name="T44" fmla="*/ 893 w 1218"/>
                  <a:gd name="T45" fmla="*/ 33 h 952"/>
                  <a:gd name="T46" fmla="*/ 906 w 1218"/>
                  <a:gd name="T47" fmla="*/ 18 h 952"/>
                  <a:gd name="T48" fmla="*/ 921 w 1218"/>
                  <a:gd name="T49" fmla="*/ 9 h 952"/>
                  <a:gd name="T50" fmla="*/ 936 w 1218"/>
                  <a:gd name="T51" fmla="*/ 3 h 952"/>
                  <a:gd name="T52" fmla="*/ 955 w 1218"/>
                  <a:gd name="T53" fmla="*/ 0 h 952"/>
                  <a:gd name="T54" fmla="*/ 1093 w 1218"/>
                  <a:gd name="T55" fmla="*/ 0 h 952"/>
                  <a:gd name="T56" fmla="*/ 1121 w 1218"/>
                  <a:gd name="T57" fmla="*/ 4 h 952"/>
                  <a:gd name="T58" fmla="*/ 1147 w 1218"/>
                  <a:gd name="T59" fmla="*/ 13 h 952"/>
                  <a:gd name="T60" fmla="*/ 1171 w 1218"/>
                  <a:gd name="T61" fmla="*/ 28 h 952"/>
                  <a:gd name="T62" fmla="*/ 1190 w 1218"/>
                  <a:gd name="T63" fmla="*/ 47 h 952"/>
                  <a:gd name="T64" fmla="*/ 1205 w 1218"/>
                  <a:gd name="T65" fmla="*/ 71 h 952"/>
                  <a:gd name="T66" fmla="*/ 1214 w 1218"/>
                  <a:gd name="T67" fmla="*/ 97 h 952"/>
                  <a:gd name="T68" fmla="*/ 1218 w 1218"/>
                  <a:gd name="T69" fmla="*/ 124 h 952"/>
                  <a:gd name="T70" fmla="*/ 1218 w 1218"/>
                  <a:gd name="T71" fmla="*/ 952 h 952"/>
                  <a:gd name="T72" fmla="*/ 708 w 1218"/>
                  <a:gd name="T73" fmla="*/ 952 h 952"/>
                  <a:gd name="T74" fmla="*/ 663 w 1218"/>
                  <a:gd name="T75" fmla="*/ 856 h 952"/>
                  <a:gd name="T76" fmla="*/ 610 w 1218"/>
                  <a:gd name="T77" fmla="*/ 763 h 952"/>
                  <a:gd name="T78" fmla="*/ 553 w 1218"/>
                  <a:gd name="T79" fmla="*/ 676 h 952"/>
                  <a:gd name="T80" fmla="*/ 491 w 1218"/>
                  <a:gd name="T81" fmla="*/ 590 h 952"/>
                  <a:gd name="T82" fmla="*/ 433 w 1218"/>
                  <a:gd name="T83" fmla="*/ 520 h 952"/>
                  <a:gd name="T84" fmla="*/ 390 w 1218"/>
                  <a:gd name="T85" fmla="*/ 473 h 952"/>
                  <a:gd name="T86" fmla="*/ 346 w 1218"/>
                  <a:gd name="T87" fmla="*/ 427 h 952"/>
                  <a:gd name="T88" fmla="*/ 266 w 1218"/>
                  <a:gd name="T89" fmla="*/ 351 h 952"/>
                  <a:gd name="T90" fmla="*/ 181 w 1218"/>
                  <a:gd name="T91" fmla="*/ 280 h 952"/>
                  <a:gd name="T92" fmla="*/ 92 w 1218"/>
                  <a:gd name="T93" fmla="*/ 216 h 952"/>
                  <a:gd name="T94" fmla="*/ 0 w 1218"/>
                  <a:gd name="T95" fmla="*/ 157 h 952"/>
                  <a:gd name="T96" fmla="*/ 0 w 1218"/>
                  <a:gd name="T97" fmla="*/ 124 h 952"/>
                  <a:gd name="T98" fmla="*/ 3 w 1218"/>
                  <a:gd name="T99" fmla="*/ 97 h 952"/>
                  <a:gd name="T100" fmla="*/ 12 w 1218"/>
                  <a:gd name="T101" fmla="*/ 71 h 952"/>
                  <a:gd name="T102" fmla="*/ 27 w 1218"/>
                  <a:gd name="T103" fmla="*/ 47 h 952"/>
                  <a:gd name="T104" fmla="*/ 46 w 1218"/>
                  <a:gd name="T105" fmla="*/ 28 h 952"/>
                  <a:gd name="T106" fmla="*/ 69 w 1218"/>
                  <a:gd name="T107" fmla="*/ 13 h 952"/>
                  <a:gd name="T108" fmla="*/ 96 w 1218"/>
                  <a:gd name="T109" fmla="*/ 4 h 952"/>
                  <a:gd name="T110" fmla="*/ 124 w 1218"/>
                  <a:gd name="T111" fmla="*/ 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18" h="952">
                    <a:moveTo>
                      <a:pt x="124" y="0"/>
                    </a:moveTo>
                    <a:lnTo>
                      <a:pt x="270" y="0"/>
                    </a:lnTo>
                    <a:lnTo>
                      <a:pt x="287" y="3"/>
                    </a:lnTo>
                    <a:lnTo>
                      <a:pt x="304" y="9"/>
                    </a:lnTo>
                    <a:lnTo>
                      <a:pt x="319" y="20"/>
                    </a:lnTo>
                    <a:lnTo>
                      <a:pt x="331" y="33"/>
                    </a:lnTo>
                    <a:lnTo>
                      <a:pt x="529" y="319"/>
                    </a:lnTo>
                    <a:lnTo>
                      <a:pt x="579" y="216"/>
                    </a:lnTo>
                    <a:lnTo>
                      <a:pt x="499" y="50"/>
                    </a:lnTo>
                    <a:lnTo>
                      <a:pt x="496" y="35"/>
                    </a:lnTo>
                    <a:lnTo>
                      <a:pt x="498" y="22"/>
                    </a:lnTo>
                    <a:lnTo>
                      <a:pt x="505" y="12"/>
                    </a:lnTo>
                    <a:lnTo>
                      <a:pt x="516" y="4"/>
                    </a:lnTo>
                    <a:lnTo>
                      <a:pt x="530" y="0"/>
                    </a:lnTo>
                    <a:lnTo>
                      <a:pt x="689" y="0"/>
                    </a:lnTo>
                    <a:lnTo>
                      <a:pt x="702" y="4"/>
                    </a:lnTo>
                    <a:lnTo>
                      <a:pt x="714" y="12"/>
                    </a:lnTo>
                    <a:lnTo>
                      <a:pt x="720" y="22"/>
                    </a:lnTo>
                    <a:lnTo>
                      <a:pt x="723" y="35"/>
                    </a:lnTo>
                    <a:lnTo>
                      <a:pt x="719" y="50"/>
                    </a:lnTo>
                    <a:lnTo>
                      <a:pt x="640" y="216"/>
                    </a:lnTo>
                    <a:lnTo>
                      <a:pt x="690" y="321"/>
                    </a:lnTo>
                    <a:lnTo>
                      <a:pt x="893" y="33"/>
                    </a:lnTo>
                    <a:lnTo>
                      <a:pt x="906" y="18"/>
                    </a:lnTo>
                    <a:lnTo>
                      <a:pt x="921" y="9"/>
                    </a:lnTo>
                    <a:lnTo>
                      <a:pt x="936" y="3"/>
                    </a:lnTo>
                    <a:lnTo>
                      <a:pt x="955" y="0"/>
                    </a:lnTo>
                    <a:lnTo>
                      <a:pt x="1093" y="0"/>
                    </a:lnTo>
                    <a:lnTo>
                      <a:pt x="1121" y="4"/>
                    </a:lnTo>
                    <a:lnTo>
                      <a:pt x="1147" y="13"/>
                    </a:lnTo>
                    <a:lnTo>
                      <a:pt x="1171" y="28"/>
                    </a:lnTo>
                    <a:lnTo>
                      <a:pt x="1190" y="47"/>
                    </a:lnTo>
                    <a:lnTo>
                      <a:pt x="1205" y="71"/>
                    </a:lnTo>
                    <a:lnTo>
                      <a:pt x="1214" y="97"/>
                    </a:lnTo>
                    <a:lnTo>
                      <a:pt x="1218" y="124"/>
                    </a:lnTo>
                    <a:lnTo>
                      <a:pt x="1218" y="952"/>
                    </a:lnTo>
                    <a:lnTo>
                      <a:pt x="708" y="952"/>
                    </a:lnTo>
                    <a:lnTo>
                      <a:pt x="663" y="856"/>
                    </a:lnTo>
                    <a:lnTo>
                      <a:pt x="610" y="763"/>
                    </a:lnTo>
                    <a:lnTo>
                      <a:pt x="553" y="676"/>
                    </a:lnTo>
                    <a:lnTo>
                      <a:pt x="491" y="590"/>
                    </a:lnTo>
                    <a:lnTo>
                      <a:pt x="433" y="520"/>
                    </a:lnTo>
                    <a:lnTo>
                      <a:pt x="390" y="473"/>
                    </a:lnTo>
                    <a:lnTo>
                      <a:pt x="346" y="427"/>
                    </a:lnTo>
                    <a:lnTo>
                      <a:pt x="266" y="351"/>
                    </a:lnTo>
                    <a:lnTo>
                      <a:pt x="181" y="280"/>
                    </a:lnTo>
                    <a:lnTo>
                      <a:pt x="92" y="216"/>
                    </a:lnTo>
                    <a:lnTo>
                      <a:pt x="0" y="157"/>
                    </a:lnTo>
                    <a:lnTo>
                      <a:pt x="0" y="124"/>
                    </a:lnTo>
                    <a:lnTo>
                      <a:pt x="3" y="97"/>
                    </a:lnTo>
                    <a:lnTo>
                      <a:pt x="12" y="71"/>
                    </a:lnTo>
                    <a:lnTo>
                      <a:pt x="27" y="47"/>
                    </a:lnTo>
                    <a:lnTo>
                      <a:pt x="46" y="28"/>
                    </a:lnTo>
                    <a:lnTo>
                      <a:pt x="69" y="13"/>
                    </a:lnTo>
                    <a:lnTo>
                      <a:pt x="96" y="4"/>
                    </a:lnTo>
                    <a:lnTo>
                      <a:pt x="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78">
                <a:extLst>
                  <a:ext uri="{FF2B5EF4-FFF2-40B4-BE49-F238E27FC236}">
                    <a16:creationId xmlns:a16="http://schemas.microsoft.com/office/drawing/2014/main" id="{F862B57C-DDAF-4630-666D-DADCB8188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9" y="1317"/>
                <a:ext cx="802" cy="801"/>
              </a:xfrm>
              <a:custGeom>
                <a:avLst/>
                <a:gdLst>
                  <a:gd name="T0" fmla="*/ 401 w 802"/>
                  <a:gd name="T1" fmla="*/ 0 h 801"/>
                  <a:gd name="T2" fmla="*/ 455 w 802"/>
                  <a:gd name="T3" fmla="*/ 3 h 801"/>
                  <a:gd name="T4" fmla="*/ 507 w 802"/>
                  <a:gd name="T5" fmla="*/ 15 h 801"/>
                  <a:gd name="T6" fmla="*/ 557 w 802"/>
                  <a:gd name="T7" fmla="*/ 32 h 801"/>
                  <a:gd name="T8" fmla="*/ 603 w 802"/>
                  <a:gd name="T9" fmla="*/ 55 h 801"/>
                  <a:gd name="T10" fmla="*/ 644 w 802"/>
                  <a:gd name="T11" fmla="*/ 84 h 801"/>
                  <a:gd name="T12" fmla="*/ 684 w 802"/>
                  <a:gd name="T13" fmla="*/ 117 h 801"/>
                  <a:gd name="T14" fmla="*/ 718 w 802"/>
                  <a:gd name="T15" fmla="*/ 156 h 801"/>
                  <a:gd name="T16" fmla="*/ 747 w 802"/>
                  <a:gd name="T17" fmla="*/ 198 h 801"/>
                  <a:gd name="T18" fmla="*/ 769 w 802"/>
                  <a:gd name="T19" fmla="*/ 245 h 801"/>
                  <a:gd name="T20" fmla="*/ 787 w 802"/>
                  <a:gd name="T21" fmla="*/ 294 h 801"/>
                  <a:gd name="T22" fmla="*/ 798 w 802"/>
                  <a:gd name="T23" fmla="*/ 346 h 801"/>
                  <a:gd name="T24" fmla="*/ 802 w 802"/>
                  <a:gd name="T25" fmla="*/ 401 h 801"/>
                  <a:gd name="T26" fmla="*/ 798 w 802"/>
                  <a:gd name="T27" fmla="*/ 455 h 801"/>
                  <a:gd name="T28" fmla="*/ 787 w 802"/>
                  <a:gd name="T29" fmla="*/ 507 h 801"/>
                  <a:gd name="T30" fmla="*/ 769 w 802"/>
                  <a:gd name="T31" fmla="*/ 557 h 801"/>
                  <a:gd name="T32" fmla="*/ 747 w 802"/>
                  <a:gd name="T33" fmla="*/ 602 h 801"/>
                  <a:gd name="T34" fmla="*/ 718 w 802"/>
                  <a:gd name="T35" fmla="*/ 646 h 801"/>
                  <a:gd name="T36" fmla="*/ 684 w 802"/>
                  <a:gd name="T37" fmla="*/ 684 h 801"/>
                  <a:gd name="T38" fmla="*/ 644 w 802"/>
                  <a:gd name="T39" fmla="*/ 718 h 801"/>
                  <a:gd name="T40" fmla="*/ 603 w 802"/>
                  <a:gd name="T41" fmla="*/ 746 h 801"/>
                  <a:gd name="T42" fmla="*/ 557 w 802"/>
                  <a:gd name="T43" fmla="*/ 770 h 801"/>
                  <a:gd name="T44" fmla="*/ 507 w 802"/>
                  <a:gd name="T45" fmla="*/ 787 h 801"/>
                  <a:gd name="T46" fmla="*/ 455 w 802"/>
                  <a:gd name="T47" fmla="*/ 798 h 801"/>
                  <a:gd name="T48" fmla="*/ 401 w 802"/>
                  <a:gd name="T49" fmla="*/ 801 h 801"/>
                  <a:gd name="T50" fmla="*/ 346 w 802"/>
                  <a:gd name="T51" fmla="*/ 798 h 801"/>
                  <a:gd name="T52" fmla="*/ 293 w 802"/>
                  <a:gd name="T53" fmla="*/ 787 h 801"/>
                  <a:gd name="T54" fmla="*/ 245 w 802"/>
                  <a:gd name="T55" fmla="*/ 770 h 801"/>
                  <a:gd name="T56" fmla="*/ 198 w 802"/>
                  <a:gd name="T57" fmla="*/ 746 h 801"/>
                  <a:gd name="T58" fmla="*/ 156 w 802"/>
                  <a:gd name="T59" fmla="*/ 718 h 801"/>
                  <a:gd name="T60" fmla="*/ 117 w 802"/>
                  <a:gd name="T61" fmla="*/ 684 h 801"/>
                  <a:gd name="T62" fmla="*/ 83 w 802"/>
                  <a:gd name="T63" fmla="*/ 646 h 801"/>
                  <a:gd name="T64" fmla="*/ 54 w 802"/>
                  <a:gd name="T65" fmla="*/ 602 h 801"/>
                  <a:gd name="T66" fmla="*/ 32 w 802"/>
                  <a:gd name="T67" fmla="*/ 557 h 801"/>
                  <a:gd name="T68" fmla="*/ 13 w 802"/>
                  <a:gd name="T69" fmla="*/ 507 h 801"/>
                  <a:gd name="T70" fmla="*/ 3 w 802"/>
                  <a:gd name="T71" fmla="*/ 455 h 801"/>
                  <a:gd name="T72" fmla="*/ 0 w 802"/>
                  <a:gd name="T73" fmla="*/ 401 h 801"/>
                  <a:gd name="T74" fmla="*/ 3 w 802"/>
                  <a:gd name="T75" fmla="*/ 346 h 801"/>
                  <a:gd name="T76" fmla="*/ 13 w 802"/>
                  <a:gd name="T77" fmla="*/ 294 h 801"/>
                  <a:gd name="T78" fmla="*/ 32 w 802"/>
                  <a:gd name="T79" fmla="*/ 245 h 801"/>
                  <a:gd name="T80" fmla="*/ 54 w 802"/>
                  <a:gd name="T81" fmla="*/ 198 h 801"/>
                  <a:gd name="T82" fmla="*/ 83 w 802"/>
                  <a:gd name="T83" fmla="*/ 156 h 801"/>
                  <a:gd name="T84" fmla="*/ 117 w 802"/>
                  <a:gd name="T85" fmla="*/ 117 h 801"/>
                  <a:gd name="T86" fmla="*/ 156 w 802"/>
                  <a:gd name="T87" fmla="*/ 84 h 801"/>
                  <a:gd name="T88" fmla="*/ 198 w 802"/>
                  <a:gd name="T89" fmla="*/ 55 h 801"/>
                  <a:gd name="T90" fmla="*/ 245 w 802"/>
                  <a:gd name="T91" fmla="*/ 32 h 801"/>
                  <a:gd name="T92" fmla="*/ 293 w 802"/>
                  <a:gd name="T93" fmla="*/ 15 h 801"/>
                  <a:gd name="T94" fmla="*/ 346 w 802"/>
                  <a:gd name="T95" fmla="*/ 3 h 801"/>
                  <a:gd name="T96" fmla="*/ 401 w 802"/>
                  <a:gd name="T97" fmla="*/ 0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2" h="801">
                    <a:moveTo>
                      <a:pt x="401" y="0"/>
                    </a:moveTo>
                    <a:lnTo>
                      <a:pt x="455" y="3"/>
                    </a:lnTo>
                    <a:lnTo>
                      <a:pt x="507" y="15"/>
                    </a:lnTo>
                    <a:lnTo>
                      <a:pt x="557" y="32"/>
                    </a:lnTo>
                    <a:lnTo>
                      <a:pt x="603" y="55"/>
                    </a:lnTo>
                    <a:lnTo>
                      <a:pt x="644" y="84"/>
                    </a:lnTo>
                    <a:lnTo>
                      <a:pt x="684" y="117"/>
                    </a:lnTo>
                    <a:lnTo>
                      <a:pt x="718" y="156"/>
                    </a:lnTo>
                    <a:lnTo>
                      <a:pt x="747" y="198"/>
                    </a:lnTo>
                    <a:lnTo>
                      <a:pt x="769" y="245"/>
                    </a:lnTo>
                    <a:lnTo>
                      <a:pt x="787" y="294"/>
                    </a:lnTo>
                    <a:lnTo>
                      <a:pt x="798" y="346"/>
                    </a:lnTo>
                    <a:lnTo>
                      <a:pt x="802" y="401"/>
                    </a:lnTo>
                    <a:lnTo>
                      <a:pt x="798" y="455"/>
                    </a:lnTo>
                    <a:lnTo>
                      <a:pt x="787" y="507"/>
                    </a:lnTo>
                    <a:lnTo>
                      <a:pt x="769" y="557"/>
                    </a:lnTo>
                    <a:lnTo>
                      <a:pt x="747" y="602"/>
                    </a:lnTo>
                    <a:lnTo>
                      <a:pt x="718" y="646"/>
                    </a:lnTo>
                    <a:lnTo>
                      <a:pt x="684" y="684"/>
                    </a:lnTo>
                    <a:lnTo>
                      <a:pt x="644" y="718"/>
                    </a:lnTo>
                    <a:lnTo>
                      <a:pt x="603" y="746"/>
                    </a:lnTo>
                    <a:lnTo>
                      <a:pt x="557" y="770"/>
                    </a:lnTo>
                    <a:lnTo>
                      <a:pt x="507" y="787"/>
                    </a:lnTo>
                    <a:lnTo>
                      <a:pt x="455" y="798"/>
                    </a:lnTo>
                    <a:lnTo>
                      <a:pt x="401" y="801"/>
                    </a:lnTo>
                    <a:lnTo>
                      <a:pt x="346" y="798"/>
                    </a:lnTo>
                    <a:lnTo>
                      <a:pt x="293" y="787"/>
                    </a:lnTo>
                    <a:lnTo>
                      <a:pt x="245" y="770"/>
                    </a:lnTo>
                    <a:lnTo>
                      <a:pt x="198" y="746"/>
                    </a:lnTo>
                    <a:lnTo>
                      <a:pt x="156" y="718"/>
                    </a:lnTo>
                    <a:lnTo>
                      <a:pt x="117" y="684"/>
                    </a:lnTo>
                    <a:lnTo>
                      <a:pt x="83" y="646"/>
                    </a:lnTo>
                    <a:lnTo>
                      <a:pt x="54" y="602"/>
                    </a:lnTo>
                    <a:lnTo>
                      <a:pt x="32" y="557"/>
                    </a:lnTo>
                    <a:lnTo>
                      <a:pt x="13" y="507"/>
                    </a:lnTo>
                    <a:lnTo>
                      <a:pt x="3" y="455"/>
                    </a:lnTo>
                    <a:lnTo>
                      <a:pt x="0" y="401"/>
                    </a:lnTo>
                    <a:lnTo>
                      <a:pt x="3" y="346"/>
                    </a:lnTo>
                    <a:lnTo>
                      <a:pt x="13" y="294"/>
                    </a:lnTo>
                    <a:lnTo>
                      <a:pt x="32" y="245"/>
                    </a:lnTo>
                    <a:lnTo>
                      <a:pt x="54" y="198"/>
                    </a:lnTo>
                    <a:lnTo>
                      <a:pt x="83" y="156"/>
                    </a:lnTo>
                    <a:lnTo>
                      <a:pt x="117" y="117"/>
                    </a:lnTo>
                    <a:lnTo>
                      <a:pt x="156" y="84"/>
                    </a:lnTo>
                    <a:lnTo>
                      <a:pt x="198" y="55"/>
                    </a:lnTo>
                    <a:lnTo>
                      <a:pt x="245" y="32"/>
                    </a:lnTo>
                    <a:lnTo>
                      <a:pt x="293" y="15"/>
                    </a:lnTo>
                    <a:lnTo>
                      <a:pt x="346" y="3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79">
                <a:extLst>
                  <a:ext uri="{FF2B5EF4-FFF2-40B4-BE49-F238E27FC236}">
                    <a16:creationId xmlns:a16="http://schemas.microsoft.com/office/drawing/2014/main" id="{94254541-3D38-6D74-BEB7-C659D4077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62" y="4809"/>
                <a:ext cx="918" cy="822"/>
              </a:xfrm>
              <a:custGeom>
                <a:avLst/>
                <a:gdLst>
                  <a:gd name="T0" fmla="*/ 281 w 918"/>
                  <a:gd name="T1" fmla="*/ 0 h 822"/>
                  <a:gd name="T2" fmla="*/ 830 w 918"/>
                  <a:gd name="T3" fmla="*/ 421 h 822"/>
                  <a:gd name="T4" fmla="*/ 857 w 918"/>
                  <a:gd name="T5" fmla="*/ 445 h 822"/>
                  <a:gd name="T6" fmla="*/ 880 w 918"/>
                  <a:gd name="T7" fmla="*/ 472 h 822"/>
                  <a:gd name="T8" fmla="*/ 897 w 918"/>
                  <a:gd name="T9" fmla="*/ 504 h 822"/>
                  <a:gd name="T10" fmla="*/ 909 w 918"/>
                  <a:gd name="T11" fmla="*/ 535 h 822"/>
                  <a:gd name="T12" fmla="*/ 916 w 918"/>
                  <a:gd name="T13" fmla="*/ 569 h 822"/>
                  <a:gd name="T14" fmla="*/ 918 w 918"/>
                  <a:gd name="T15" fmla="*/ 603 h 822"/>
                  <a:gd name="T16" fmla="*/ 915 w 918"/>
                  <a:gd name="T17" fmla="*/ 637 h 822"/>
                  <a:gd name="T18" fmla="*/ 906 w 918"/>
                  <a:gd name="T19" fmla="*/ 671 h 822"/>
                  <a:gd name="T20" fmla="*/ 892 w 918"/>
                  <a:gd name="T21" fmla="*/ 704 h 822"/>
                  <a:gd name="T22" fmla="*/ 872 w 918"/>
                  <a:gd name="T23" fmla="*/ 734 h 822"/>
                  <a:gd name="T24" fmla="*/ 848 w 918"/>
                  <a:gd name="T25" fmla="*/ 760 h 822"/>
                  <a:gd name="T26" fmla="*/ 821 w 918"/>
                  <a:gd name="T27" fmla="*/ 782 h 822"/>
                  <a:gd name="T28" fmla="*/ 792 w 918"/>
                  <a:gd name="T29" fmla="*/ 800 h 822"/>
                  <a:gd name="T30" fmla="*/ 761 w 918"/>
                  <a:gd name="T31" fmla="*/ 811 h 822"/>
                  <a:gd name="T32" fmla="*/ 728 w 918"/>
                  <a:gd name="T33" fmla="*/ 819 h 822"/>
                  <a:gd name="T34" fmla="*/ 694 w 918"/>
                  <a:gd name="T35" fmla="*/ 822 h 822"/>
                  <a:gd name="T36" fmla="*/ 658 w 918"/>
                  <a:gd name="T37" fmla="*/ 819 h 822"/>
                  <a:gd name="T38" fmla="*/ 624 w 918"/>
                  <a:gd name="T39" fmla="*/ 810 h 822"/>
                  <a:gd name="T40" fmla="*/ 590 w 918"/>
                  <a:gd name="T41" fmla="*/ 796 h 822"/>
                  <a:gd name="T42" fmla="*/ 559 w 918"/>
                  <a:gd name="T43" fmla="*/ 776 h 822"/>
                  <a:gd name="T44" fmla="*/ 0 w 918"/>
                  <a:gd name="T45" fmla="*/ 348 h 822"/>
                  <a:gd name="T46" fmla="*/ 25 w 918"/>
                  <a:gd name="T47" fmla="*/ 323 h 822"/>
                  <a:gd name="T48" fmla="*/ 97 w 918"/>
                  <a:gd name="T49" fmla="*/ 248 h 822"/>
                  <a:gd name="T50" fmla="*/ 162 w 918"/>
                  <a:gd name="T51" fmla="*/ 169 h 822"/>
                  <a:gd name="T52" fmla="*/ 225 w 918"/>
                  <a:gd name="T53" fmla="*/ 86 h 822"/>
                  <a:gd name="T54" fmla="*/ 281 w 918"/>
                  <a:gd name="T55" fmla="*/ 0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18" h="822">
                    <a:moveTo>
                      <a:pt x="281" y="0"/>
                    </a:moveTo>
                    <a:lnTo>
                      <a:pt x="830" y="421"/>
                    </a:lnTo>
                    <a:lnTo>
                      <a:pt x="857" y="445"/>
                    </a:lnTo>
                    <a:lnTo>
                      <a:pt x="880" y="472"/>
                    </a:lnTo>
                    <a:lnTo>
                      <a:pt x="897" y="504"/>
                    </a:lnTo>
                    <a:lnTo>
                      <a:pt x="909" y="535"/>
                    </a:lnTo>
                    <a:lnTo>
                      <a:pt x="916" y="569"/>
                    </a:lnTo>
                    <a:lnTo>
                      <a:pt x="918" y="603"/>
                    </a:lnTo>
                    <a:lnTo>
                      <a:pt x="915" y="637"/>
                    </a:lnTo>
                    <a:lnTo>
                      <a:pt x="906" y="671"/>
                    </a:lnTo>
                    <a:lnTo>
                      <a:pt x="892" y="704"/>
                    </a:lnTo>
                    <a:lnTo>
                      <a:pt x="872" y="734"/>
                    </a:lnTo>
                    <a:lnTo>
                      <a:pt x="848" y="760"/>
                    </a:lnTo>
                    <a:lnTo>
                      <a:pt x="821" y="782"/>
                    </a:lnTo>
                    <a:lnTo>
                      <a:pt x="792" y="800"/>
                    </a:lnTo>
                    <a:lnTo>
                      <a:pt x="761" y="811"/>
                    </a:lnTo>
                    <a:lnTo>
                      <a:pt x="728" y="819"/>
                    </a:lnTo>
                    <a:lnTo>
                      <a:pt x="694" y="822"/>
                    </a:lnTo>
                    <a:lnTo>
                      <a:pt x="658" y="819"/>
                    </a:lnTo>
                    <a:lnTo>
                      <a:pt x="624" y="810"/>
                    </a:lnTo>
                    <a:lnTo>
                      <a:pt x="590" y="796"/>
                    </a:lnTo>
                    <a:lnTo>
                      <a:pt x="559" y="776"/>
                    </a:lnTo>
                    <a:lnTo>
                      <a:pt x="0" y="348"/>
                    </a:lnTo>
                    <a:lnTo>
                      <a:pt x="25" y="323"/>
                    </a:lnTo>
                    <a:lnTo>
                      <a:pt x="97" y="248"/>
                    </a:lnTo>
                    <a:lnTo>
                      <a:pt x="162" y="169"/>
                    </a:lnTo>
                    <a:lnTo>
                      <a:pt x="225" y="86"/>
                    </a:lnTo>
                    <a:lnTo>
                      <a:pt x="2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80">
                <a:extLst>
                  <a:ext uri="{FF2B5EF4-FFF2-40B4-BE49-F238E27FC236}">
                    <a16:creationId xmlns:a16="http://schemas.microsoft.com/office/drawing/2014/main" id="{127358DC-BAC5-2D39-F8F1-D0CC597870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3746"/>
                <a:ext cx="1218" cy="950"/>
              </a:xfrm>
              <a:custGeom>
                <a:avLst/>
                <a:gdLst>
                  <a:gd name="T0" fmla="*/ 124 w 1218"/>
                  <a:gd name="T1" fmla="*/ 0 h 950"/>
                  <a:gd name="T2" fmla="*/ 270 w 1218"/>
                  <a:gd name="T3" fmla="*/ 0 h 950"/>
                  <a:gd name="T4" fmla="*/ 287 w 1218"/>
                  <a:gd name="T5" fmla="*/ 2 h 950"/>
                  <a:gd name="T6" fmla="*/ 304 w 1218"/>
                  <a:gd name="T7" fmla="*/ 9 h 950"/>
                  <a:gd name="T8" fmla="*/ 319 w 1218"/>
                  <a:gd name="T9" fmla="*/ 18 h 950"/>
                  <a:gd name="T10" fmla="*/ 331 w 1218"/>
                  <a:gd name="T11" fmla="*/ 32 h 950"/>
                  <a:gd name="T12" fmla="*/ 529 w 1218"/>
                  <a:gd name="T13" fmla="*/ 318 h 950"/>
                  <a:gd name="T14" fmla="*/ 577 w 1218"/>
                  <a:gd name="T15" fmla="*/ 214 h 950"/>
                  <a:gd name="T16" fmla="*/ 499 w 1218"/>
                  <a:gd name="T17" fmla="*/ 48 h 950"/>
                  <a:gd name="T18" fmla="*/ 495 w 1218"/>
                  <a:gd name="T19" fmla="*/ 35 h 950"/>
                  <a:gd name="T20" fmla="*/ 498 w 1218"/>
                  <a:gd name="T21" fmla="*/ 22 h 950"/>
                  <a:gd name="T22" fmla="*/ 504 w 1218"/>
                  <a:gd name="T23" fmla="*/ 10 h 950"/>
                  <a:gd name="T24" fmla="*/ 516 w 1218"/>
                  <a:gd name="T25" fmla="*/ 2 h 950"/>
                  <a:gd name="T26" fmla="*/ 529 w 1218"/>
                  <a:gd name="T27" fmla="*/ 0 h 950"/>
                  <a:gd name="T28" fmla="*/ 687 w 1218"/>
                  <a:gd name="T29" fmla="*/ 0 h 950"/>
                  <a:gd name="T30" fmla="*/ 702 w 1218"/>
                  <a:gd name="T31" fmla="*/ 2 h 950"/>
                  <a:gd name="T32" fmla="*/ 712 w 1218"/>
                  <a:gd name="T33" fmla="*/ 10 h 950"/>
                  <a:gd name="T34" fmla="*/ 720 w 1218"/>
                  <a:gd name="T35" fmla="*/ 22 h 950"/>
                  <a:gd name="T36" fmla="*/ 721 w 1218"/>
                  <a:gd name="T37" fmla="*/ 35 h 950"/>
                  <a:gd name="T38" fmla="*/ 719 w 1218"/>
                  <a:gd name="T39" fmla="*/ 48 h 950"/>
                  <a:gd name="T40" fmla="*/ 639 w 1218"/>
                  <a:gd name="T41" fmla="*/ 214 h 950"/>
                  <a:gd name="T42" fmla="*/ 689 w 1218"/>
                  <a:gd name="T43" fmla="*/ 319 h 950"/>
                  <a:gd name="T44" fmla="*/ 893 w 1218"/>
                  <a:gd name="T45" fmla="*/ 31 h 950"/>
                  <a:gd name="T46" fmla="*/ 905 w 1218"/>
                  <a:gd name="T47" fmla="*/ 18 h 950"/>
                  <a:gd name="T48" fmla="*/ 919 w 1218"/>
                  <a:gd name="T49" fmla="*/ 8 h 950"/>
                  <a:gd name="T50" fmla="*/ 936 w 1218"/>
                  <a:gd name="T51" fmla="*/ 1 h 950"/>
                  <a:gd name="T52" fmla="*/ 955 w 1218"/>
                  <a:gd name="T53" fmla="*/ 0 h 950"/>
                  <a:gd name="T54" fmla="*/ 1092 w 1218"/>
                  <a:gd name="T55" fmla="*/ 0 h 950"/>
                  <a:gd name="T56" fmla="*/ 1121 w 1218"/>
                  <a:gd name="T57" fmla="*/ 2 h 950"/>
                  <a:gd name="T58" fmla="*/ 1147 w 1218"/>
                  <a:gd name="T59" fmla="*/ 11 h 950"/>
                  <a:gd name="T60" fmla="*/ 1171 w 1218"/>
                  <a:gd name="T61" fmla="*/ 27 h 950"/>
                  <a:gd name="T62" fmla="*/ 1189 w 1218"/>
                  <a:gd name="T63" fmla="*/ 45 h 950"/>
                  <a:gd name="T64" fmla="*/ 1205 w 1218"/>
                  <a:gd name="T65" fmla="*/ 69 h 950"/>
                  <a:gd name="T66" fmla="*/ 1214 w 1218"/>
                  <a:gd name="T67" fmla="*/ 95 h 950"/>
                  <a:gd name="T68" fmla="*/ 1216 w 1218"/>
                  <a:gd name="T69" fmla="*/ 124 h 950"/>
                  <a:gd name="T70" fmla="*/ 1218 w 1218"/>
                  <a:gd name="T71" fmla="*/ 124 h 950"/>
                  <a:gd name="T72" fmla="*/ 1218 w 1218"/>
                  <a:gd name="T73" fmla="*/ 950 h 950"/>
                  <a:gd name="T74" fmla="*/ 0 w 1218"/>
                  <a:gd name="T75" fmla="*/ 950 h 950"/>
                  <a:gd name="T76" fmla="*/ 0 w 1218"/>
                  <a:gd name="T77" fmla="*/ 124 h 950"/>
                  <a:gd name="T78" fmla="*/ 3 w 1218"/>
                  <a:gd name="T79" fmla="*/ 95 h 950"/>
                  <a:gd name="T80" fmla="*/ 12 w 1218"/>
                  <a:gd name="T81" fmla="*/ 69 h 950"/>
                  <a:gd name="T82" fmla="*/ 26 w 1218"/>
                  <a:gd name="T83" fmla="*/ 45 h 950"/>
                  <a:gd name="T84" fmla="*/ 46 w 1218"/>
                  <a:gd name="T85" fmla="*/ 27 h 950"/>
                  <a:gd name="T86" fmla="*/ 69 w 1218"/>
                  <a:gd name="T87" fmla="*/ 13 h 950"/>
                  <a:gd name="T88" fmla="*/ 96 w 1218"/>
                  <a:gd name="T89" fmla="*/ 2 h 950"/>
                  <a:gd name="T90" fmla="*/ 124 w 1218"/>
                  <a:gd name="T91" fmla="*/ 0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18" h="950">
                    <a:moveTo>
                      <a:pt x="124" y="0"/>
                    </a:moveTo>
                    <a:lnTo>
                      <a:pt x="270" y="0"/>
                    </a:lnTo>
                    <a:lnTo>
                      <a:pt x="287" y="2"/>
                    </a:lnTo>
                    <a:lnTo>
                      <a:pt x="304" y="9"/>
                    </a:lnTo>
                    <a:lnTo>
                      <a:pt x="319" y="18"/>
                    </a:lnTo>
                    <a:lnTo>
                      <a:pt x="331" y="32"/>
                    </a:lnTo>
                    <a:lnTo>
                      <a:pt x="529" y="318"/>
                    </a:lnTo>
                    <a:lnTo>
                      <a:pt x="577" y="214"/>
                    </a:lnTo>
                    <a:lnTo>
                      <a:pt x="499" y="48"/>
                    </a:lnTo>
                    <a:lnTo>
                      <a:pt x="495" y="35"/>
                    </a:lnTo>
                    <a:lnTo>
                      <a:pt x="498" y="22"/>
                    </a:lnTo>
                    <a:lnTo>
                      <a:pt x="504" y="10"/>
                    </a:lnTo>
                    <a:lnTo>
                      <a:pt x="516" y="2"/>
                    </a:lnTo>
                    <a:lnTo>
                      <a:pt x="529" y="0"/>
                    </a:lnTo>
                    <a:lnTo>
                      <a:pt x="687" y="0"/>
                    </a:lnTo>
                    <a:lnTo>
                      <a:pt x="702" y="2"/>
                    </a:lnTo>
                    <a:lnTo>
                      <a:pt x="712" y="10"/>
                    </a:lnTo>
                    <a:lnTo>
                      <a:pt x="720" y="22"/>
                    </a:lnTo>
                    <a:lnTo>
                      <a:pt x="721" y="35"/>
                    </a:lnTo>
                    <a:lnTo>
                      <a:pt x="719" y="48"/>
                    </a:lnTo>
                    <a:lnTo>
                      <a:pt x="639" y="214"/>
                    </a:lnTo>
                    <a:lnTo>
                      <a:pt x="689" y="319"/>
                    </a:lnTo>
                    <a:lnTo>
                      <a:pt x="893" y="31"/>
                    </a:lnTo>
                    <a:lnTo>
                      <a:pt x="905" y="18"/>
                    </a:lnTo>
                    <a:lnTo>
                      <a:pt x="919" y="8"/>
                    </a:lnTo>
                    <a:lnTo>
                      <a:pt x="936" y="1"/>
                    </a:lnTo>
                    <a:lnTo>
                      <a:pt x="955" y="0"/>
                    </a:lnTo>
                    <a:lnTo>
                      <a:pt x="1092" y="0"/>
                    </a:lnTo>
                    <a:lnTo>
                      <a:pt x="1121" y="2"/>
                    </a:lnTo>
                    <a:lnTo>
                      <a:pt x="1147" y="11"/>
                    </a:lnTo>
                    <a:lnTo>
                      <a:pt x="1171" y="27"/>
                    </a:lnTo>
                    <a:lnTo>
                      <a:pt x="1189" y="45"/>
                    </a:lnTo>
                    <a:lnTo>
                      <a:pt x="1205" y="69"/>
                    </a:lnTo>
                    <a:lnTo>
                      <a:pt x="1214" y="95"/>
                    </a:lnTo>
                    <a:lnTo>
                      <a:pt x="1216" y="124"/>
                    </a:lnTo>
                    <a:lnTo>
                      <a:pt x="1218" y="124"/>
                    </a:lnTo>
                    <a:lnTo>
                      <a:pt x="1218" y="950"/>
                    </a:lnTo>
                    <a:lnTo>
                      <a:pt x="0" y="950"/>
                    </a:lnTo>
                    <a:lnTo>
                      <a:pt x="0" y="124"/>
                    </a:lnTo>
                    <a:lnTo>
                      <a:pt x="3" y="95"/>
                    </a:lnTo>
                    <a:lnTo>
                      <a:pt x="12" y="69"/>
                    </a:lnTo>
                    <a:lnTo>
                      <a:pt x="26" y="45"/>
                    </a:lnTo>
                    <a:lnTo>
                      <a:pt x="46" y="27"/>
                    </a:lnTo>
                    <a:lnTo>
                      <a:pt x="69" y="13"/>
                    </a:lnTo>
                    <a:lnTo>
                      <a:pt x="96" y="2"/>
                    </a:lnTo>
                    <a:lnTo>
                      <a:pt x="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81">
                <a:extLst>
                  <a:ext uri="{FF2B5EF4-FFF2-40B4-BE49-F238E27FC236}">
                    <a16:creationId xmlns:a16="http://schemas.microsoft.com/office/drawing/2014/main" id="{9B4E5558-2C2A-06F8-82C7-A7F057963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3" y="2865"/>
                <a:ext cx="801" cy="801"/>
              </a:xfrm>
              <a:custGeom>
                <a:avLst/>
                <a:gdLst>
                  <a:gd name="T0" fmla="*/ 401 w 801"/>
                  <a:gd name="T1" fmla="*/ 0 h 801"/>
                  <a:gd name="T2" fmla="*/ 456 w 801"/>
                  <a:gd name="T3" fmla="*/ 4 h 801"/>
                  <a:gd name="T4" fmla="*/ 508 w 801"/>
                  <a:gd name="T5" fmla="*/ 14 h 801"/>
                  <a:gd name="T6" fmla="*/ 556 w 801"/>
                  <a:gd name="T7" fmla="*/ 31 h 801"/>
                  <a:gd name="T8" fmla="*/ 604 w 801"/>
                  <a:gd name="T9" fmla="*/ 55 h 801"/>
                  <a:gd name="T10" fmla="*/ 645 w 801"/>
                  <a:gd name="T11" fmla="*/ 83 h 801"/>
                  <a:gd name="T12" fmla="*/ 685 w 801"/>
                  <a:gd name="T13" fmla="*/ 117 h 801"/>
                  <a:gd name="T14" fmla="*/ 719 w 801"/>
                  <a:gd name="T15" fmla="*/ 157 h 801"/>
                  <a:gd name="T16" fmla="*/ 748 w 801"/>
                  <a:gd name="T17" fmla="*/ 199 h 801"/>
                  <a:gd name="T18" fmla="*/ 770 w 801"/>
                  <a:gd name="T19" fmla="*/ 244 h 801"/>
                  <a:gd name="T20" fmla="*/ 788 w 801"/>
                  <a:gd name="T21" fmla="*/ 294 h 801"/>
                  <a:gd name="T22" fmla="*/ 799 w 801"/>
                  <a:gd name="T23" fmla="*/ 347 h 801"/>
                  <a:gd name="T24" fmla="*/ 801 w 801"/>
                  <a:gd name="T25" fmla="*/ 400 h 801"/>
                  <a:gd name="T26" fmla="*/ 799 w 801"/>
                  <a:gd name="T27" fmla="*/ 455 h 801"/>
                  <a:gd name="T28" fmla="*/ 788 w 801"/>
                  <a:gd name="T29" fmla="*/ 508 h 801"/>
                  <a:gd name="T30" fmla="*/ 770 w 801"/>
                  <a:gd name="T31" fmla="*/ 556 h 801"/>
                  <a:gd name="T32" fmla="*/ 748 w 801"/>
                  <a:gd name="T33" fmla="*/ 603 h 801"/>
                  <a:gd name="T34" fmla="*/ 719 w 801"/>
                  <a:gd name="T35" fmla="*/ 645 h 801"/>
                  <a:gd name="T36" fmla="*/ 685 w 801"/>
                  <a:gd name="T37" fmla="*/ 684 h 801"/>
                  <a:gd name="T38" fmla="*/ 645 w 801"/>
                  <a:gd name="T39" fmla="*/ 718 h 801"/>
                  <a:gd name="T40" fmla="*/ 604 w 801"/>
                  <a:gd name="T41" fmla="*/ 747 h 801"/>
                  <a:gd name="T42" fmla="*/ 556 w 801"/>
                  <a:gd name="T43" fmla="*/ 769 h 801"/>
                  <a:gd name="T44" fmla="*/ 508 w 801"/>
                  <a:gd name="T45" fmla="*/ 786 h 801"/>
                  <a:gd name="T46" fmla="*/ 456 w 801"/>
                  <a:gd name="T47" fmla="*/ 798 h 801"/>
                  <a:gd name="T48" fmla="*/ 401 w 801"/>
                  <a:gd name="T49" fmla="*/ 801 h 801"/>
                  <a:gd name="T50" fmla="*/ 347 w 801"/>
                  <a:gd name="T51" fmla="*/ 798 h 801"/>
                  <a:gd name="T52" fmla="*/ 294 w 801"/>
                  <a:gd name="T53" fmla="*/ 786 h 801"/>
                  <a:gd name="T54" fmla="*/ 245 w 801"/>
                  <a:gd name="T55" fmla="*/ 769 h 801"/>
                  <a:gd name="T56" fmla="*/ 199 w 801"/>
                  <a:gd name="T57" fmla="*/ 747 h 801"/>
                  <a:gd name="T58" fmla="*/ 157 w 801"/>
                  <a:gd name="T59" fmla="*/ 718 h 801"/>
                  <a:gd name="T60" fmla="*/ 118 w 801"/>
                  <a:gd name="T61" fmla="*/ 684 h 801"/>
                  <a:gd name="T62" fmla="*/ 84 w 801"/>
                  <a:gd name="T63" fmla="*/ 645 h 801"/>
                  <a:gd name="T64" fmla="*/ 55 w 801"/>
                  <a:gd name="T65" fmla="*/ 603 h 801"/>
                  <a:gd name="T66" fmla="*/ 33 w 801"/>
                  <a:gd name="T67" fmla="*/ 556 h 801"/>
                  <a:gd name="T68" fmla="*/ 14 w 801"/>
                  <a:gd name="T69" fmla="*/ 508 h 801"/>
                  <a:gd name="T70" fmla="*/ 4 w 801"/>
                  <a:gd name="T71" fmla="*/ 455 h 801"/>
                  <a:gd name="T72" fmla="*/ 0 w 801"/>
                  <a:gd name="T73" fmla="*/ 400 h 801"/>
                  <a:gd name="T74" fmla="*/ 4 w 801"/>
                  <a:gd name="T75" fmla="*/ 347 h 801"/>
                  <a:gd name="T76" fmla="*/ 14 w 801"/>
                  <a:gd name="T77" fmla="*/ 294 h 801"/>
                  <a:gd name="T78" fmla="*/ 33 w 801"/>
                  <a:gd name="T79" fmla="*/ 244 h 801"/>
                  <a:gd name="T80" fmla="*/ 55 w 801"/>
                  <a:gd name="T81" fmla="*/ 199 h 801"/>
                  <a:gd name="T82" fmla="*/ 84 w 801"/>
                  <a:gd name="T83" fmla="*/ 157 h 801"/>
                  <a:gd name="T84" fmla="*/ 118 w 801"/>
                  <a:gd name="T85" fmla="*/ 117 h 801"/>
                  <a:gd name="T86" fmla="*/ 157 w 801"/>
                  <a:gd name="T87" fmla="*/ 83 h 801"/>
                  <a:gd name="T88" fmla="*/ 199 w 801"/>
                  <a:gd name="T89" fmla="*/ 55 h 801"/>
                  <a:gd name="T90" fmla="*/ 245 w 801"/>
                  <a:gd name="T91" fmla="*/ 31 h 801"/>
                  <a:gd name="T92" fmla="*/ 294 w 801"/>
                  <a:gd name="T93" fmla="*/ 14 h 801"/>
                  <a:gd name="T94" fmla="*/ 347 w 801"/>
                  <a:gd name="T95" fmla="*/ 4 h 801"/>
                  <a:gd name="T96" fmla="*/ 401 w 801"/>
                  <a:gd name="T97" fmla="*/ 0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1" h="801">
                    <a:moveTo>
                      <a:pt x="401" y="0"/>
                    </a:moveTo>
                    <a:lnTo>
                      <a:pt x="456" y="4"/>
                    </a:lnTo>
                    <a:lnTo>
                      <a:pt x="508" y="14"/>
                    </a:lnTo>
                    <a:lnTo>
                      <a:pt x="556" y="31"/>
                    </a:lnTo>
                    <a:lnTo>
                      <a:pt x="604" y="55"/>
                    </a:lnTo>
                    <a:lnTo>
                      <a:pt x="645" y="83"/>
                    </a:lnTo>
                    <a:lnTo>
                      <a:pt x="685" y="117"/>
                    </a:lnTo>
                    <a:lnTo>
                      <a:pt x="719" y="157"/>
                    </a:lnTo>
                    <a:lnTo>
                      <a:pt x="748" y="199"/>
                    </a:lnTo>
                    <a:lnTo>
                      <a:pt x="770" y="244"/>
                    </a:lnTo>
                    <a:lnTo>
                      <a:pt x="788" y="294"/>
                    </a:lnTo>
                    <a:lnTo>
                      <a:pt x="799" y="347"/>
                    </a:lnTo>
                    <a:lnTo>
                      <a:pt x="801" y="400"/>
                    </a:lnTo>
                    <a:lnTo>
                      <a:pt x="799" y="455"/>
                    </a:lnTo>
                    <a:lnTo>
                      <a:pt x="788" y="508"/>
                    </a:lnTo>
                    <a:lnTo>
                      <a:pt x="770" y="556"/>
                    </a:lnTo>
                    <a:lnTo>
                      <a:pt x="748" y="603"/>
                    </a:lnTo>
                    <a:lnTo>
                      <a:pt x="719" y="645"/>
                    </a:lnTo>
                    <a:lnTo>
                      <a:pt x="685" y="684"/>
                    </a:lnTo>
                    <a:lnTo>
                      <a:pt x="645" y="718"/>
                    </a:lnTo>
                    <a:lnTo>
                      <a:pt x="604" y="747"/>
                    </a:lnTo>
                    <a:lnTo>
                      <a:pt x="556" y="769"/>
                    </a:lnTo>
                    <a:lnTo>
                      <a:pt x="508" y="786"/>
                    </a:lnTo>
                    <a:lnTo>
                      <a:pt x="456" y="798"/>
                    </a:lnTo>
                    <a:lnTo>
                      <a:pt x="401" y="801"/>
                    </a:lnTo>
                    <a:lnTo>
                      <a:pt x="347" y="798"/>
                    </a:lnTo>
                    <a:lnTo>
                      <a:pt x="294" y="786"/>
                    </a:lnTo>
                    <a:lnTo>
                      <a:pt x="245" y="769"/>
                    </a:lnTo>
                    <a:lnTo>
                      <a:pt x="199" y="747"/>
                    </a:lnTo>
                    <a:lnTo>
                      <a:pt x="157" y="718"/>
                    </a:lnTo>
                    <a:lnTo>
                      <a:pt x="118" y="684"/>
                    </a:lnTo>
                    <a:lnTo>
                      <a:pt x="84" y="645"/>
                    </a:lnTo>
                    <a:lnTo>
                      <a:pt x="55" y="603"/>
                    </a:lnTo>
                    <a:lnTo>
                      <a:pt x="33" y="556"/>
                    </a:lnTo>
                    <a:lnTo>
                      <a:pt x="14" y="508"/>
                    </a:lnTo>
                    <a:lnTo>
                      <a:pt x="4" y="455"/>
                    </a:lnTo>
                    <a:lnTo>
                      <a:pt x="0" y="400"/>
                    </a:lnTo>
                    <a:lnTo>
                      <a:pt x="4" y="347"/>
                    </a:lnTo>
                    <a:lnTo>
                      <a:pt x="14" y="294"/>
                    </a:lnTo>
                    <a:lnTo>
                      <a:pt x="33" y="244"/>
                    </a:lnTo>
                    <a:lnTo>
                      <a:pt x="55" y="199"/>
                    </a:lnTo>
                    <a:lnTo>
                      <a:pt x="84" y="157"/>
                    </a:lnTo>
                    <a:lnTo>
                      <a:pt x="118" y="117"/>
                    </a:lnTo>
                    <a:lnTo>
                      <a:pt x="157" y="83"/>
                    </a:lnTo>
                    <a:lnTo>
                      <a:pt x="199" y="55"/>
                    </a:lnTo>
                    <a:lnTo>
                      <a:pt x="245" y="31"/>
                    </a:lnTo>
                    <a:lnTo>
                      <a:pt x="294" y="14"/>
                    </a:lnTo>
                    <a:lnTo>
                      <a:pt x="347" y="4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82">
                <a:extLst>
                  <a:ext uri="{FF2B5EF4-FFF2-40B4-BE49-F238E27FC236}">
                    <a16:creationId xmlns:a16="http://schemas.microsoft.com/office/drawing/2014/main" id="{2D01C248-825A-7A5B-7543-B075BF9112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9" y="2215"/>
                <a:ext cx="3325" cy="3325"/>
              </a:xfrm>
              <a:custGeom>
                <a:avLst/>
                <a:gdLst>
                  <a:gd name="T0" fmla="*/ 1476 w 3325"/>
                  <a:gd name="T1" fmla="*/ 495 h 3325"/>
                  <a:gd name="T2" fmla="*/ 1210 w 3325"/>
                  <a:gd name="T3" fmla="*/ 570 h 3325"/>
                  <a:gd name="T4" fmla="*/ 969 w 3325"/>
                  <a:gd name="T5" fmla="*/ 705 h 3325"/>
                  <a:gd name="T6" fmla="*/ 791 w 3325"/>
                  <a:gd name="T7" fmla="*/ 863 h 3325"/>
                  <a:gd name="T8" fmla="*/ 680 w 3325"/>
                  <a:gd name="T9" fmla="*/ 1004 h 3325"/>
                  <a:gd name="T10" fmla="*/ 559 w 3325"/>
                  <a:gd name="T11" fmla="*/ 1235 h 3325"/>
                  <a:gd name="T12" fmla="*/ 493 w 3325"/>
                  <a:gd name="T13" fmla="*/ 1487 h 3325"/>
                  <a:gd name="T14" fmla="*/ 485 w 3325"/>
                  <a:gd name="T15" fmla="*/ 1757 h 3325"/>
                  <a:gd name="T16" fmla="*/ 538 w 3325"/>
                  <a:gd name="T17" fmla="*/ 2029 h 3325"/>
                  <a:gd name="T18" fmla="*/ 654 w 3325"/>
                  <a:gd name="T19" fmla="*/ 2281 h 3325"/>
                  <a:gd name="T20" fmla="*/ 827 w 3325"/>
                  <a:gd name="T21" fmla="*/ 2499 h 3325"/>
                  <a:gd name="T22" fmla="*/ 1026 w 3325"/>
                  <a:gd name="T23" fmla="*/ 2660 h 3325"/>
                  <a:gd name="T24" fmla="*/ 1249 w 3325"/>
                  <a:gd name="T25" fmla="*/ 2772 h 3325"/>
                  <a:gd name="T26" fmla="*/ 1493 w 3325"/>
                  <a:gd name="T27" fmla="*/ 2835 h 3325"/>
                  <a:gd name="T28" fmla="*/ 1758 w 3325"/>
                  <a:gd name="T29" fmla="*/ 2842 h 3325"/>
                  <a:gd name="T30" fmla="*/ 2030 w 3325"/>
                  <a:gd name="T31" fmla="*/ 2789 h 3325"/>
                  <a:gd name="T32" fmla="*/ 2280 w 3325"/>
                  <a:gd name="T33" fmla="*/ 2674 h 3325"/>
                  <a:gd name="T34" fmla="*/ 2500 w 3325"/>
                  <a:gd name="T35" fmla="*/ 2499 h 3325"/>
                  <a:gd name="T36" fmla="*/ 2673 w 3325"/>
                  <a:gd name="T37" fmla="*/ 2281 h 3325"/>
                  <a:gd name="T38" fmla="*/ 2788 w 3325"/>
                  <a:gd name="T39" fmla="*/ 2029 h 3325"/>
                  <a:gd name="T40" fmla="*/ 2843 w 3325"/>
                  <a:gd name="T41" fmla="*/ 1757 h 3325"/>
                  <a:gd name="T42" fmla="*/ 2834 w 3325"/>
                  <a:gd name="T43" fmla="*/ 1487 h 3325"/>
                  <a:gd name="T44" fmla="*/ 2767 w 3325"/>
                  <a:gd name="T45" fmla="*/ 1235 h 3325"/>
                  <a:gd name="T46" fmla="*/ 2647 w 3325"/>
                  <a:gd name="T47" fmla="*/ 1004 h 3325"/>
                  <a:gd name="T48" fmla="*/ 2537 w 3325"/>
                  <a:gd name="T49" fmla="*/ 866 h 3325"/>
                  <a:gd name="T50" fmla="*/ 2357 w 3325"/>
                  <a:gd name="T51" fmla="*/ 705 h 3325"/>
                  <a:gd name="T52" fmla="*/ 2116 w 3325"/>
                  <a:gd name="T53" fmla="*/ 570 h 3325"/>
                  <a:gd name="T54" fmla="*/ 1850 w 3325"/>
                  <a:gd name="T55" fmla="*/ 495 h 3325"/>
                  <a:gd name="T56" fmla="*/ 1662 w 3325"/>
                  <a:gd name="T57" fmla="*/ 0 h 3325"/>
                  <a:gd name="T58" fmla="*/ 1993 w 3325"/>
                  <a:gd name="T59" fmla="*/ 34 h 3325"/>
                  <a:gd name="T60" fmla="*/ 2310 w 3325"/>
                  <a:gd name="T61" fmla="*/ 131 h 3325"/>
                  <a:gd name="T62" fmla="*/ 2571 w 3325"/>
                  <a:gd name="T63" fmla="*/ 271 h 3325"/>
                  <a:gd name="T64" fmla="*/ 2775 w 3325"/>
                  <a:gd name="T65" fmla="*/ 428 h 3325"/>
                  <a:gd name="T66" fmla="*/ 2984 w 3325"/>
                  <a:gd name="T67" fmla="*/ 654 h 3325"/>
                  <a:gd name="T68" fmla="*/ 3157 w 3325"/>
                  <a:gd name="T69" fmla="*/ 934 h 3325"/>
                  <a:gd name="T70" fmla="*/ 3235 w 3325"/>
                  <a:gd name="T71" fmla="*/ 1120 h 3325"/>
                  <a:gd name="T72" fmla="*/ 3310 w 3325"/>
                  <a:gd name="T73" fmla="*/ 1442 h 3325"/>
                  <a:gd name="T74" fmla="*/ 3321 w 3325"/>
                  <a:gd name="T75" fmla="*/ 1774 h 3325"/>
                  <a:gd name="T76" fmla="*/ 3267 w 3325"/>
                  <a:gd name="T77" fmla="*/ 2101 h 3325"/>
                  <a:gd name="T78" fmla="*/ 3161 w 3325"/>
                  <a:gd name="T79" fmla="*/ 2384 h 3325"/>
                  <a:gd name="T80" fmla="*/ 3030 w 3325"/>
                  <a:gd name="T81" fmla="*/ 2609 h 3325"/>
                  <a:gd name="T82" fmla="*/ 2839 w 3325"/>
                  <a:gd name="T83" fmla="*/ 2838 h 3325"/>
                  <a:gd name="T84" fmla="*/ 2652 w 3325"/>
                  <a:gd name="T85" fmla="*/ 2999 h 3325"/>
                  <a:gd name="T86" fmla="*/ 2400 w 3325"/>
                  <a:gd name="T87" fmla="*/ 3154 h 3325"/>
                  <a:gd name="T88" fmla="*/ 2101 w 3325"/>
                  <a:gd name="T89" fmla="*/ 3267 h 3325"/>
                  <a:gd name="T90" fmla="*/ 1775 w 3325"/>
                  <a:gd name="T91" fmla="*/ 3322 h 3325"/>
                  <a:gd name="T92" fmla="*/ 1441 w 3325"/>
                  <a:gd name="T93" fmla="*/ 3311 h 3325"/>
                  <a:gd name="T94" fmla="*/ 1120 w 3325"/>
                  <a:gd name="T95" fmla="*/ 3234 h 3325"/>
                  <a:gd name="T96" fmla="*/ 825 w 3325"/>
                  <a:gd name="T97" fmla="*/ 3099 h 3325"/>
                  <a:gd name="T98" fmla="*/ 566 w 3325"/>
                  <a:gd name="T99" fmla="*/ 2912 h 3325"/>
                  <a:gd name="T100" fmla="*/ 345 w 3325"/>
                  <a:gd name="T101" fmla="*/ 2677 h 3325"/>
                  <a:gd name="T102" fmla="*/ 176 w 3325"/>
                  <a:gd name="T103" fmla="*/ 2406 h 3325"/>
                  <a:gd name="T104" fmla="*/ 58 w 3325"/>
                  <a:gd name="T105" fmla="*/ 2101 h 3325"/>
                  <a:gd name="T106" fmla="*/ 3 w 3325"/>
                  <a:gd name="T107" fmla="*/ 1774 h 3325"/>
                  <a:gd name="T108" fmla="*/ 15 w 3325"/>
                  <a:gd name="T109" fmla="*/ 1442 h 3325"/>
                  <a:gd name="T110" fmla="*/ 91 w 3325"/>
                  <a:gd name="T111" fmla="*/ 1120 h 3325"/>
                  <a:gd name="T112" fmla="*/ 219 w 3325"/>
                  <a:gd name="T113" fmla="*/ 837 h 3325"/>
                  <a:gd name="T114" fmla="*/ 411 w 3325"/>
                  <a:gd name="T115" fmla="*/ 568 h 3325"/>
                  <a:gd name="T116" fmla="*/ 617 w 3325"/>
                  <a:gd name="T117" fmla="*/ 370 h 3325"/>
                  <a:gd name="T118" fmla="*/ 841 w 3325"/>
                  <a:gd name="T119" fmla="*/ 218 h 3325"/>
                  <a:gd name="T120" fmla="*/ 1119 w 3325"/>
                  <a:gd name="T121" fmla="*/ 92 h 3325"/>
                  <a:gd name="T122" fmla="*/ 1441 w 3325"/>
                  <a:gd name="T123" fmla="*/ 16 h 3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25" h="3325">
                    <a:moveTo>
                      <a:pt x="1663" y="481"/>
                    </a:moveTo>
                    <a:lnTo>
                      <a:pt x="1569" y="483"/>
                    </a:lnTo>
                    <a:lnTo>
                      <a:pt x="1476" y="495"/>
                    </a:lnTo>
                    <a:lnTo>
                      <a:pt x="1386" y="514"/>
                    </a:lnTo>
                    <a:lnTo>
                      <a:pt x="1297" y="538"/>
                    </a:lnTo>
                    <a:lnTo>
                      <a:pt x="1210" y="570"/>
                    </a:lnTo>
                    <a:lnTo>
                      <a:pt x="1126" y="608"/>
                    </a:lnTo>
                    <a:lnTo>
                      <a:pt x="1047" y="654"/>
                    </a:lnTo>
                    <a:lnTo>
                      <a:pt x="969" y="705"/>
                    </a:lnTo>
                    <a:lnTo>
                      <a:pt x="896" y="762"/>
                    </a:lnTo>
                    <a:lnTo>
                      <a:pt x="827" y="826"/>
                    </a:lnTo>
                    <a:lnTo>
                      <a:pt x="791" y="863"/>
                    </a:lnTo>
                    <a:lnTo>
                      <a:pt x="758" y="901"/>
                    </a:lnTo>
                    <a:lnTo>
                      <a:pt x="731" y="934"/>
                    </a:lnTo>
                    <a:lnTo>
                      <a:pt x="680" y="1004"/>
                    </a:lnTo>
                    <a:lnTo>
                      <a:pt x="634" y="1079"/>
                    </a:lnTo>
                    <a:lnTo>
                      <a:pt x="593" y="1155"/>
                    </a:lnTo>
                    <a:lnTo>
                      <a:pt x="559" y="1235"/>
                    </a:lnTo>
                    <a:lnTo>
                      <a:pt x="532" y="1317"/>
                    </a:lnTo>
                    <a:lnTo>
                      <a:pt x="510" y="1401"/>
                    </a:lnTo>
                    <a:lnTo>
                      <a:pt x="493" y="1487"/>
                    </a:lnTo>
                    <a:lnTo>
                      <a:pt x="483" y="1574"/>
                    </a:lnTo>
                    <a:lnTo>
                      <a:pt x="481" y="1663"/>
                    </a:lnTo>
                    <a:lnTo>
                      <a:pt x="485" y="1757"/>
                    </a:lnTo>
                    <a:lnTo>
                      <a:pt x="495" y="1850"/>
                    </a:lnTo>
                    <a:lnTo>
                      <a:pt x="514" y="1942"/>
                    </a:lnTo>
                    <a:lnTo>
                      <a:pt x="538" y="2029"/>
                    </a:lnTo>
                    <a:lnTo>
                      <a:pt x="570" y="2116"/>
                    </a:lnTo>
                    <a:lnTo>
                      <a:pt x="608" y="2200"/>
                    </a:lnTo>
                    <a:lnTo>
                      <a:pt x="654" y="2281"/>
                    </a:lnTo>
                    <a:lnTo>
                      <a:pt x="705" y="2357"/>
                    </a:lnTo>
                    <a:lnTo>
                      <a:pt x="764" y="2430"/>
                    </a:lnTo>
                    <a:lnTo>
                      <a:pt x="827" y="2499"/>
                    </a:lnTo>
                    <a:lnTo>
                      <a:pt x="889" y="2558"/>
                    </a:lnTo>
                    <a:lnTo>
                      <a:pt x="956" y="2612"/>
                    </a:lnTo>
                    <a:lnTo>
                      <a:pt x="1026" y="2660"/>
                    </a:lnTo>
                    <a:lnTo>
                      <a:pt x="1098" y="2702"/>
                    </a:lnTo>
                    <a:lnTo>
                      <a:pt x="1172" y="2740"/>
                    </a:lnTo>
                    <a:lnTo>
                      <a:pt x="1249" y="2772"/>
                    </a:lnTo>
                    <a:lnTo>
                      <a:pt x="1329" y="2799"/>
                    </a:lnTo>
                    <a:lnTo>
                      <a:pt x="1411" y="2819"/>
                    </a:lnTo>
                    <a:lnTo>
                      <a:pt x="1493" y="2835"/>
                    </a:lnTo>
                    <a:lnTo>
                      <a:pt x="1578" y="2844"/>
                    </a:lnTo>
                    <a:lnTo>
                      <a:pt x="1663" y="2846"/>
                    </a:lnTo>
                    <a:lnTo>
                      <a:pt x="1758" y="2842"/>
                    </a:lnTo>
                    <a:lnTo>
                      <a:pt x="1850" y="2832"/>
                    </a:lnTo>
                    <a:lnTo>
                      <a:pt x="1941" y="2814"/>
                    </a:lnTo>
                    <a:lnTo>
                      <a:pt x="2030" y="2789"/>
                    </a:lnTo>
                    <a:lnTo>
                      <a:pt x="2116" y="2757"/>
                    </a:lnTo>
                    <a:lnTo>
                      <a:pt x="2200" y="2718"/>
                    </a:lnTo>
                    <a:lnTo>
                      <a:pt x="2280" y="2674"/>
                    </a:lnTo>
                    <a:lnTo>
                      <a:pt x="2357" y="2621"/>
                    </a:lnTo>
                    <a:lnTo>
                      <a:pt x="2431" y="2564"/>
                    </a:lnTo>
                    <a:lnTo>
                      <a:pt x="2500" y="2499"/>
                    </a:lnTo>
                    <a:lnTo>
                      <a:pt x="2564" y="2430"/>
                    </a:lnTo>
                    <a:lnTo>
                      <a:pt x="2622" y="2357"/>
                    </a:lnTo>
                    <a:lnTo>
                      <a:pt x="2673" y="2281"/>
                    </a:lnTo>
                    <a:lnTo>
                      <a:pt x="2719" y="2200"/>
                    </a:lnTo>
                    <a:lnTo>
                      <a:pt x="2757" y="2116"/>
                    </a:lnTo>
                    <a:lnTo>
                      <a:pt x="2788" y="2029"/>
                    </a:lnTo>
                    <a:lnTo>
                      <a:pt x="2814" y="1942"/>
                    </a:lnTo>
                    <a:lnTo>
                      <a:pt x="2831" y="1850"/>
                    </a:lnTo>
                    <a:lnTo>
                      <a:pt x="2843" y="1757"/>
                    </a:lnTo>
                    <a:lnTo>
                      <a:pt x="2846" y="1663"/>
                    </a:lnTo>
                    <a:lnTo>
                      <a:pt x="2843" y="1575"/>
                    </a:lnTo>
                    <a:lnTo>
                      <a:pt x="2834" y="1487"/>
                    </a:lnTo>
                    <a:lnTo>
                      <a:pt x="2817" y="1401"/>
                    </a:lnTo>
                    <a:lnTo>
                      <a:pt x="2795" y="1317"/>
                    </a:lnTo>
                    <a:lnTo>
                      <a:pt x="2767" y="1235"/>
                    </a:lnTo>
                    <a:lnTo>
                      <a:pt x="2733" y="1156"/>
                    </a:lnTo>
                    <a:lnTo>
                      <a:pt x="2692" y="1079"/>
                    </a:lnTo>
                    <a:lnTo>
                      <a:pt x="2647" y="1004"/>
                    </a:lnTo>
                    <a:lnTo>
                      <a:pt x="2594" y="934"/>
                    </a:lnTo>
                    <a:lnTo>
                      <a:pt x="2572" y="906"/>
                    </a:lnTo>
                    <a:lnTo>
                      <a:pt x="2537" y="866"/>
                    </a:lnTo>
                    <a:lnTo>
                      <a:pt x="2500" y="826"/>
                    </a:lnTo>
                    <a:lnTo>
                      <a:pt x="2431" y="762"/>
                    </a:lnTo>
                    <a:lnTo>
                      <a:pt x="2357" y="705"/>
                    </a:lnTo>
                    <a:lnTo>
                      <a:pt x="2280" y="654"/>
                    </a:lnTo>
                    <a:lnTo>
                      <a:pt x="2200" y="608"/>
                    </a:lnTo>
                    <a:lnTo>
                      <a:pt x="2116" y="570"/>
                    </a:lnTo>
                    <a:lnTo>
                      <a:pt x="2030" y="538"/>
                    </a:lnTo>
                    <a:lnTo>
                      <a:pt x="1941" y="514"/>
                    </a:lnTo>
                    <a:lnTo>
                      <a:pt x="1850" y="495"/>
                    </a:lnTo>
                    <a:lnTo>
                      <a:pt x="1758" y="483"/>
                    </a:lnTo>
                    <a:lnTo>
                      <a:pt x="1663" y="481"/>
                    </a:lnTo>
                    <a:close/>
                    <a:moveTo>
                      <a:pt x="1662" y="0"/>
                    </a:moveTo>
                    <a:lnTo>
                      <a:pt x="1775" y="4"/>
                    </a:lnTo>
                    <a:lnTo>
                      <a:pt x="1885" y="16"/>
                    </a:lnTo>
                    <a:lnTo>
                      <a:pt x="1993" y="34"/>
                    </a:lnTo>
                    <a:lnTo>
                      <a:pt x="2101" y="59"/>
                    </a:lnTo>
                    <a:lnTo>
                      <a:pt x="2205" y="92"/>
                    </a:lnTo>
                    <a:lnTo>
                      <a:pt x="2310" y="131"/>
                    </a:lnTo>
                    <a:lnTo>
                      <a:pt x="2399" y="173"/>
                    </a:lnTo>
                    <a:lnTo>
                      <a:pt x="2487" y="219"/>
                    </a:lnTo>
                    <a:lnTo>
                      <a:pt x="2571" y="271"/>
                    </a:lnTo>
                    <a:lnTo>
                      <a:pt x="2641" y="320"/>
                    </a:lnTo>
                    <a:lnTo>
                      <a:pt x="2709" y="372"/>
                    </a:lnTo>
                    <a:lnTo>
                      <a:pt x="2775" y="428"/>
                    </a:lnTo>
                    <a:lnTo>
                      <a:pt x="2838" y="487"/>
                    </a:lnTo>
                    <a:lnTo>
                      <a:pt x="2914" y="568"/>
                    </a:lnTo>
                    <a:lnTo>
                      <a:pt x="2984" y="654"/>
                    </a:lnTo>
                    <a:lnTo>
                      <a:pt x="3047" y="744"/>
                    </a:lnTo>
                    <a:lnTo>
                      <a:pt x="3105" y="837"/>
                    </a:lnTo>
                    <a:lnTo>
                      <a:pt x="3157" y="934"/>
                    </a:lnTo>
                    <a:lnTo>
                      <a:pt x="3177" y="974"/>
                    </a:lnTo>
                    <a:lnTo>
                      <a:pt x="3194" y="1016"/>
                    </a:lnTo>
                    <a:lnTo>
                      <a:pt x="3235" y="1120"/>
                    </a:lnTo>
                    <a:lnTo>
                      <a:pt x="3267" y="1226"/>
                    </a:lnTo>
                    <a:lnTo>
                      <a:pt x="3292" y="1333"/>
                    </a:lnTo>
                    <a:lnTo>
                      <a:pt x="3310" y="1442"/>
                    </a:lnTo>
                    <a:lnTo>
                      <a:pt x="3321" y="1552"/>
                    </a:lnTo>
                    <a:lnTo>
                      <a:pt x="3325" y="1663"/>
                    </a:lnTo>
                    <a:lnTo>
                      <a:pt x="3321" y="1774"/>
                    </a:lnTo>
                    <a:lnTo>
                      <a:pt x="3310" y="1885"/>
                    </a:lnTo>
                    <a:lnTo>
                      <a:pt x="3292" y="1994"/>
                    </a:lnTo>
                    <a:lnTo>
                      <a:pt x="3267" y="2101"/>
                    </a:lnTo>
                    <a:lnTo>
                      <a:pt x="3235" y="2206"/>
                    </a:lnTo>
                    <a:lnTo>
                      <a:pt x="3194" y="2310"/>
                    </a:lnTo>
                    <a:lnTo>
                      <a:pt x="3161" y="2384"/>
                    </a:lnTo>
                    <a:lnTo>
                      <a:pt x="3125" y="2456"/>
                    </a:lnTo>
                    <a:lnTo>
                      <a:pt x="3084" y="2526"/>
                    </a:lnTo>
                    <a:lnTo>
                      <a:pt x="3030" y="2609"/>
                    </a:lnTo>
                    <a:lnTo>
                      <a:pt x="2971" y="2689"/>
                    </a:lnTo>
                    <a:lnTo>
                      <a:pt x="2907" y="2765"/>
                    </a:lnTo>
                    <a:lnTo>
                      <a:pt x="2839" y="2838"/>
                    </a:lnTo>
                    <a:lnTo>
                      <a:pt x="2802" y="2872"/>
                    </a:lnTo>
                    <a:lnTo>
                      <a:pt x="2729" y="2939"/>
                    </a:lnTo>
                    <a:lnTo>
                      <a:pt x="2652" y="2999"/>
                    </a:lnTo>
                    <a:lnTo>
                      <a:pt x="2571" y="3056"/>
                    </a:lnTo>
                    <a:lnTo>
                      <a:pt x="2487" y="3107"/>
                    </a:lnTo>
                    <a:lnTo>
                      <a:pt x="2400" y="3154"/>
                    </a:lnTo>
                    <a:lnTo>
                      <a:pt x="2310" y="3195"/>
                    </a:lnTo>
                    <a:lnTo>
                      <a:pt x="2207" y="3234"/>
                    </a:lnTo>
                    <a:lnTo>
                      <a:pt x="2101" y="3267"/>
                    </a:lnTo>
                    <a:lnTo>
                      <a:pt x="1993" y="3293"/>
                    </a:lnTo>
                    <a:lnTo>
                      <a:pt x="1885" y="3311"/>
                    </a:lnTo>
                    <a:lnTo>
                      <a:pt x="1775" y="3322"/>
                    </a:lnTo>
                    <a:lnTo>
                      <a:pt x="1663" y="3325"/>
                    </a:lnTo>
                    <a:lnTo>
                      <a:pt x="1552" y="3322"/>
                    </a:lnTo>
                    <a:lnTo>
                      <a:pt x="1441" y="3311"/>
                    </a:lnTo>
                    <a:lnTo>
                      <a:pt x="1332" y="3293"/>
                    </a:lnTo>
                    <a:lnTo>
                      <a:pt x="1225" y="3267"/>
                    </a:lnTo>
                    <a:lnTo>
                      <a:pt x="1120" y="3234"/>
                    </a:lnTo>
                    <a:lnTo>
                      <a:pt x="1016" y="3195"/>
                    </a:lnTo>
                    <a:lnTo>
                      <a:pt x="918" y="3150"/>
                    </a:lnTo>
                    <a:lnTo>
                      <a:pt x="825" y="3099"/>
                    </a:lnTo>
                    <a:lnTo>
                      <a:pt x="735" y="3043"/>
                    </a:lnTo>
                    <a:lnTo>
                      <a:pt x="648" y="2980"/>
                    </a:lnTo>
                    <a:lnTo>
                      <a:pt x="566" y="2912"/>
                    </a:lnTo>
                    <a:lnTo>
                      <a:pt x="487" y="2838"/>
                    </a:lnTo>
                    <a:lnTo>
                      <a:pt x="413" y="2760"/>
                    </a:lnTo>
                    <a:lnTo>
                      <a:pt x="345" y="2677"/>
                    </a:lnTo>
                    <a:lnTo>
                      <a:pt x="283" y="2591"/>
                    </a:lnTo>
                    <a:lnTo>
                      <a:pt x="226" y="2501"/>
                    </a:lnTo>
                    <a:lnTo>
                      <a:pt x="176" y="2406"/>
                    </a:lnTo>
                    <a:lnTo>
                      <a:pt x="130" y="2310"/>
                    </a:lnTo>
                    <a:lnTo>
                      <a:pt x="91" y="2206"/>
                    </a:lnTo>
                    <a:lnTo>
                      <a:pt x="58" y="2101"/>
                    </a:lnTo>
                    <a:lnTo>
                      <a:pt x="33" y="1994"/>
                    </a:lnTo>
                    <a:lnTo>
                      <a:pt x="15" y="1884"/>
                    </a:lnTo>
                    <a:lnTo>
                      <a:pt x="3" y="1774"/>
                    </a:lnTo>
                    <a:lnTo>
                      <a:pt x="0" y="1663"/>
                    </a:lnTo>
                    <a:lnTo>
                      <a:pt x="3" y="1552"/>
                    </a:lnTo>
                    <a:lnTo>
                      <a:pt x="15" y="1442"/>
                    </a:lnTo>
                    <a:lnTo>
                      <a:pt x="33" y="1332"/>
                    </a:lnTo>
                    <a:lnTo>
                      <a:pt x="58" y="1226"/>
                    </a:lnTo>
                    <a:lnTo>
                      <a:pt x="91" y="1120"/>
                    </a:lnTo>
                    <a:lnTo>
                      <a:pt x="130" y="1016"/>
                    </a:lnTo>
                    <a:lnTo>
                      <a:pt x="168" y="934"/>
                    </a:lnTo>
                    <a:lnTo>
                      <a:pt x="219" y="837"/>
                    </a:lnTo>
                    <a:lnTo>
                      <a:pt x="278" y="743"/>
                    </a:lnTo>
                    <a:lnTo>
                      <a:pt x="341" y="654"/>
                    </a:lnTo>
                    <a:lnTo>
                      <a:pt x="411" y="568"/>
                    </a:lnTo>
                    <a:lnTo>
                      <a:pt x="487" y="487"/>
                    </a:lnTo>
                    <a:lnTo>
                      <a:pt x="550" y="427"/>
                    </a:lnTo>
                    <a:lnTo>
                      <a:pt x="617" y="370"/>
                    </a:lnTo>
                    <a:lnTo>
                      <a:pt x="686" y="317"/>
                    </a:lnTo>
                    <a:lnTo>
                      <a:pt x="758" y="267"/>
                    </a:lnTo>
                    <a:lnTo>
                      <a:pt x="841" y="218"/>
                    </a:lnTo>
                    <a:lnTo>
                      <a:pt x="927" y="172"/>
                    </a:lnTo>
                    <a:lnTo>
                      <a:pt x="1015" y="131"/>
                    </a:lnTo>
                    <a:lnTo>
                      <a:pt x="1119" y="92"/>
                    </a:lnTo>
                    <a:lnTo>
                      <a:pt x="1225" y="59"/>
                    </a:lnTo>
                    <a:lnTo>
                      <a:pt x="1332" y="34"/>
                    </a:lnTo>
                    <a:lnTo>
                      <a:pt x="1441" y="16"/>
                    </a:lnTo>
                    <a:lnTo>
                      <a:pt x="1551" y="4"/>
                    </a:lnTo>
                    <a:lnTo>
                      <a:pt x="16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3" name="Group 377">
              <a:extLst>
                <a:ext uri="{FF2B5EF4-FFF2-40B4-BE49-F238E27FC236}">
                  <a16:creationId xmlns:a16="http://schemas.microsoft.com/office/drawing/2014/main" id="{D189A063-80FF-B259-342C-2E52CA80284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329590" y="2156326"/>
              <a:ext cx="410122" cy="410644"/>
              <a:chOff x="2649" y="3117"/>
              <a:chExt cx="785" cy="786"/>
            </a:xfrm>
            <a:solidFill>
              <a:schemeClr val="bg1"/>
            </a:solidFill>
          </p:grpSpPr>
          <p:sp>
            <p:nvSpPr>
              <p:cNvPr id="44" name="Freeform 379">
                <a:extLst>
                  <a:ext uri="{FF2B5EF4-FFF2-40B4-BE49-F238E27FC236}">
                    <a16:creationId xmlns:a16="http://schemas.microsoft.com/office/drawing/2014/main" id="{ED742C67-94B2-26E3-4BCD-862B045F7D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6" y="3117"/>
                <a:ext cx="155" cy="155"/>
              </a:xfrm>
              <a:custGeom>
                <a:avLst/>
                <a:gdLst>
                  <a:gd name="T0" fmla="*/ 388 w 776"/>
                  <a:gd name="T1" fmla="*/ 0 h 776"/>
                  <a:gd name="T2" fmla="*/ 441 w 776"/>
                  <a:gd name="T3" fmla="*/ 4 h 776"/>
                  <a:gd name="T4" fmla="*/ 491 w 776"/>
                  <a:gd name="T5" fmla="*/ 13 h 776"/>
                  <a:gd name="T6" fmla="*/ 539 w 776"/>
                  <a:gd name="T7" fmla="*/ 30 h 776"/>
                  <a:gd name="T8" fmla="*/ 584 w 776"/>
                  <a:gd name="T9" fmla="*/ 53 h 776"/>
                  <a:gd name="T10" fmla="*/ 624 w 776"/>
                  <a:gd name="T11" fmla="*/ 81 h 776"/>
                  <a:gd name="T12" fmla="*/ 662 w 776"/>
                  <a:gd name="T13" fmla="*/ 113 h 776"/>
                  <a:gd name="T14" fmla="*/ 694 w 776"/>
                  <a:gd name="T15" fmla="*/ 150 h 776"/>
                  <a:gd name="T16" fmla="*/ 723 w 776"/>
                  <a:gd name="T17" fmla="*/ 191 h 776"/>
                  <a:gd name="T18" fmla="*/ 744 w 776"/>
                  <a:gd name="T19" fmla="*/ 237 h 776"/>
                  <a:gd name="T20" fmla="*/ 761 w 776"/>
                  <a:gd name="T21" fmla="*/ 285 h 776"/>
                  <a:gd name="T22" fmla="*/ 772 w 776"/>
                  <a:gd name="T23" fmla="*/ 336 h 776"/>
                  <a:gd name="T24" fmla="*/ 776 w 776"/>
                  <a:gd name="T25" fmla="*/ 387 h 776"/>
                  <a:gd name="T26" fmla="*/ 772 w 776"/>
                  <a:gd name="T27" fmla="*/ 440 h 776"/>
                  <a:gd name="T28" fmla="*/ 761 w 776"/>
                  <a:gd name="T29" fmla="*/ 491 h 776"/>
                  <a:gd name="T30" fmla="*/ 744 w 776"/>
                  <a:gd name="T31" fmla="*/ 539 h 776"/>
                  <a:gd name="T32" fmla="*/ 723 w 776"/>
                  <a:gd name="T33" fmla="*/ 584 h 776"/>
                  <a:gd name="T34" fmla="*/ 694 w 776"/>
                  <a:gd name="T35" fmla="*/ 626 h 776"/>
                  <a:gd name="T36" fmla="*/ 662 w 776"/>
                  <a:gd name="T37" fmla="*/ 662 h 776"/>
                  <a:gd name="T38" fmla="*/ 624 w 776"/>
                  <a:gd name="T39" fmla="*/ 696 h 776"/>
                  <a:gd name="T40" fmla="*/ 584 w 776"/>
                  <a:gd name="T41" fmla="*/ 723 h 776"/>
                  <a:gd name="T42" fmla="*/ 539 w 776"/>
                  <a:gd name="T43" fmla="*/ 746 h 776"/>
                  <a:gd name="T44" fmla="*/ 491 w 776"/>
                  <a:gd name="T45" fmla="*/ 762 h 776"/>
                  <a:gd name="T46" fmla="*/ 441 w 776"/>
                  <a:gd name="T47" fmla="*/ 773 h 776"/>
                  <a:gd name="T48" fmla="*/ 388 w 776"/>
                  <a:gd name="T49" fmla="*/ 776 h 776"/>
                  <a:gd name="T50" fmla="*/ 335 w 776"/>
                  <a:gd name="T51" fmla="*/ 773 h 776"/>
                  <a:gd name="T52" fmla="*/ 285 w 776"/>
                  <a:gd name="T53" fmla="*/ 762 h 776"/>
                  <a:gd name="T54" fmla="*/ 237 w 776"/>
                  <a:gd name="T55" fmla="*/ 746 h 776"/>
                  <a:gd name="T56" fmla="*/ 192 w 776"/>
                  <a:gd name="T57" fmla="*/ 723 h 776"/>
                  <a:gd name="T58" fmla="*/ 152 w 776"/>
                  <a:gd name="T59" fmla="*/ 696 h 776"/>
                  <a:gd name="T60" fmla="*/ 114 w 776"/>
                  <a:gd name="T61" fmla="*/ 662 h 776"/>
                  <a:gd name="T62" fmla="*/ 82 w 776"/>
                  <a:gd name="T63" fmla="*/ 626 h 776"/>
                  <a:gd name="T64" fmla="*/ 53 w 776"/>
                  <a:gd name="T65" fmla="*/ 584 h 776"/>
                  <a:gd name="T66" fmla="*/ 31 w 776"/>
                  <a:gd name="T67" fmla="*/ 539 h 776"/>
                  <a:gd name="T68" fmla="*/ 15 w 776"/>
                  <a:gd name="T69" fmla="*/ 491 h 776"/>
                  <a:gd name="T70" fmla="*/ 4 w 776"/>
                  <a:gd name="T71" fmla="*/ 440 h 776"/>
                  <a:gd name="T72" fmla="*/ 0 w 776"/>
                  <a:gd name="T73" fmla="*/ 387 h 776"/>
                  <a:gd name="T74" fmla="*/ 4 w 776"/>
                  <a:gd name="T75" fmla="*/ 336 h 776"/>
                  <a:gd name="T76" fmla="*/ 15 w 776"/>
                  <a:gd name="T77" fmla="*/ 285 h 776"/>
                  <a:gd name="T78" fmla="*/ 31 w 776"/>
                  <a:gd name="T79" fmla="*/ 237 h 776"/>
                  <a:gd name="T80" fmla="*/ 53 w 776"/>
                  <a:gd name="T81" fmla="*/ 191 h 776"/>
                  <a:gd name="T82" fmla="*/ 82 w 776"/>
                  <a:gd name="T83" fmla="*/ 150 h 776"/>
                  <a:gd name="T84" fmla="*/ 114 w 776"/>
                  <a:gd name="T85" fmla="*/ 113 h 776"/>
                  <a:gd name="T86" fmla="*/ 152 w 776"/>
                  <a:gd name="T87" fmla="*/ 81 h 776"/>
                  <a:gd name="T88" fmla="*/ 192 w 776"/>
                  <a:gd name="T89" fmla="*/ 53 h 776"/>
                  <a:gd name="T90" fmla="*/ 237 w 776"/>
                  <a:gd name="T91" fmla="*/ 30 h 776"/>
                  <a:gd name="T92" fmla="*/ 285 w 776"/>
                  <a:gd name="T93" fmla="*/ 13 h 776"/>
                  <a:gd name="T94" fmla="*/ 335 w 776"/>
                  <a:gd name="T95" fmla="*/ 4 h 776"/>
                  <a:gd name="T96" fmla="*/ 388 w 776"/>
                  <a:gd name="T97" fmla="*/ 0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76" h="776">
                    <a:moveTo>
                      <a:pt x="388" y="0"/>
                    </a:moveTo>
                    <a:lnTo>
                      <a:pt x="441" y="4"/>
                    </a:lnTo>
                    <a:lnTo>
                      <a:pt x="491" y="13"/>
                    </a:lnTo>
                    <a:lnTo>
                      <a:pt x="539" y="30"/>
                    </a:lnTo>
                    <a:lnTo>
                      <a:pt x="584" y="53"/>
                    </a:lnTo>
                    <a:lnTo>
                      <a:pt x="624" y="81"/>
                    </a:lnTo>
                    <a:lnTo>
                      <a:pt x="662" y="113"/>
                    </a:lnTo>
                    <a:lnTo>
                      <a:pt x="694" y="150"/>
                    </a:lnTo>
                    <a:lnTo>
                      <a:pt x="723" y="191"/>
                    </a:lnTo>
                    <a:lnTo>
                      <a:pt x="744" y="237"/>
                    </a:lnTo>
                    <a:lnTo>
                      <a:pt x="761" y="285"/>
                    </a:lnTo>
                    <a:lnTo>
                      <a:pt x="772" y="336"/>
                    </a:lnTo>
                    <a:lnTo>
                      <a:pt x="776" y="387"/>
                    </a:lnTo>
                    <a:lnTo>
                      <a:pt x="772" y="440"/>
                    </a:lnTo>
                    <a:lnTo>
                      <a:pt x="761" y="491"/>
                    </a:lnTo>
                    <a:lnTo>
                      <a:pt x="744" y="539"/>
                    </a:lnTo>
                    <a:lnTo>
                      <a:pt x="723" y="584"/>
                    </a:lnTo>
                    <a:lnTo>
                      <a:pt x="694" y="626"/>
                    </a:lnTo>
                    <a:lnTo>
                      <a:pt x="662" y="662"/>
                    </a:lnTo>
                    <a:lnTo>
                      <a:pt x="624" y="696"/>
                    </a:lnTo>
                    <a:lnTo>
                      <a:pt x="584" y="723"/>
                    </a:lnTo>
                    <a:lnTo>
                      <a:pt x="539" y="746"/>
                    </a:lnTo>
                    <a:lnTo>
                      <a:pt x="491" y="762"/>
                    </a:lnTo>
                    <a:lnTo>
                      <a:pt x="441" y="773"/>
                    </a:lnTo>
                    <a:lnTo>
                      <a:pt x="388" y="776"/>
                    </a:lnTo>
                    <a:lnTo>
                      <a:pt x="335" y="773"/>
                    </a:lnTo>
                    <a:lnTo>
                      <a:pt x="285" y="762"/>
                    </a:lnTo>
                    <a:lnTo>
                      <a:pt x="237" y="746"/>
                    </a:lnTo>
                    <a:lnTo>
                      <a:pt x="192" y="723"/>
                    </a:lnTo>
                    <a:lnTo>
                      <a:pt x="152" y="696"/>
                    </a:lnTo>
                    <a:lnTo>
                      <a:pt x="114" y="662"/>
                    </a:lnTo>
                    <a:lnTo>
                      <a:pt x="82" y="626"/>
                    </a:lnTo>
                    <a:lnTo>
                      <a:pt x="53" y="584"/>
                    </a:lnTo>
                    <a:lnTo>
                      <a:pt x="31" y="539"/>
                    </a:lnTo>
                    <a:lnTo>
                      <a:pt x="15" y="491"/>
                    </a:lnTo>
                    <a:lnTo>
                      <a:pt x="4" y="440"/>
                    </a:lnTo>
                    <a:lnTo>
                      <a:pt x="0" y="387"/>
                    </a:lnTo>
                    <a:lnTo>
                      <a:pt x="4" y="336"/>
                    </a:lnTo>
                    <a:lnTo>
                      <a:pt x="15" y="285"/>
                    </a:lnTo>
                    <a:lnTo>
                      <a:pt x="31" y="237"/>
                    </a:lnTo>
                    <a:lnTo>
                      <a:pt x="53" y="191"/>
                    </a:lnTo>
                    <a:lnTo>
                      <a:pt x="82" y="150"/>
                    </a:lnTo>
                    <a:lnTo>
                      <a:pt x="114" y="113"/>
                    </a:lnTo>
                    <a:lnTo>
                      <a:pt x="152" y="81"/>
                    </a:lnTo>
                    <a:lnTo>
                      <a:pt x="192" y="53"/>
                    </a:lnTo>
                    <a:lnTo>
                      <a:pt x="237" y="30"/>
                    </a:lnTo>
                    <a:lnTo>
                      <a:pt x="285" y="13"/>
                    </a:lnTo>
                    <a:lnTo>
                      <a:pt x="335" y="4"/>
                    </a:lnTo>
                    <a:lnTo>
                      <a:pt x="3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380">
                <a:extLst>
                  <a:ext uri="{FF2B5EF4-FFF2-40B4-BE49-F238E27FC236}">
                    <a16:creationId xmlns:a16="http://schemas.microsoft.com/office/drawing/2014/main" id="{57EBC6D2-2DF5-AB2F-504E-1C56634A3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" y="3301"/>
                <a:ext cx="249" cy="436"/>
              </a:xfrm>
              <a:custGeom>
                <a:avLst/>
                <a:gdLst>
                  <a:gd name="T0" fmla="*/ 1056 w 1248"/>
                  <a:gd name="T1" fmla="*/ 0 h 2179"/>
                  <a:gd name="T2" fmla="*/ 1123 w 1248"/>
                  <a:gd name="T3" fmla="*/ 12 h 2179"/>
                  <a:gd name="T4" fmla="*/ 1180 w 1248"/>
                  <a:gd name="T5" fmla="*/ 45 h 2179"/>
                  <a:gd name="T6" fmla="*/ 1222 w 1248"/>
                  <a:gd name="T7" fmla="*/ 95 h 2179"/>
                  <a:gd name="T8" fmla="*/ 1245 w 1248"/>
                  <a:gd name="T9" fmla="*/ 157 h 2179"/>
                  <a:gd name="T10" fmla="*/ 1248 w 1248"/>
                  <a:gd name="T11" fmla="*/ 269 h 2179"/>
                  <a:gd name="T12" fmla="*/ 1153 w 1248"/>
                  <a:gd name="T13" fmla="*/ 324 h 2179"/>
                  <a:gd name="T14" fmla="*/ 1073 w 1248"/>
                  <a:gd name="T15" fmla="*/ 399 h 2179"/>
                  <a:gd name="T16" fmla="*/ 1013 w 1248"/>
                  <a:gd name="T17" fmla="*/ 490 h 2179"/>
                  <a:gd name="T18" fmla="*/ 973 w 1248"/>
                  <a:gd name="T19" fmla="*/ 595 h 2179"/>
                  <a:gd name="T20" fmla="*/ 960 w 1248"/>
                  <a:gd name="T21" fmla="*/ 708 h 2179"/>
                  <a:gd name="T22" fmla="*/ 962 w 1248"/>
                  <a:gd name="T23" fmla="*/ 1764 h 2179"/>
                  <a:gd name="T24" fmla="*/ 982 w 1248"/>
                  <a:gd name="T25" fmla="*/ 1856 h 2179"/>
                  <a:gd name="T26" fmla="*/ 1018 w 1248"/>
                  <a:gd name="T27" fmla="*/ 1940 h 2179"/>
                  <a:gd name="T28" fmla="*/ 1014 w 1248"/>
                  <a:gd name="T29" fmla="*/ 2020 h 2179"/>
                  <a:gd name="T30" fmla="*/ 991 w 1248"/>
                  <a:gd name="T31" fmla="*/ 2082 h 2179"/>
                  <a:gd name="T32" fmla="*/ 949 w 1248"/>
                  <a:gd name="T33" fmla="*/ 2133 h 2179"/>
                  <a:gd name="T34" fmla="*/ 893 w 1248"/>
                  <a:gd name="T35" fmla="*/ 2167 h 2179"/>
                  <a:gd name="T36" fmla="*/ 826 w 1248"/>
                  <a:gd name="T37" fmla="*/ 2179 h 2179"/>
                  <a:gd name="T38" fmla="*/ 388 w 1248"/>
                  <a:gd name="T39" fmla="*/ 2175 h 2179"/>
                  <a:gd name="T40" fmla="*/ 325 w 1248"/>
                  <a:gd name="T41" fmla="*/ 2152 h 2179"/>
                  <a:gd name="T42" fmla="*/ 276 w 1248"/>
                  <a:gd name="T43" fmla="*/ 2110 h 2179"/>
                  <a:gd name="T44" fmla="*/ 242 w 1248"/>
                  <a:gd name="T45" fmla="*/ 2052 h 2179"/>
                  <a:gd name="T46" fmla="*/ 230 w 1248"/>
                  <a:gd name="T47" fmla="*/ 1986 h 2179"/>
                  <a:gd name="T48" fmla="*/ 192 w 1248"/>
                  <a:gd name="T49" fmla="*/ 1216 h 2179"/>
                  <a:gd name="T50" fmla="*/ 123 w 1248"/>
                  <a:gd name="T51" fmla="*/ 1204 h 2179"/>
                  <a:gd name="T52" fmla="*/ 67 w 1248"/>
                  <a:gd name="T53" fmla="*/ 1170 h 2179"/>
                  <a:gd name="T54" fmla="*/ 25 w 1248"/>
                  <a:gd name="T55" fmla="*/ 1120 h 2179"/>
                  <a:gd name="T56" fmla="*/ 2 w 1248"/>
                  <a:gd name="T57" fmla="*/ 1057 h 2179"/>
                  <a:gd name="T58" fmla="*/ 0 w 1248"/>
                  <a:gd name="T59" fmla="*/ 192 h 2179"/>
                  <a:gd name="T60" fmla="*/ 12 w 1248"/>
                  <a:gd name="T61" fmla="*/ 125 h 2179"/>
                  <a:gd name="T62" fmla="*/ 45 w 1248"/>
                  <a:gd name="T63" fmla="*/ 68 h 2179"/>
                  <a:gd name="T64" fmla="*/ 95 w 1248"/>
                  <a:gd name="T65" fmla="*/ 26 h 2179"/>
                  <a:gd name="T66" fmla="*/ 157 w 1248"/>
                  <a:gd name="T67" fmla="*/ 3 h 2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48" h="2179">
                    <a:moveTo>
                      <a:pt x="192" y="0"/>
                    </a:moveTo>
                    <a:lnTo>
                      <a:pt x="1056" y="0"/>
                    </a:lnTo>
                    <a:lnTo>
                      <a:pt x="1091" y="3"/>
                    </a:lnTo>
                    <a:lnTo>
                      <a:pt x="1123" y="12"/>
                    </a:lnTo>
                    <a:lnTo>
                      <a:pt x="1153" y="26"/>
                    </a:lnTo>
                    <a:lnTo>
                      <a:pt x="1180" y="45"/>
                    </a:lnTo>
                    <a:lnTo>
                      <a:pt x="1203" y="68"/>
                    </a:lnTo>
                    <a:lnTo>
                      <a:pt x="1222" y="95"/>
                    </a:lnTo>
                    <a:lnTo>
                      <a:pt x="1236" y="125"/>
                    </a:lnTo>
                    <a:lnTo>
                      <a:pt x="1245" y="157"/>
                    </a:lnTo>
                    <a:lnTo>
                      <a:pt x="1248" y="192"/>
                    </a:lnTo>
                    <a:lnTo>
                      <a:pt x="1248" y="269"/>
                    </a:lnTo>
                    <a:lnTo>
                      <a:pt x="1199" y="294"/>
                    </a:lnTo>
                    <a:lnTo>
                      <a:pt x="1153" y="324"/>
                    </a:lnTo>
                    <a:lnTo>
                      <a:pt x="1111" y="359"/>
                    </a:lnTo>
                    <a:lnTo>
                      <a:pt x="1073" y="399"/>
                    </a:lnTo>
                    <a:lnTo>
                      <a:pt x="1041" y="444"/>
                    </a:lnTo>
                    <a:lnTo>
                      <a:pt x="1013" y="490"/>
                    </a:lnTo>
                    <a:lnTo>
                      <a:pt x="990" y="541"/>
                    </a:lnTo>
                    <a:lnTo>
                      <a:pt x="973" y="595"/>
                    </a:lnTo>
                    <a:lnTo>
                      <a:pt x="964" y="651"/>
                    </a:lnTo>
                    <a:lnTo>
                      <a:pt x="960" y="708"/>
                    </a:lnTo>
                    <a:lnTo>
                      <a:pt x="960" y="1717"/>
                    </a:lnTo>
                    <a:lnTo>
                      <a:pt x="962" y="1764"/>
                    </a:lnTo>
                    <a:lnTo>
                      <a:pt x="970" y="1811"/>
                    </a:lnTo>
                    <a:lnTo>
                      <a:pt x="982" y="1856"/>
                    </a:lnTo>
                    <a:lnTo>
                      <a:pt x="999" y="1900"/>
                    </a:lnTo>
                    <a:lnTo>
                      <a:pt x="1018" y="1940"/>
                    </a:lnTo>
                    <a:lnTo>
                      <a:pt x="1018" y="1986"/>
                    </a:lnTo>
                    <a:lnTo>
                      <a:pt x="1014" y="2020"/>
                    </a:lnTo>
                    <a:lnTo>
                      <a:pt x="1006" y="2052"/>
                    </a:lnTo>
                    <a:lnTo>
                      <a:pt x="991" y="2082"/>
                    </a:lnTo>
                    <a:lnTo>
                      <a:pt x="972" y="2110"/>
                    </a:lnTo>
                    <a:lnTo>
                      <a:pt x="949" y="2133"/>
                    </a:lnTo>
                    <a:lnTo>
                      <a:pt x="923" y="2152"/>
                    </a:lnTo>
                    <a:lnTo>
                      <a:pt x="893" y="2167"/>
                    </a:lnTo>
                    <a:lnTo>
                      <a:pt x="860" y="2175"/>
                    </a:lnTo>
                    <a:lnTo>
                      <a:pt x="826" y="2179"/>
                    </a:lnTo>
                    <a:lnTo>
                      <a:pt x="422" y="2179"/>
                    </a:lnTo>
                    <a:lnTo>
                      <a:pt x="388" y="2175"/>
                    </a:lnTo>
                    <a:lnTo>
                      <a:pt x="355" y="2167"/>
                    </a:lnTo>
                    <a:lnTo>
                      <a:pt x="325" y="2152"/>
                    </a:lnTo>
                    <a:lnTo>
                      <a:pt x="299" y="2133"/>
                    </a:lnTo>
                    <a:lnTo>
                      <a:pt x="276" y="2110"/>
                    </a:lnTo>
                    <a:lnTo>
                      <a:pt x="257" y="2082"/>
                    </a:lnTo>
                    <a:lnTo>
                      <a:pt x="242" y="2052"/>
                    </a:lnTo>
                    <a:lnTo>
                      <a:pt x="234" y="2020"/>
                    </a:lnTo>
                    <a:lnTo>
                      <a:pt x="230" y="1986"/>
                    </a:lnTo>
                    <a:lnTo>
                      <a:pt x="230" y="1216"/>
                    </a:lnTo>
                    <a:lnTo>
                      <a:pt x="192" y="1216"/>
                    </a:lnTo>
                    <a:lnTo>
                      <a:pt x="157" y="1212"/>
                    </a:lnTo>
                    <a:lnTo>
                      <a:pt x="123" y="1204"/>
                    </a:lnTo>
                    <a:lnTo>
                      <a:pt x="93" y="1190"/>
                    </a:lnTo>
                    <a:lnTo>
                      <a:pt x="67" y="1170"/>
                    </a:lnTo>
                    <a:lnTo>
                      <a:pt x="44" y="1147"/>
                    </a:lnTo>
                    <a:lnTo>
                      <a:pt x="25" y="1120"/>
                    </a:lnTo>
                    <a:lnTo>
                      <a:pt x="12" y="1090"/>
                    </a:lnTo>
                    <a:lnTo>
                      <a:pt x="2" y="1057"/>
                    </a:lnTo>
                    <a:lnTo>
                      <a:pt x="0" y="1024"/>
                    </a:lnTo>
                    <a:lnTo>
                      <a:pt x="0" y="192"/>
                    </a:lnTo>
                    <a:lnTo>
                      <a:pt x="3" y="157"/>
                    </a:lnTo>
                    <a:lnTo>
                      <a:pt x="12" y="125"/>
                    </a:lnTo>
                    <a:lnTo>
                      <a:pt x="26" y="95"/>
                    </a:lnTo>
                    <a:lnTo>
                      <a:pt x="45" y="68"/>
                    </a:lnTo>
                    <a:lnTo>
                      <a:pt x="68" y="45"/>
                    </a:lnTo>
                    <a:lnTo>
                      <a:pt x="95" y="26"/>
                    </a:lnTo>
                    <a:lnTo>
                      <a:pt x="125" y="12"/>
                    </a:lnTo>
                    <a:lnTo>
                      <a:pt x="157" y="3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381">
                <a:extLst>
                  <a:ext uri="{FF2B5EF4-FFF2-40B4-BE49-F238E27FC236}">
                    <a16:creationId xmlns:a16="http://schemas.microsoft.com/office/drawing/2014/main" id="{923D046A-5B12-B8C5-553A-5940EA682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3" y="3117"/>
                <a:ext cx="154" cy="155"/>
              </a:xfrm>
              <a:custGeom>
                <a:avLst/>
                <a:gdLst>
                  <a:gd name="T0" fmla="*/ 388 w 774"/>
                  <a:gd name="T1" fmla="*/ 0 h 776"/>
                  <a:gd name="T2" fmla="*/ 439 w 774"/>
                  <a:gd name="T3" fmla="*/ 4 h 776"/>
                  <a:gd name="T4" fmla="*/ 490 w 774"/>
                  <a:gd name="T5" fmla="*/ 13 h 776"/>
                  <a:gd name="T6" fmla="*/ 538 w 774"/>
                  <a:gd name="T7" fmla="*/ 30 h 776"/>
                  <a:gd name="T8" fmla="*/ 583 w 774"/>
                  <a:gd name="T9" fmla="*/ 53 h 776"/>
                  <a:gd name="T10" fmla="*/ 624 w 774"/>
                  <a:gd name="T11" fmla="*/ 81 h 776"/>
                  <a:gd name="T12" fmla="*/ 661 w 774"/>
                  <a:gd name="T13" fmla="*/ 113 h 776"/>
                  <a:gd name="T14" fmla="*/ 694 w 774"/>
                  <a:gd name="T15" fmla="*/ 150 h 776"/>
                  <a:gd name="T16" fmla="*/ 722 w 774"/>
                  <a:gd name="T17" fmla="*/ 191 h 776"/>
                  <a:gd name="T18" fmla="*/ 744 w 774"/>
                  <a:gd name="T19" fmla="*/ 237 h 776"/>
                  <a:gd name="T20" fmla="*/ 761 w 774"/>
                  <a:gd name="T21" fmla="*/ 285 h 776"/>
                  <a:gd name="T22" fmla="*/ 771 w 774"/>
                  <a:gd name="T23" fmla="*/ 336 h 776"/>
                  <a:gd name="T24" fmla="*/ 774 w 774"/>
                  <a:gd name="T25" fmla="*/ 387 h 776"/>
                  <a:gd name="T26" fmla="*/ 771 w 774"/>
                  <a:gd name="T27" fmla="*/ 440 h 776"/>
                  <a:gd name="T28" fmla="*/ 761 w 774"/>
                  <a:gd name="T29" fmla="*/ 491 h 776"/>
                  <a:gd name="T30" fmla="*/ 744 w 774"/>
                  <a:gd name="T31" fmla="*/ 539 h 776"/>
                  <a:gd name="T32" fmla="*/ 722 w 774"/>
                  <a:gd name="T33" fmla="*/ 584 h 776"/>
                  <a:gd name="T34" fmla="*/ 694 w 774"/>
                  <a:gd name="T35" fmla="*/ 626 h 776"/>
                  <a:gd name="T36" fmla="*/ 661 w 774"/>
                  <a:gd name="T37" fmla="*/ 662 h 776"/>
                  <a:gd name="T38" fmla="*/ 624 w 774"/>
                  <a:gd name="T39" fmla="*/ 696 h 776"/>
                  <a:gd name="T40" fmla="*/ 583 w 774"/>
                  <a:gd name="T41" fmla="*/ 723 h 776"/>
                  <a:gd name="T42" fmla="*/ 538 w 774"/>
                  <a:gd name="T43" fmla="*/ 746 h 776"/>
                  <a:gd name="T44" fmla="*/ 490 w 774"/>
                  <a:gd name="T45" fmla="*/ 762 h 776"/>
                  <a:gd name="T46" fmla="*/ 439 w 774"/>
                  <a:gd name="T47" fmla="*/ 773 h 776"/>
                  <a:gd name="T48" fmla="*/ 388 w 774"/>
                  <a:gd name="T49" fmla="*/ 776 h 776"/>
                  <a:gd name="T50" fmla="*/ 335 w 774"/>
                  <a:gd name="T51" fmla="*/ 773 h 776"/>
                  <a:gd name="T52" fmla="*/ 285 w 774"/>
                  <a:gd name="T53" fmla="*/ 762 h 776"/>
                  <a:gd name="T54" fmla="*/ 237 w 774"/>
                  <a:gd name="T55" fmla="*/ 746 h 776"/>
                  <a:gd name="T56" fmla="*/ 192 w 774"/>
                  <a:gd name="T57" fmla="*/ 723 h 776"/>
                  <a:gd name="T58" fmla="*/ 151 w 774"/>
                  <a:gd name="T59" fmla="*/ 696 h 776"/>
                  <a:gd name="T60" fmla="*/ 114 w 774"/>
                  <a:gd name="T61" fmla="*/ 662 h 776"/>
                  <a:gd name="T62" fmla="*/ 81 w 774"/>
                  <a:gd name="T63" fmla="*/ 626 h 776"/>
                  <a:gd name="T64" fmla="*/ 53 w 774"/>
                  <a:gd name="T65" fmla="*/ 584 h 776"/>
                  <a:gd name="T66" fmla="*/ 30 w 774"/>
                  <a:gd name="T67" fmla="*/ 539 h 776"/>
                  <a:gd name="T68" fmla="*/ 14 w 774"/>
                  <a:gd name="T69" fmla="*/ 491 h 776"/>
                  <a:gd name="T70" fmla="*/ 4 w 774"/>
                  <a:gd name="T71" fmla="*/ 440 h 776"/>
                  <a:gd name="T72" fmla="*/ 0 w 774"/>
                  <a:gd name="T73" fmla="*/ 387 h 776"/>
                  <a:gd name="T74" fmla="*/ 4 w 774"/>
                  <a:gd name="T75" fmla="*/ 336 h 776"/>
                  <a:gd name="T76" fmla="*/ 14 w 774"/>
                  <a:gd name="T77" fmla="*/ 285 h 776"/>
                  <a:gd name="T78" fmla="*/ 30 w 774"/>
                  <a:gd name="T79" fmla="*/ 237 h 776"/>
                  <a:gd name="T80" fmla="*/ 53 w 774"/>
                  <a:gd name="T81" fmla="*/ 191 h 776"/>
                  <a:gd name="T82" fmla="*/ 81 w 774"/>
                  <a:gd name="T83" fmla="*/ 150 h 776"/>
                  <a:gd name="T84" fmla="*/ 114 w 774"/>
                  <a:gd name="T85" fmla="*/ 113 h 776"/>
                  <a:gd name="T86" fmla="*/ 151 w 774"/>
                  <a:gd name="T87" fmla="*/ 81 h 776"/>
                  <a:gd name="T88" fmla="*/ 192 w 774"/>
                  <a:gd name="T89" fmla="*/ 53 h 776"/>
                  <a:gd name="T90" fmla="*/ 237 w 774"/>
                  <a:gd name="T91" fmla="*/ 30 h 776"/>
                  <a:gd name="T92" fmla="*/ 285 w 774"/>
                  <a:gd name="T93" fmla="*/ 13 h 776"/>
                  <a:gd name="T94" fmla="*/ 335 w 774"/>
                  <a:gd name="T95" fmla="*/ 4 h 776"/>
                  <a:gd name="T96" fmla="*/ 388 w 774"/>
                  <a:gd name="T97" fmla="*/ 0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74" h="776">
                    <a:moveTo>
                      <a:pt x="388" y="0"/>
                    </a:moveTo>
                    <a:lnTo>
                      <a:pt x="439" y="4"/>
                    </a:lnTo>
                    <a:lnTo>
                      <a:pt x="490" y="13"/>
                    </a:lnTo>
                    <a:lnTo>
                      <a:pt x="538" y="30"/>
                    </a:lnTo>
                    <a:lnTo>
                      <a:pt x="583" y="53"/>
                    </a:lnTo>
                    <a:lnTo>
                      <a:pt x="624" y="81"/>
                    </a:lnTo>
                    <a:lnTo>
                      <a:pt x="661" y="113"/>
                    </a:lnTo>
                    <a:lnTo>
                      <a:pt x="694" y="150"/>
                    </a:lnTo>
                    <a:lnTo>
                      <a:pt x="722" y="191"/>
                    </a:lnTo>
                    <a:lnTo>
                      <a:pt x="744" y="237"/>
                    </a:lnTo>
                    <a:lnTo>
                      <a:pt x="761" y="285"/>
                    </a:lnTo>
                    <a:lnTo>
                      <a:pt x="771" y="336"/>
                    </a:lnTo>
                    <a:lnTo>
                      <a:pt x="774" y="387"/>
                    </a:lnTo>
                    <a:lnTo>
                      <a:pt x="771" y="440"/>
                    </a:lnTo>
                    <a:lnTo>
                      <a:pt x="761" y="491"/>
                    </a:lnTo>
                    <a:lnTo>
                      <a:pt x="744" y="539"/>
                    </a:lnTo>
                    <a:lnTo>
                      <a:pt x="722" y="584"/>
                    </a:lnTo>
                    <a:lnTo>
                      <a:pt x="694" y="626"/>
                    </a:lnTo>
                    <a:lnTo>
                      <a:pt x="661" y="662"/>
                    </a:lnTo>
                    <a:lnTo>
                      <a:pt x="624" y="696"/>
                    </a:lnTo>
                    <a:lnTo>
                      <a:pt x="583" y="723"/>
                    </a:lnTo>
                    <a:lnTo>
                      <a:pt x="538" y="746"/>
                    </a:lnTo>
                    <a:lnTo>
                      <a:pt x="490" y="762"/>
                    </a:lnTo>
                    <a:lnTo>
                      <a:pt x="439" y="773"/>
                    </a:lnTo>
                    <a:lnTo>
                      <a:pt x="388" y="776"/>
                    </a:lnTo>
                    <a:lnTo>
                      <a:pt x="335" y="773"/>
                    </a:lnTo>
                    <a:lnTo>
                      <a:pt x="285" y="762"/>
                    </a:lnTo>
                    <a:lnTo>
                      <a:pt x="237" y="746"/>
                    </a:lnTo>
                    <a:lnTo>
                      <a:pt x="192" y="723"/>
                    </a:lnTo>
                    <a:lnTo>
                      <a:pt x="151" y="696"/>
                    </a:lnTo>
                    <a:lnTo>
                      <a:pt x="114" y="662"/>
                    </a:lnTo>
                    <a:lnTo>
                      <a:pt x="81" y="626"/>
                    </a:lnTo>
                    <a:lnTo>
                      <a:pt x="53" y="584"/>
                    </a:lnTo>
                    <a:lnTo>
                      <a:pt x="30" y="539"/>
                    </a:lnTo>
                    <a:lnTo>
                      <a:pt x="14" y="491"/>
                    </a:lnTo>
                    <a:lnTo>
                      <a:pt x="4" y="440"/>
                    </a:lnTo>
                    <a:lnTo>
                      <a:pt x="0" y="387"/>
                    </a:lnTo>
                    <a:lnTo>
                      <a:pt x="4" y="336"/>
                    </a:lnTo>
                    <a:lnTo>
                      <a:pt x="14" y="285"/>
                    </a:lnTo>
                    <a:lnTo>
                      <a:pt x="30" y="237"/>
                    </a:lnTo>
                    <a:lnTo>
                      <a:pt x="53" y="191"/>
                    </a:lnTo>
                    <a:lnTo>
                      <a:pt x="81" y="150"/>
                    </a:lnTo>
                    <a:lnTo>
                      <a:pt x="114" y="113"/>
                    </a:lnTo>
                    <a:lnTo>
                      <a:pt x="151" y="81"/>
                    </a:lnTo>
                    <a:lnTo>
                      <a:pt x="192" y="53"/>
                    </a:lnTo>
                    <a:lnTo>
                      <a:pt x="237" y="30"/>
                    </a:lnTo>
                    <a:lnTo>
                      <a:pt x="285" y="13"/>
                    </a:lnTo>
                    <a:lnTo>
                      <a:pt x="335" y="4"/>
                    </a:lnTo>
                    <a:lnTo>
                      <a:pt x="3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382">
                <a:extLst>
                  <a:ext uri="{FF2B5EF4-FFF2-40B4-BE49-F238E27FC236}">
                    <a16:creationId xmlns:a16="http://schemas.microsoft.com/office/drawing/2014/main" id="{48E656D7-E193-8974-71C5-2EEAD0365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5" y="3300"/>
                <a:ext cx="249" cy="435"/>
              </a:xfrm>
              <a:custGeom>
                <a:avLst/>
                <a:gdLst>
                  <a:gd name="T0" fmla="*/ 1056 w 1248"/>
                  <a:gd name="T1" fmla="*/ 0 h 2175"/>
                  <a:gd name="T2" fmla="*/ 1124 w 1248"/>
                  <a:gd name="T3" fmla="*/ 12 h 2175"/>
                  <a:gd name="T4" fmla="*/ 1180 w 1248"/>
                  <a:gd name="T5" fmla="*/ 46 h 2175"/>
                  <a:gd name="T6" fmla="*/ 1222 w 1248"/>
                  <a:gd name="T7" fmla="*/ 96 h 2175"/>
                  <a:gd name="T8" fmla="*/ 1245 w 1248"/>
                  <a:gd name="T9" fmla="*/ 159 h 2175"/>
                  <a:gd name="T10" fmla="*/ 1248 w 1248"/>
                  <a:gd name="T11" fmla="*/ 1020 h 2175"/>
                  <a:gd name="T12" fmla="*/ 1236 w 1248"/>
                  <a:gd name="T13" fmla="*/ 1088 h 2175"/>
                  <a:gd name="T14" fmla="*/ 1203 w 1248"/>
                  <a:gd name="T15" fmla="*/ 1144 h 2175"/>
                  <a:gd name="T16" fmla="*/ 1154 w 1248"/>
                  <a:gd name="T17" fmla="*/ 1186 h 2175"/>
                  <a:gd name="T18" fmla="*/ 1091 w 1248"/>
                  <a:gd name="T19" fmla="*/ 1210 h 2175"/>
                  <a:gd name="T20" fmla="*/ 1018 w 1248"/>
                  <a:gd name="T21" fmla="*/ 1213 h 2175"/>
                  <a:gd name="T22" fmla="*/ 1014 w 1248"/>
                  <a:gd name="T23" fmla="*/ 2018 h 2175"/>
                  <a:gd name="T24" fmla="*/ 992 w 1248"/>
                  <a:gd name="T25" fmla="*/ 2080 h 2175"/>
                  <a:gd name="T26" fmla="*/ 949 w 1248"/>
                  <a:gd name="T27" fmla="*/ 2131 h 2175"/>
                  <a:gd name="T28" fmla="*/ 893 w 1248"/>
                  <a:gd name="T29" fmla="*/ 2163 h 2175"/>
                  <a:gd name="T30" fmla="*/ 826 w 1248"/>
                  <a:gd name="T31" fmla="*/ 2175 h 2175"/>
                  <a:gd name="T32" fmla="*/ 388 w 1248"/>
                  <a:gd name="T33" fmla="*/ 2173 h 2175"/>
                  <a:gd name="T34" fmla="*/ 325 w 1248"/>
                  <a:gd name="T35" fmla="*/ 2149 h 2175"/>
                  <a:gd name="T36" fmla="*/ 276 w 1248"/>
                  <a:gd name="T37" fmla="*/ 2107 h 2175"/>
                  <a:gd name="T38" fmla="*/ 242 w 1248"/>
                  <a:gd name="T39" fmla="*/ 2050 h 2175"/>
                  <a:gd name="T40" fmla="*/ 230 w 1248"/>
                  <a:gd name="T41" fmla="*/ 1983 h 2175"/>
                  <a:gd name="T42" fmla="*/ 251 w 1248"/>
                  <a:gd name="T43" fmla="*/ 1896 h 2175"/>
                  <a:gd name="T44" fmla="*/ 278 w 1248"/>
                  <a:gd name="T45" fmla="*/ 1808 h 2175"/>
                  <a:gd name="T46" fmla="*/ 288 w 1248"/>
                  <a:gd name="T47" fmla="*/ 1713 h 2175"/>
                  <a:gd name="T48" fmla="*/ 284 w 1248"/>
                  <a:gd name="T49" fmla="*/ 652 h 2175"/>
                  <a:gd name="T50" fmla="*/ 258 w 1248"/>
                  <a:gd name="T51" fmla="*/ 543 h 2175"/>
                  <a:gd name="T52" fmla="*/ 208 w 1248"/>
                  <a:gd name="T53" fmla="*/ 444 h 2175"/>
                  <a:gd name="T54" fmla="*/ 137 w 1248"/>
                  <a:gd name="T55" fmla="*/ 361 h 2175"/>
                  <a:gd name="T56" fmla="*/ 49 w 1248"/>
                  <a:gd name="T57" fmla="*/ 295 h 2175"/>
                  <a:gd name="T58" fmla="*/ 0 w 1248"/>
                  <a:gd name="T59" fmla="*/ 192 h 2175"/>
                  <a:gd name="T60" fmla="*/ 12 w 1248"/>
                  <a:gd name="T61" fmla="*/ 126 h 2175"/>
                  <a:gd name="T62" fmla="*/ 46 w 1248"/>
                  <a:gd name="T63" fmla="*/ 69 h 2175"/>
                  <a:gd name="T64" fmla="*/ 95 w 1248"/>
                  <a:gd name="T65" fmla="*/ 26 h 2175"/>
                  <a:gd name="T66" fmla="*/ 157 w 1248"/>
                  <a:gd name="T67" fmla="*/ 4 h 2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48" h="2175">
                    <a:moveTo>
                      <a:pt x="192" y="0"/>
                    </a:moveTo>
                    <a:lnTo>
                      <a:pt x="1056" y="0"/>
                    </a:lnTo>
                    <a:lnTo>
                      <a:pt x="1091" y="4"/>
                    </a:lnTo>
                    <a:lnTo>
                      <a:pt x="1124" y="12"/>
                    </a:lnTo>
                    <a:lnTo>
                      <a:pt x="1154" y="26"/>
                    </a:lnTo>
                    <a:lnTo>
                      <a:pt x="1180" y="46"/>
                    </a:lnTo>
                    <a:lnTo>
                      <a:pt x="1203" y="69"/>
                    </a:lnTo>
                    <a:lnTo>
                      <a:pt x="1222" y="96"/>
                    </a:lnTo>
                    <a:lnTo>
                      <a:pt x="1236" y="126"/>
                    </a:lnTo>
                    <a:lnTo>
                      <a:pt x="1245" y="159"/>
                    </a:lnTo>
                    <a:lnTo>
                      <a:pt x="1248" y="192"/>
                    </a:lnTo>
                    <a:lnTo>
                      <a:pt x="1248" y="1020"/>
                    </a:lnTo>
                    <a:lnTo>
                      <a:pt x="1245" y="1055"/>
                    </a:lnTo>
                    <a:lnTo>
                      <a:pt x="1236" y="1088"/>
                    </a:lnTo>
                    <a:lnTo>
                      <a:pt x="1222" y="1118"/>
                    </a:lnTo>
                    <a:lnTo>
                      <a:pt x="1203" y="1144"/>
                    </a:lnTo>
                    <a:lnTo>
                      <a:pt x="1180" y="1168"/>
                    </a:lnTo>
                    <a:lnTo>
                      <a:pt x="1154" y="1186"/>
                    </a:lnTo>
                    <a:lnTo>
                      <a:pt x="1124" y="1201"/>
                    </a:lnTo>
                    <a:lnTo>
                      <a:pt x="1091" y="1210"/>
                    </a:lnTo>
                    <a:lnTo>
                      <a:pt x="1056" y="1213"/>
                    </a:lnTo>
                    <a:lnTo>
                      <a:pt x="1018" y="1213"/>
                    </a:lnTo>
                    <a:lnTo>
                      <a:pt x="1018" y="1983"/>
                    </a:lnTo>
                    <a:lnTo>
                      <a:pt x="1014" y="2018"/>
                    </a:lnTo>
                    <a:lnTo>
                      <a:pt x="1006" y="2050"/>
                    </a:lnTo>
                    <a:lnTo>
                      <a:pt x="992" y="2080"/>
                    </a:lnTo>
                    <a:lnTo>
                      <a:pt x="972" y="2107"/>
                    </a:lnTo>
                    <a:lnTo>
                      <a:pt x="949" y="2131"/>
                    </a:lnTo>
                    <a:lnTo>
                      <a:pt x="923" y="2149"/>
                    </a:lnTo>
                    <a:lnTo>
                      <a:pt x="893" y="2163"/>
                    </a:lnTo>
                    <a:lnTo>
                      <a:pt x="861" y="2173"/>
                    </a:lnTo>
                    <a:lnTo>
                      <a:pt x="826" y="2175"/>
                    </a:lnTo>
                    <a:lnTo>
                      <a:pt x="423" y="2175"/>
                    </a:lnTo>
                    <a:lnTo>
                      <a:pt x="388" y="2173"/>
                    </a:lnTo>
                    <a:lnTo>
                      <a:pt x="355" y="2163"/>
                    </a:lnTo>
                    <a:lnTo>
                      <a:pt x="325" y="2149"/>
                    </a:lnTo>
                    <a:lnTo>
                      <a:pt x="299" y="2131"/>
                    </a:lnTo>
                    <a:lnTo>
                      <a:pt x="276" y="2107"/>
                    </a:lnTo>
                    <a:lnTo>
                      <a:pt x="257" y="2080"/>
                    </a:lnTo>
                    <a:lnTo>
                      <a:pt x="242" y="2050"/>
                    </a:lnTo>
                    <a:lnTo>
                      <a:pt x="234" y="2018"/>
                    </a:lnTo>
                    <a:lnTo>
                      <a:pt x="230" y="1983"/>
                    </a:lnTo>
                    <a:lnTo>
                      <a:pt x="230" y="1938"/>
                    </a:lnTo>
                    <a:lnTo>
                      <a:pt x="251" y="1896"/>
                    </a:lnTo>
                    <a:lnTo>
                      <a:pt x="268" y="1853"/>
                    </a:lnTo>
                    <a:lnTo>
                      <a:pt x="278" y="1808"/>
                    </a:lnTo>
                    <a:lnTo>
                      <a:pt x="286" y="1762"/>
                    </a:lnTo>
                    <a:lnTo>
                      <a:pt x="288" y="1713"/>
                    </a:lnTo>
                    <a:lnTo>
                      <a:pt x="288" y="710"/>
                    </a:lnTo>
                    <a:lnTo>
                      <a:pt x="284" y="652"/>
                    </a:lnTo>
                    <a:lnTo>
                      <a:pt x="275" y="596"/>
                    </a:lnTo>
                    <a:lnTo>
                      <a:pt x="258" y="543"/>
                    </a:lnTo>
                    <a:lnTo>
                      <a:pt x="235" y="491"/>
                    </a:lnTo>
                    <a:lnTo>
                      <a:pt x="208" y="444"/>
                    </a:lnTo>
                    <a:lnTo>
                      <a:pt x="175" y="401"/>
                    </a:lnTo>
                    <a:lnTo>
                      <a:pt x="137" y="361"/>
                    </a:lnTo>
                    <a:lnTo>
                      <a:pt x="95" y="325"/>
                    </a:lnTo>
                    <a:lnTo>
                      <a:pt x="49" y="295"/>
                    </a:lnTo>
                    <a:lnTo>
                      <a:pt x="0" y="269"/>
                    </a:lnTo>
                    <a:lnTo>
                      <a:pt x="0" y="192"/>
                    </a:lnTo>
                    <a:lnTo>
                      <a:pt x="4" y="159"/>
                    </a:lnTo>
                    <a:lnTo>
                      <a:pt x="12" y="126"/>
                    </a:lnTo>
                    <a:lnTo>
                      <a:pt x="26" y="96"/>
                    </a:lnTo>
                    <a:lnTo>
                      <a:pt x="46" y="69"/>
                    </a:lnTo>
                    <a:lnTo>
                      <a:pt x="68" y="46"/>
                    </a:lnTo>
                    <a:lnTo>
                      <a:pt x="95" y="26"/>
                    </a:lnTo>
                    <a:lnTo>
                      <a:pt x="125" y="12"/>
                    </a:lnTo>
                    <a:lnTo>
                      <a:pt x="157" y="4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383">
                <a:extLst>
                  <a:ext uri="{FF2B5EF4-FFF2-40B4-BE49-F238E27FC236}">
                    <a16:creationId xmlns:a16="http://schemas.microsoft.com/office/drawing/2014/main" id="{237D002B-9816-891F-4BE1-30F581F03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9" y="3404"/>
                <a:ext cx="286" cy="499"/>
              </a:xfrm>
              <a:custGeom>
                <a:avLst/>
                <a:gdLst>
                  <a:gd name="T0" fmla="*/ 192 w 1431"/>
                  <a:gd name="T1" fmla="*/ 0 h 2493"/>
                  <a:gd name="T2" fmla="*/ 1239 w 1431"/>
                  <a:gd name="T3" fmla="*/ 0 h 2493"/>
                  <a:gd name="T4" fmla="*/ 1272 w 1431"/>
                  <a:gd name="T5" fmla="*/ 3 h 2493"/>
                  <a:gd name="T6" fmla="*/ 1305 w 1431"/>
                  <a:gd name="T7" fmla="*/ 12 h 2493"/>
                  <a:gd name="T8" fmla="*/ 1335 w 1431"/>
                  <a:gd name="T9" fmla="*/ 26 h 2493"/>
                  <a:gd name="T10" fmla="*/ 1362 w 1431"/>
                  <a:gd name="T11" fmla="*/ 45 h 2493"/>
                  <a:gd name="T12" fmla="*/ 1385 w 1431"/>
                  <a:gd name="T13" fmla="*/ 68 h 2493"/>
                  <a:gd name="T14" fmla="*/ 1404 w 1431"/>
                  <a:gd name="T15" fmla="*/ 96 h 2493"/>
                  <a:gd name="T16" fmla="*/ 1419 w 1431"/>
                  <a:gd name="T17" fmla="*/ 126 h 2493"/>
                  <a:gd name="T18" fmla="*/ 1427 w 1431"/>
                  <a:gd name="T19" fmla="*/ 159 h 2493"/>
                  <a:gd name="T20" fmla="*/ 1431 w 1431"/>
                  <a:gd name="T21" fmla="*/ 192 h 2493"/>
                  <a:gd name="T22" fmla="*/ 1431 w 1431"/>
                  <a:gd name="T23" fmla="*/ 1197 h 2493"/>
                  <a:gd name="T24" fmla="*/ 1427 w 1431"/>
                  <a:gd name="T25" fmla="*/ 1232 h 2493"/>
                  <a:gd name="T26" fmla="*/ 1419 w 1431"/>
                  <a:gd name="T27" fmla="*/ 1264 h 2493"/>
                  <a:gd name="T28" fmla="*/ 1404 w 1431"/>
                  <a:gd name="T29" fmla="*/ 1295 h 2493"/>
                  <a:gd name="T30" fmla="*/ 1385 w 1431"/>
                  <a:gd name="T31" fmla="*/ 1321 h 2493"/>
                  <a:gd name="T32" fmla="*/ 1362 w 1431"/>
                  <a:gd name="T33" fmla="*/ 1344 h 2493"/>
                  <a:gd name="T34" fmla="*/ 1335 w 1431"/>
                  <a:gd name="T35" fmla="*/ 1363 h 2493"/>
                  <a:gd name="T36" fmla="*/ 1305 w 1431"/>
                  <a:gd name="T37" fmla="*/ 1378 h 2493"/>
                  <a:gd name="T38" fmla="*/ 1272 w 1431"/>
                  <a:gd name="T39" fmla="*/ 1386 h 2493"/>
                  <a:gd name="T40" fmla="*/ 1239 w 1431"/>
                  <a:gd name="T41" fmla="*/ 1390 h 2493"/>
                  <a:gd name="T42" fmla="*/ 1164 w 1431"/>
                  <a:gd name="T43" fmla="*/ 1390 h 2493"/>
                  <a:gd name="T44" fmla="*/ 1164 w 1431"/>
                  <a:gd name="T45" fmla="*/ 2300 h 2493"/>
                  <a:gd name="T46" fmla="*/ 1162 w 1431"/>
                  <a:gd name="T47" fmla="*/ 2335 h 2493"/>
                  <a:gd name="T48" fmla="*/ 1152 w 1431"/>
                  <a:gd name="T49" fmla="*/ 2368 h 2493"/>
                  <a:gd name="T50" fmla="*/ 1138 w 1431"/>
                  <a:gd name="T51" fmla="*/ 2398 h 2493"/>
                  <a:gd name="T52" fmla="*/ 1120 w 1431"/>
                  <a:gd name="T53" fmla="*/ 2424 h 2493"/>
                  <a:gd name="T54" fmla="*/ 1096 w 1431"/>
                  <a:gd name="T55" fmla="*/ 2448 h 2493"/>
                  <a:gd name="T56" fmla="*/ 1069 w 1431"/>
                  <a:gd name="T57" fmla="*/ 2467 h 2493"/>
                  <a:gd name="T58" fmla="*/ 1039 w 1431"/>
                  <a:gd name="T59" fmla="*/ 2481 h 2493"/>
                  <a:gd name="T60" fmla="*/ 1007 w 1431"/>
                  <a:gd name="T61" fmla="*/ 2491 h 2493"/>
                  <a:gd name="T62" fmla="*/ 972 w 1431"/>
                  <a:gd name="T63" fmla="*/ 2493 h 2493"/>
                  <a:gd name="T64" fmla="*/ 457 w 1431"/>
                  <a:gd name="T65" fmla="*/ 2493 h 2493"/>
                  <a:gd name="T66" fmla="*/ 422 w 1431"/>
                  <a:gd name="T67" fmla="*/ 2491 h 2493"/>
                  <a:gd name="T68" fmla="*/ 390 w 1431"/>
                  <a:gd name="T69" fmla="*/ 2481 h 2493"/>
                  <a:gd name="T70" fmla="*/ 360 w 1431"/>
                  <a:gd name="T71" fmla="*/ 2467 h 2493"/>
                  <a:gd name="T72" fmla="*/ 333 w 1431"/>
                  <a:gd name="T73" fmla="*/ 2448 h 2493"/>
                  <a:gd name="T74" fmla="*/ 311 w 1431"/>
                  <a:gd name="T75" fmla="*/ 2424 h 2493"/>
                  <a:gd name="T76" fmla="*/ 291 w 1431"/>
                  <a:gd name="T77" fmla="*/ 2398 h 2493"/>
                  <a:gd name="T78" fmla="*/ 277 w 1431"/>
                  <a:gd name="T79" fmla="*/ 2368 h 2493"/>
                  <a:gd name="T80" fmla="*/ 269 w 1431"/>
                  <a:gd name="T81" fmla="*/ 2335 h 2493"/>
                  <a:gd name="T82" fmla="*/ 265 w 1431"/>
                  <a:gd name="T83" fmla="*/ 2300 h 2493"/>
                  <a:gd name="T84" fmla="*/ 265 w 1431"/>
                  <a:gd name="T85" fmla="*/ 1393 h 2493"/>
                  <a:gd name="T86" fmla="*/ 192 w 1431"/>
                  <a:gd name="T87" fmla="*/ 1393 h 2493"/>
                  <a:gd name="T88" fmla="*/ 157 w 1431"/>
                  <a:gd name="T89" fmla="*/ 1390 h 2493"/>
                  <a:gd name="T90" fmla="*/ 125 w 1431"/>
                  <a:gd name="T91" fmla="*/ 1381 h 2493"/>
                  <a:gd name="T92" fmla="*/ 95 w 1431"/>
                  <a:gd name="T93" fmla="*/ 1367 h 2493"/>
                  <a:gd name="T94" fmla="*/ 68 w 1431"/>
                  <a:gd name="T95" fmla="*/ 1347 h 2493"/>
                  <a:gd name="T96" fmla="*/ 44 w 1431"/>
                  <a:gd name="T97" fmla="*/ 1325 h 2493"/>
                  <a:gd name="T98" fmla="*/ 26 w 1431"/>
                  <a:gd name="T99" fmla="*/ 1297 h 2493"/>
                  <a:gd name="T100" fmla="*/ 12 w 1431"/>
                  <a:gd name="T101" fmla="*/ 1267 h 2493"/>
                  <a:gd name="T102" fmla="*/ 2 w 1431"/>
                  <a:gd name="T103" fmla="*/ 1234 h 2493"/>
                  <a:gd name="T104" fmla="*/ 0 w 1431"/>
                  <a:gd name="T105" fmla="*/ 1201 h 2493"/>
                  <a:gd name="T106" fmla="*/ 0 w 1431"/>
                  <a:gd name="T107" fmla="*/ 192 h 2493"/>
                  <a:gd name="T108" fmla="*/ 2 w 1431"/>
                  <a:gd name="T109" fmla="*/ 159 h 2493"/>
                  <a:gd name="T110" fmla="*/ 11 w 1431"/>
                  <a:gd name="T111" fmla="*/ 126 h 2493"/>
                  <a:gd name="T112" fmla="*/ 25 w 1431"/>
                  <a:gd name="T113" fmla="*/ 96 h 2493"/>
                  <a:gd name="T114" fmla="*/ 44 w 1431"/>
                  <a:gd name="T115" fmla="*/ 68 h 2493"/>
                  <a:gd name="T116" fmla="*/ 67 w 1431"/>
                  <a:gd name="T117" fmla="*/ 45 h 2493"/>
                  <a:gd name="T118" fmla="*/ 93 w 1431"/>
                  <a:gd name="T119" fmla="*/ 26 h 2493"/>
                  <a:gd name="T120" fmla="*/ 123 w 1431"/>
                  <a:gd name="T121" fmla="*/ 12 h 2493"/>
                  <a:gd name="T122" fmla="*/ 156 w 1431"/>
                  <a:gd name="T123" fmla="*/ 3 h 2493"/>
                  <a:gd name="T124" fmla="*/ 192 w 1431"/>
                  <a:gd name="T125" fmla="*/ 0 h 2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1" h="2493">
                    <a:moveTo>
                      <a:pt x="192" y="0"/>
                    </a:moveTo>
                    <a:lnTo>
                      <a:pt x="1239" y="0"/>
                    </a:lnTo>
                    <a:lnTo>
                      <a:pt x="1272" y="3"/>
                    </a:lnTo>
                    <a:lnTo>
                      <a:pt x="1305" y="12"/>
                    </a:lnTo>
                    <a:lnTo>
                      <a:pt x="1335" y="26"/>
                    </a:lnTo>
                    <a:lnTo>
                      <a:pt x="1362" y="45"/>
                    </a:lnTo>
                    <a:lnTo>
                      <a:pt x="1385" y="68"/>
                    </a:lnTo>
                    <a:lnTo>
                      <a:pt x="1404" y="96"/>
                    </a:lnTo>
                    <a:lnTo>
                      <a:pt x="1419" y="126"/>
                    </a:lnTo>
                    <a:lnTo>
                      <a:pt x="1427" y="159"/>
                    </a:lnTo>
                    <a:lnTo>
                      <a:pt x="1431" y="192"/>
                    </a:lnTo>
                    <a:lnTo>
                      <a:pt x="1431" y="1197"/>
                    </a:lnTo>
                    <a:lnTo>
                      <a:pt x="1427" y="1232"/>
                    </a:lnTo>
                    <a:lnTo>
                      <a:pt x="1419" y="1264"/>
                    </a:lnTo>
                    <a:lnTo>
                      <a:pt x="1404" y="1295"/>
                    </a:lnTo>
                    <a:lnTo>
                      <a:pt x="1385" y="1321"/>
                    </a:lnTo>
                    <a:lnTo>
                      <a:pt x="1362" y="1344"/>
                    </a:lnTo>
                    <a:lnTo>
                      <a:pt x="1335" y="1363"/>
                    </a:lnTo>
                    <a:lnTo>
                      <a:pt x="1305" y="1378"/>
                    </a:lnTo>
                    <a:lnTo>
                      <a:pt x="1272" y="1386"/>
                    </a:lnTo>
                    <a:lnTo>
                      <a:pt x="1239" y="1390"/>
                    </a:lnTo>
                    <a:lnTo>
                      <a:pt x="1164" y="1390"/>
                    </a:lnTo>
                    <a:lnTo>
                      <a:pt x="1164" y="2300"/>
                    </a:lnTo>
                    <a:lnTo>
                      <a:pt x="1162" y="2335"/>
                    </a:lnTo>
                    <a:lnTo>
                      <a:pt x="1152" y="2368"/>
                    </a:lnTo>
                    <a:lnTo>
                      <a:pt x="1138" y="2398"/>
                    </a:lnTo>
                    <a:lnTo>
                      <a:pt x="1120" y="2424"/>
                    </a:lnTo>
                    <a:lnTo>
                      <a:pt x="1096" y="2448"/>
                    </a:lnTo>
                    <a:lnTo>
                      <a:pt x="1069" y="2467"/>
                    </a:lnTo>
                    <a:lnTo>
                      <a:pt x="1039" y="2481"/>
                    </a:lnTo>
                    <a:lnTo>
                      <a:pt x="1007" y="2491"/>
                    </a:lnTo>
                    <a:lnTo>
                      <a:pt x="972" y="2493"/>
                    </a:lnTo>
                    <a:lnTo>
                      <a:pt x="457" y="2493"/>
                    </a:lnTo>
                    <a:lnTo>
                      <a:pt x="422" y="2491"/>
                    </a:lnTo>
                    <a:lnTo>
                      <a:pt x="390" y="2481"/>
                    </a:lnTo>
                    <a:lnTo>
                      <a:pt x="360" y="2467"/>
                    </a:lnTo>
                    <a:lnTo>
                      <a:pt x="333" y="2448"/>
                    </a:lnTo>
                    <a:lnTo>
                      <a:pt x="311" y="2424"/>
                    </a:lnTo>
                    <a:lnTo>
                      <a:pt x="291" y="2398"/>
                    </a:lnTo>
                    <a:lnTo>
                      <a:pt x="277" y="2368"/>
                    </a:lnTo>
                    <a:lnTo>
                      <a:pt x="269" y="2335"/>
                    </a:lnTo>
                    <a:lnTo>
                      <a:pt x="265" y="2300"/>
                    </a:lnTo>
                    <a:lnTo>
                      <a:pt x="265" y="1393"/>
                    </a:lnTo>
                    <a:lnTo>
                      <a:pt x="192" y="1393"/>
                    </a:lnTo>
                    <a:lnTo>
                      <a:pt x="157" y="1390"/>
                    </a:lnTo>
                    <a:lnTo>
                      <a:pt x="125" y="1381"/>
                    </a:lnTo>
                    <a:lnTo>
                      <a:pt x="95" y="1367"/>
                    </a:lnTo>
                    <a:lnTo>
                      <a:pt x="68" y="1347"/>
                    </a:lnTo>
                    <a:lnTo>
                      <a:pt x="44" y="1325"/>
                    </a:lnTo>
                    <a:lnTo>
                      <a:pt x="26" y="1297"/>
                    </a:lnTo>
                    <a:lnTo>
                      <a:pt x="12" y="1267"/>
                    </a:lnTo>
                    <a:lnTo>
                      <a:pt x="2" y="1234"/>
                    </a:lnTo>
                    <a:lnTo>
                      <a:pt x="0" y="1201"/>
                    </a:lnTo>
                    <a:lnTo>
                      <a:pt x="0" y="192"/>
                    </a:lnTo>
                    <a:lnTo>
                      <a:pt x="2" y="159"/>
                    </a:lnTo>
                    <a:lnTo>
                      <a:pt x="11" y="126"/>
                    </a:lnTo>
                    <a:lnTo>
                      <a:pt x="25" y="96"/>
                    </a:lnTo>
                    <a:lnTo>
                      <a:pt x="44" y="68"/>
                    </a:lnTo>
                    <a:lnTo>
                      <a:pt x="67" y="45"/>
                    </a:lnTo>
                    <a:lnTo>
                      <a:pt x="93" y="26"/>
                    </a:lnTo>
                    <a:lnTo>
                      <a:pt x="123" y="12"/>
                    </a:lnTo>
                    <a:lnTo>
                      <a:pt x="156" y="3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384">
                <a:extLst>
                  <a:ext uri="{FF2B5EF4-FFF2-40B4-BE49-F238E27FC236}">
                    <a16:creationId xmlns:a16="http://schemas.microsoft.com/office/drawing/2014/main" id="{ACB822FF-54C7-E230-363A-1D9E06B54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3" y="3194"/>
                <a:ext cx="178" cy="178"/>
              </a:xfrm>
              <a:custGeom>
                <a:avLst/>
                <a:gdLst>
                  <a:gd name="T0" fmla="*/ 444 w 889"/>
                  <a:gd name="T1" fmla="*/ 0 h 892"/>
                  <a:gd name="T2" fmla="*/ 500 w 889"/>
                  <a:gd name="T3" fmla="*/ 4 h 892"/>
                  <a:gd name="T4" fmla="*/ 554 w 889"/>
                  <a:gd name="T5" fmla="*/ 13 h 892"/>
                  <a:gd name="T6" fmla="*/ 605 w 889"/>
                  <a:gd name="T7" fmla="*/ 30 h 892"/>
                  <a:gd name="T8" fmla="*/ 654 w 889"/>
                  <a:gd name="T9" fmla="*/ 52 h 892"/>
                  <a:gd name="T10" fmla="*/ 698 w 889"/>
                  <a:gd name="T11" fmla="*/ 79 h 892"/>
                  <a:gd name="T12" fmla="*/ 739 w 889"/>
                  <a:gd name="T13" fmla="*/ 112 h 892"/>
                  <a:gd name="T14" fmla="*/ 776 w 889"/>
                  <a:gd name="T15" fmla="*/ 149 h 892"/>
                  <a:gd name="T16" fmla="*/ 810 w 889"/>
                  <a:gd name="T17" fmla="*/ 191 h 892"/>
                  <a:gd name="T18" fmla="*/ 838 w 889"/>
                  <a:gd name="T19" fmla="*/ 236 h 892"/>
                  <a:gd name="T20" fmla="*/ 859 w 889"/>
                  <a:gd name="T21" fmla="*/ 284 h 892"/>
                  <a:gd name="T22" fmla="*/ 876 w 889"/>
                  <a:gd name="T23" fmla="*/ 336 h 892"/>
                  <a:gd name="T24" fmla="*/ 886 w 889"/>
                  <a:gd name="T25" fmla="*/ 390 h 892"/>
                  <a:gd name="T26" fmla="*/ 889 w 889"/>
                  <a:gd name="T27" fmla="*/ 445 h 892"/>
                  <a:gd name="T28" fmla="*/ 886 w 889"/>
                  <a:gd name="T29" fmla="*/ 502 h 892"/>
                  <a:gd name="T30" fmla="*/ 876 w 889"/>
                  <a:gd name="T31" fmla="*/ 556 h 892"/>
                  <a:gd name="T32" fmla="*/ 859 w 889"/>
                  <a:gd name="T33" fmla="*/ 607 h 892"/>
                  <a:gd name="T34" fmla="*/ 838 w 889"/>
                  <a:gd name="T35" fmla="*/ 656 h 892"/>
                  <a:gd name="T36" fmla="*/ 810 w 889"/>
                  <a:gd name="T37" fmla="*/ 700 h 892"/>
                  <a:gd name="T38" fmla="*/ 776 w 889"/>
                  <a:gd name="T39" fmla="*/ 742 h 892"/>
                  <a:gd name="T40" fmla="*/ 739 w 889"/>
                  <a:gd name="T41" fmla="*/ 779 h 892"/>
                  <a:gd name="T42" fmla="*/ 698 w 889"/>
                  <a:gd name="T43" fmla="*/ 812 h 892"/>
                  <a:gd name="T44" fmla="*/ 654 w 889"/>
                  <a:gd name="T45" fmla="*/ 840 h 892"/>
                  <a:gd name="T46" fmla="*/ 605 w 889"/>
                  <a:gd name="T47" fmla="*/ 862 h 892"/>
                  <a:gd name="T48" fmla="*/ 554 w 889"/>
                  <a:gd name="T49" fmla="*/ 878 h 892"/>
                  <a:gd name="T50" fmla="*/ 500 w 889"/>
                  <a:gd name="T51" fmla="*/ 888 h 892"/>
                  <a:gd name="T52" fmla="*/ 444 w 889"/>
                  <a:gd name="T53" fmla="*/ 892 h 892"/>
                  <a:gd name="T54" fmla="*/ 389 w 889"/>
                  <a:gd name="T55" fmla="*/ 888 h 892"/>
                  <a:gd name="T56" fmla="*/ 335 w 889"/>
                  <a:gd name="T57" fmla="*/ 878 h 892"/>
                  <a:gd name="T58" fmla="*/ 283 w 889"/>
                  <a:gd name="T59" fmla="*/ 862 h 892"/>
                  <a:gd name="T60" fmla="*/ 235 w 889"/>
                  <a:gd name="T61" fmla="*/ 840 h 892"/>
                  <a:gd name="T62" fmla="*/ 191 w 889"/>
                  <a:gd name="T63" fmla="*/ 812 h 892"/>
                  <a:gd name="T64" fmla="*/ 149 w 889"/>
                  <a:gd name="T65" fmla="*/ 779 h 892"/>
                  <a:gd name="T66" fmla="*/ 111 w 889"/>
                  <a:gd name="T67" fmla="*/ 742 h 892"/>
                  <a:gd name="T68" fmla="*/ 79 w 889"/>
                  <a:gd name="T69" fmla="*/ 700 h 892"/>
                  <a:gd name="T70" fmla="*/ 51 w 889"/>
                  <a:gd name="T71" fmla="*/ 656 h 892"/>
                  <a:gd name="T72" fmla="*/ 30 w 889"/>
                  <a:gd name="T73" fmla="*/ 607 h 892"/>
                  <a:gd name="T74" fmla="*/ 13 w 889"/>
                  <a:gd name="T75" fmla="*/ 556 h 892"/>
                  <a:gd name="T76" fmla="*/ 3 w 889"/>
                  <a:gd name="T77" fmla="*/ 502 h 892"/>
                  <a:gd name="T78" fmla="*/ 0 w 889"/>
                  <a:gd name="T79" fmla="*/ 445 h 892"/>
                  <a:gd name="T80" fmla="*/ 3 w 889"/>
                  <a:gd name="T81" fmla="*/ 390 h 892"/>
                  <a:gd name="T82" fmla="*/ 13 w 889"/>
                  <a:gd name="T83" fmla="*/ 336 h 892"/>
                  <a:gd name="T84" fmla="*/ 30 w 889"/>
                  <a:gd name="T85" fmla="*/ 284 h 892"/>
                  <a:gd name="T86" fmla="*/ 51 w 889"/>
                  <a:gd name="T87" fmla="*/ 236 h 892"/>
                  <a:gd name="T88" fmla="*/ 79 w 889"/>
                  <a:gd name="T89" fmla="*/ 191 h 892"/>
                  <a:gd name="T90" fmla="*/ 111 w 889"/>
                  <a:gd name="T91" fmla="*/ 149 h 892"/>
                  <a:gd name="T92" fmla="*/ 149 w 889"/>
                  <a:gd name="T93" fmla="*/ 112 h 892"/>
                  <a:gd name="T94" fmla="*/ 191 w 889"/>
                  <a:gd name="T95" fmla="*/ 79 h 892"/>
                  <a:gd name="T96" fmla="*/ 235 w 889"/>
                  <a:gd name="T97" fmla="*/ 52 h 892"/>
                  <a:gd name="T98" fmla="*/ 283 w 889"/>
                  <a:gd name="T99" fmla="*/ 30 h 892"/>
                  <a:gd name="T100" fmla="*/ 335 w 889"/>
                  <a:gd name="T101" fmla="*/ 13 h 892"/>
                  <a:gd name="T102" fmla="*/ 389 w 889"/>
                  <a:gd name="T103" fmla="*/ 4 h 892"/>
                  <a:gd name="T104" fmla="*/ 444 w 889"/>
                  <a:gd name="T105" fmla="*/ 0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89" h="892">
                    <a:moveTo>
                      <a:pt x="444" y="0"/>
                    </a:moveTo>
                    <a:lnTo>
                      <a:pt x="500" y="4"/>
                    </a:lnTo>
                    <a:lnTo>
                      <a:pt x="554" y="13"/>
                    </a:lnTo>
                    <a:lnTo>
                      <a:pt x="605" y="30"/>
                    </a:lnTo>
                    <a:lnTo>
                      <a:pt x="654" y="52"/>
                    </a:lnTo>
                    <a:lnTo>
                      <a:pt x="698" y="79"/>
                    </a:lnTo>
                    <a:lnTo>
                      <a:pt x="739" y="112"/>
                    </a:lnTo>
                    <a:lnTo>
                      <a:pt x="776" y="149"/>
                    </a:lnTo>
                    <a:lnTo>
                      <a:pt x="810" y="191"/>
                    </a:lnTo>
                    <a:lnTo>
                      <a:pt x="838" y="236"/>
                    </a:lnTo>
                    <a:lnTo>
                      <a:pt x="859" y="284"/>
                    </a:lnTo>
                    <a:lnTo>
                      <a:pt x="876" y="336"/>
                    </a:lnTo>
                    <a:lnTo>
                      <a:pt x="886" y="390"/>
                    </a:lnTo>
                    <a:lnTo>
                      <a:pt x="889" y="445"/>
                    </a:lnTo>
                    <a:lnTo>
                      <a:pt x="886" y="502"/>
                    </a:lnTo>
                    <a:lnTo>
                      <a:pt x="876" y="556"/>
                    </a:lnTo>
                    <a:lnTo>
                      <a:pt x="859" y="607"/>
                    </a:lnTo>
                    <a:lnTo>
                      <a:pt x="838" y="656"/>
                    </a:lnTo>
                    <a:lnTo>
                      <a:pt x="810" y="700"/>
                    </a:lnTo>
                    <a:lnTo>
                      <a:pt x="776" y="742"/>
                    </a:lnTo>
                    <a:lnTo>
                      <a:pt x="739" y="779"/>
                    </a:lnTo>
                    <a:lnTo>
                      <a:pt x="698" y="812"/>
                    </a:lnTo>
                    <a:lnTo>
                      <a:pt x="654" y="840"/>
                    </a:lnTo>
                    <a:lnTo>
                      <a:pt x="605" y="862"/>
                    </a:lnTo>
                    <a:lnTo>
                      <a:pt x="554" y="878"/>
                    </a:lnTo>
                    <a:lnTo>
                      <a:pt x="500" y="888"/>
                    </a:lnTo>
                    <a:lnTo>
                      <a:pt x="444" y="892"/>
                    </a:lnTo>
                    <a:lnTo>
                      <a:pt x="389" y="888"/>
                    </a:lnTo>
                    <a:lnTo>
                      <a:pt x="335" y="878"/>
                    </a:lnTo>
                    <a:lnTo>
                      <a:pt x="283" y="862"/>
                    </a:lnTo>
                    <a:lnTo>
                      <a:pt x="235" y="840"/>
                    </a:lnTo>
                    <a:lnTo>
                      <a:pt x="191" y="812"/>
                    </a:lnTo>
                    <a:lnTo>
                      <a:pt x="149" y="779"/>
                    </a:lnTo>
                    <a:lnTo>
                      <a:pt x="111" y="742"/>
                    </a:lnTo>
                    <a:lnTo>
                      <a:pt x="79" y="700"/>
                    </a:lnTo>
                    <a:lnTo>
                      <a:pt x="51" y="656"/>
                    </a:lnTo>
                    <a:lnTo>
                      <a:pt x="30" y="607"/>
                    </a:lnTo>
                    <a:lnTo>
                      <a:pt x="13" y="556"/>
                    </a:lnTo>
                    <a:lnTo>
                      <a:pt x="3" y="502"/>
                    </a:lnTo>
                    <a:lnTo>
                      <a:pt x="0" y="445"/>
                    </a:lnTo>
                    <a:lnTo>
                      <a:pt x="3" y="390"/>
                    </a:lnTo>
                    <a:lnTo>
                      <a:pt x="13" y="336"/>
                    </a:lnTo>
                    <a:lnTo>
                      <a:pt x="30" y="284"/>
                    </a:lnTo>
                    <a:lnTo>
                      <a:pt x="51" y="236"/>
                    </a:lnTo>
                    <a:lnTo>
                      <a:pt x="79" y="191"/>
                    </a:lnTo>
                    <a:lnTo>
                      <a:pt x="111" y="149"/>
                    </a:lnTo>
                    <a:lnTo>
                      <a:pt x="149" y="112"/>
                    </a:lnTo>
                    <a:lnTo>
                      <a:pt x="191" y="79"/>
                    </a:lnTo>
                    <a:lnTo>
                      <a:pt x="235" y="52"/>
                    </a:lnTo>
                    <a:lnTo>
                      <a:pt x="283" y="30"/>
                    </a:lnTo>
                    <a:lnTo>
                      <a:pt x="335" y="13"/>
                    </a:lnTo>
                    <a:lnTo>
                      <a:pt x="389" y="4"/>
                    </a:lnTo>
                    <a:lnTo>
                      <a:pt x="4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0" name="Group 241">
              <a:extLst>
                <a:ext uri="{FF2B5EF4-FFF2-40B4-BE49-F238E27FC236}">
                  <a16:creationId xmlns:a16="http://schemas.microsoft.com/office/drawing/2014/main" id="{769DD00D-E6CB-6265-02BC-0E5A70E59B5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485563" y="2114248"/>
              <a:ext cx="337538" cy="494800"/>
              <a:chOff x="6297" y="3404"/>
              <a:chExt cx="264" cy="387"/>
            </a:xfrm>
            <a:solidFill>
              <a:schemeClr val="bg1"/>
            </a:solidFill>
          </p:grpSpPr>
          <p:sp>
            <p:nvSpPr>
              <p:cNvPr id="51" name="Freeform 243">
                <a:extLst>
                  <a:ext uri="{FF2B5EF4-FFF2-40B4-BE49-F238E27FC236}">
                    <a16:creationId xmlns:a16="http://schemas.microsoft.com/office/drawing/2014/main" id="{0BFCB30D-AE7D-CC51-8849-166350002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0" y="3404"/>
                <a:ext cx="73" cy="75"/>
              </a:xfrm>
              <a:custGeom>
                <a:avLst/>
                <a:gdLst>
                  <a:gd name="T0" fmla="*/ 331 w 661"/>
                  <a:gd name="T1" fmla="*/ 0 h 670"/>
                  <a:gd name="T2" fmla="*/ 376 w 661"/>
                  <a:gd name="T3" fmla="*/ 2 h 670"/>
                  <a:gd name="T4" fmla="*/ 419 w 661"/>
                  <a:gd name="T5" fmla="*/ 12 h 670"/>
                  <a:gd name="T6" fmla="*/ 460 w 661"/>
                  <a:gd name="T7" fmla="*/ 26 h 670"/>
                  <a:gd name="T8" fmla="*/ 498 w 661"/>
                  <a:gd name="T9" fmla="*/ 45 h 670"/>
                  <a:gd name="T10" fmla="*/ 533 w 661"/>
                  <a:gd name="T11" fmla="*/ 69 h 670"/>
                  <a:gd name="T12" fmla="*/ 565 w 661"/>
                  <a:gd name="T13" fmla="*/ 97 h 670"/>
                  <a:gd name="T14" fmla="*/ 593 w 661"/>
                  <a:gd name="T15" fmla="*/ 130 h 670"/>
                  <a:gd name="T16" fmla="*/ 617 w 661"/>
                  <a:gd name="T17" fmla="*/ 165 h 670"/>
                  <a:gd name="T18" fmla="*/ 635 w 661"/>
                  <a:gd name="T19" fmla="*/ 204 h 670"/>
                  <a:gd name="T20" fmla="*/ 650 w 661"/>
                  <a:gd name="T21" fmla="*/ 245 h 670"/>
                  <a:gd name="T22" fmla="*/ 659 w 661"/>
                  <a:gd name="T23" fmla="*/ 289 h 670"/>
                  <a:gd name="T24" fmla="*/ 661 w 661"/>
                  <a:gd name="T25" fmla="*/ 335 h 670"/>
                  <a:gd name="T26" fmla="*/ 659 w 661"/>
                  <a:gd name="T27" fmla="*/ 380 h 670"/>
                  <a:gd name="T28" fmla="*/ 650 w 661"/>
                  <a:gd name="T29" fmla="*/ 424 h 670"/>
                  <a:gd name="T30" fmla="*/ 635 w 661"/>
                  <a:gd name="T31" fmla="*/ 466 h 670"/>
                  <a:gd name="T32" fmla="*/ 617 w 661"/>
                  <a:gd name="T33" fmla="*/ 504 h 670"/>
                  <a:gd name="T34" fmla="*/ 593 w 661"/>
                  <a:gd name="T35" fmla="*/ 539 h 670"/>
                  <a:gd name="T36" fmla="*/ 565 w 661"/>
                  <a:gd name="T37" fmla="*/ 572 h 670"/>
                  <a:gd name="T38" fmla="*/ 533 w 661"/>
                  <a:gd name="T39" fmla="*/ 601 h 670"/>
                  <a:gd name="T40" fmla="*/ 498 w 661"/>
                  <a:gd name="T41" fmla="*/ 625 h 670"/>
                  <a:gd name="T42" fmla="*/ 460 w 661"/>
                  <a:gd name="T43" fmla="*/ 643 h 670"/>
                  <a:gd name="T44" fmla="*/ 419 w 661"/>
                  <a:gd name="T45" fmla="*/ 658 h 670"/>
                  <a:gd name="T46" fmla="*/ 376 w 661"/>
                  <a:gd name="T47" fmla="*/ 667 h 670"/>
                  <a:gd name="T48" fmla="*/ 331 w 661"/>
                  <a:gd name="T49" fmla="*/ 670 h 670"/>
                  <a:gd name="T50" fmla="*/ 286 w 661"/>
                  <a:gd name="T51" fmla="*/ 667 h 670"/>
                  <a:gd name="T52" fmla="*/ 242 w 661"/>
                  <a:gd name="T53" fmla="*/ 658 h 670"/>
                  <a:gd name="T54" fmla="*/ 201 w 661"/>
                  <a:gd name="T55" fmla="*/ 643 h 670"/>
                  <a:gd name="T56" fmla="*/ 163 w 661"/>
                  <a:gd name="T57" fmla="*/ 625 h 670"/>
                  <a:gd name="T58" fmla="*/ 128 w 661"/>
                  <a:gd name="T59" fmla="*/ 601 h 670"/>
                  <a:gd name="T60" fmla="*/ 96 w 661"/>
                  <a:gd name="T61" fmla="*/ 572 h 670"/>
                  <a:gd name="T62" fmla="*/ 68 w 661"/>
                  <a:gd name="T63" fmla="*/ 539 h 670"/>
                  <a:gd name="T64" fmla="*/ 44 w 661"/>
                  <a:gd name="T65" fmla="*/ 504 h 670"/>
                  <a:gd name="T66" fmla="*/ 26 w 661"/>
                  <a:gd name="T67" fmla="*/ 466 h 670"/>
                  <a:gd name="T68" fmla="*/ 11 w 661"/>
                  <a:gd name="T69" fmla="*/ 424 h 670"/>
                  <a:gd name="T70" fmla="*/ 2 w 661"/>
                  <a:gd name="T71" fmla="*/ 380 h 670"/>
                  <a:gd name="T72" fmla="*/ 0 w 661"/>
                  <a:gd name="T73" fmla="*/ 335 h 670"/>
                  <a:gd name="T74" fmla="*/ 2 w 661"/>
                  <a:gd name="T75" fmla="*/ 289 h 670"/>
                  <a:gd name="T76" fmla="*/ 11 w 661"/>
                  <a:gd name="T77" fmla="*/ 245 h 670"/>
                  <a:gd name="T78" fmla="*/ 26 w 661"/>
                  <a:gd name="T79" fmla="*/ 204 h 670"/>
                  <a:gd name="T80" fmla="*/ 44 w 661"/>
                  <a:gd name="T81" fmla="*/ 165 h 670"/>
                  <a:gd name="T82" fmla="*/ 68 w 661"/>
                  <a:gd name="T83" fmla="*/ 130 h 670"/>
                  <a:gd name="T84" fmla="*/ 96 w 661"/>
                  <a:gd name="T85" fmla="*/ 97 h 670"/>
                  <a:gd name="T86" fmla="*/ 128 w 661"/>
                  <a:gd name="T87" fmla="*/ 69 h 670"/>
                  <a:gd name="T88" fmla="*/ 163 w 661"/>
                  <a:gd name="T89" fmla="*/ 45 h 670"/>
                  <a:gd name="T90" fmla="*/ 201 w 661"/>
                  <a:gd name="T91" fmla="*/ 26 h 670"/>
                  <a:gd name="T92" fmla="*/ 242 w 661"/>
                  <a:gd name="T93" fmla="*/ 12 h 670"/>
                  <a:gd name="T94" fmla="*/ 286 w 661"/>
                  <a:gd name="T95" fmla="*/ 2 h 670"/>
                  <a:gd name="T96" fmla="*/ 331 w 661"/>
                  <a:gd name="T97" fmla="*/ 0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61" h="670">
                    <a:moveTo>
                      <a:pt x="331" y="0"/>
                    </a:moveTo>
                    <a:lnTo>
                      <a:pt x="376" y="2"/>
                    </a:lnTo>
                    <a:lnTo>
                      <a:pt x="419" y="12"/>
                    </a:lnTo>
                    <a:lnTo>
                      <a:pt x="460" y="26"/>
                    </a:lnTo>
                    <a:lnTo>
                      <a:pt x="498" y="45"/>
                    </a:lnTo>
                    <a:lnTo>
                      <a:pt x="533" y="69"/>
                    </a:lnTo>
                    <a:lnTo>
                      <a:pt x="565" y="97"/>
                    </a:lnTo>
                    <a:lnTo>
                      <a:pt x="593" y="130"/>
                    </a:lnTo>
                    <a:lnTo>
                      <a:pt x="617" y="165"/>
                    </a:lnTo>
                    <a:lnTo>
                      <a:pt x="635" y="204"/>
                    </a:lnTo>
                    <a:lnTo>
                      <a:pt x="650" y="245"/>
                    </a:lnTo>
                    <a:lnTo>
                      <a:pt x="659" y="289"/>
                    </a:lnTo>
                    <a:lnTo>
                      <a:pt x="661" y="335"/>
                    </a:lnTo>
                    <a:lnTo>
                      <a:pt x="659" y="380"/>
                    </a:lnTo>
                    <a:lnTo>
                      <a:pt x="650" y="424"/>
                    </a:lnTo>
                    <a:lnTo>
                      <a:pt x="635" y="466"/>
                    </a:lnTo>
                    <a:lnTo>
                      <a:pt x="617" y="504"/>
                    </a:lnTo>
                    <a:lnTo>
                      <a:pt x="593" y="539"/>
                    </a:lnTo>
                    <a:lnTo>
                      <a:pt x="565" y="572"/>
                    </a:lnTo>
                    <a:lnTo>
                      <a:pt x="533" y="601"/>
                    </a:lnTo>
                    <a:lnTo>
                      <a:pt x="498" y="625"/>
                    </a:lnTo>
                    <a:lnTo>
                      <a:pt x="460" y="643"/>
                    </a:lnTo>
                    <a:lnTo>
                      <a:pt x="419" y="658"/>
                    </a:lnTo>
                    <a:lnTo>
                      <a:pt x="376" y="667"/>
                    </a:lnTo>
                    <a:lnTo>
                      <a:pt x="331" y="670"/>
                    </a:lnTo>
                    <a:lnTo>
                      <a:pt x="286" y="667"/>
                    </a:lnTo>
                    <a:lnTo>
                      <a:pt x="242" y="658"/>
                    </a:lnTo>
                    <a:lnTo>
                      <a:pt x="201" y="643"/>
                    </a:lnTo>
                    <a:lnTo>
                      <a:pt x="163" y="625"/>
                    </a:lnTo>
                    <a:lnTo>
                      <a:pt x="128" y="601"/>
                    </a:lnTo>
                    <a:lnTo>
                      <a:pt x="96" y="572"/>
                    </a:lnTo>
                    <a:lnTo>
                      <a:pt x="68" y="539"/>
                    </a:lnTo>
                    <a:lnTo>
                      <a:pt x="44" y="504"/>
                    </a:lnTo>
                    <a:lnTo>
                      <a:pt x="26" y="466"/>
                    </a:lnTo>
                    <a:lnTo>
                      <a:pt x="11" y="424"/>
                    </a:lnTo>
                    <a:lnTo>
                      <a:pt x="2" y="380"/>
                    </a:lnTo>
                    <a:lnTo>
                      <a:pt x="0" y="335"/>
                    </a:lnTo>
                    <a:lnTo>
                      <a:pt x="2" y="289"/>
                    </a:lnTo>
                    <a:lnTo>
                      <a:pt x="11" y="245"/>
                    </a:lnTo>
                    <a:lnTo>
                      <a:pt x="26" y="204"/>
                    </a:lnTo>
                    <a:lnTo>
                      <a:pt x="44" y="165"/>
                    </a:lnTo>
                    <a:lnTo>
                      <a:pt x="68" y="130"/>
                    </a:lnTo>
                    <a:lnTo>
                      <a:pt x="96" y="97"/>
                    </a:lnTo>
                    <a:lnTo>
                      <a:pt x="128" y="69"/>
                    </a:lnTo>
                    <a:lnTo>
                      <a:pt x="163" y="45"/>
                    </a:lnTo>
                    <a:lnTo>
                      <a:pt x="201" y="26"/>
                    </a:lnTo>
                    <a:lnTo>
                      <a:pt x="242" y="12"/>
                    </a:lnTo>
                    <a:lnTo>
                      <a:pt x="286" y="2"/>
                    </a:lnTo>
                    <a:lnTo>
                      <a:pt x="3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244">
                <a:extLst>
                  <a:ext uri="{FF2B5EF4-FFF2-40B4-BE49-F238E27FC236}">
                    <a16:creationId xmlns:a16="http://schemas.microsoft.com/office/drawing/2014/main" id="{C3F4BEA3-CCE4-DCA5-DD34-2616B4BBD5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7" y="3482"/>
                <a:ext cx="264" cy="309"/>
              </a:xfrm>
              <a:custGeom>
                <a:avLst/>
                <a:gdLst>
                  <a:gd name="T0" fmla="*/ 447 w 2377"/>
                  <a:gd name="T1" fmla="*/ 6 h 2779"/>
                  <a:gd name="T2" fmla="*/ 538 w 2377"/>
                  <a:gd name="T3" fmla="*/ 36 h 2779"/>
                  <a:gd name="T4" fmla="*/ 617 w 2377"/>
                  <a:gd name="T5" fmla="*/ 91 h 2779"/>
                  <a:gd name="T6" fmla="*/ 677 w 2377"/>
                  <a:gd name="T7" fmla="*/ 168 h 2779"/>
                  <a:gd name="T8" fmla="*/ 746 w 2377"/>
                  <a:gd name="T9" fmla="*/ 281 h 2779"/>
                  <a:gd name="T10" fmla="*/ 916 w 2377"/>
                  <a:gd name="T11" fmla="*/ 529 h 2779"/>
                  <a:gd name="T12" fmla="*/ 1115 w 2377"/>
                  <a:gd name="T13" fmla="*/ 750 h 2779"/>
                  <a:gd name="T14" fmla="*/ 1332 w 2377"/>
                  <a:gd name="T15" fmla="*/ 679 h 2779"/>
                  <a:gd name="T16" fmla="*/ 1521 w 2377"/>
                  <a:gd name="T17" fmla="*/ 449 h 2779"/>
                  <a:gd name="T18" fmla="*/ 1683 w 2377"/>
                  <a:gd name="T19" fmla="*/ 195 h 2779"/>
                  <a:gd name="T20" fmla="*/ 1735 w 2377"/>
                  <a:gd name="T21" fmla="*/ 117 h 2779"/>
                  <a:gd name="T22" fmla="*/ 1808 w 2377"/>
                  <a:gd name="T23" fmla="*/ 53 h 2779"/>
                  <a:gd name="T24" fmla="*/ 1896 w 2377"/>
                  <a:gd name="T25" fmla="*/ 14 h 2779"/>
                  <a:gd name="T26" fmla="*/ 1990 w 2377"/>
                  <a:gd name="T27" fmla="*/ 0 h 2779"/>
                  <a:gd name="T28" fmla="*/ 2080 w 2377"/>
                  <a:gd name="T29" fmla="*/ 16 h 2779"/>
                  <a:gd name="T30" fmla="*/ 2158 w 2377"/>
                  <a:gd name="T31" fmla="*/ 63 h 2779"/>
                  <a:gd name="T32" fmla="*/ 2217 w 2377"/>
                  <a:gd name="T33" fmla="*/ 144 h 2779"/>
                  <a:gd name="T34" fmla="*/ 2275 w 2377"/>
                  <a:gd name="T35" fmla="*/ 408 h 2779"/>
                  <a:gd name="T36" fmla="*/ 2351 w 2377"/>
                  <a:gd name="T37" fmla="*/ 985 h 2779"/>
                  <a:gd name="T38" fmla="*/ 2376 w 2377"/>
                  <a:gd name="T39" fmla="*/ 1413 h 2779"/>
                  <a:gd name="T40" fmla="*/ 2349 w 2377"/>
                  <a:gd name="T41" fmla="*/ 1515 h 2779"/>
                  <a:gd name="T42" fmla="*/ 2337 w 2377"/>
                  <a:gd name="T43" fmla="*/ 1584 h 2779"/>
                  <a:gd name="T44" fmla="*/ 2327 w 2377"/>
                  <a:gd name="T45" fmla="*/ 2669 h 2779"/>
                  <a:gd name="T46" fmla="*/ 2282 w 2377"/>
                  <a:gd name="T47" fmla="*/ 2736 h 2779"/>
                  <a:gd name="T48" fmla="*/ 2213 w 2377"/>
                  <a:gd name="T49" fmla="*/ 2772 h 2779"/>
                  <a:gd name="T50" fmla="*/ 2137 w 2377"/>
                  <a:gd name="T51" fmla="*/ 2776 h 2779"/>
                  <a:gd name="T52" fmla="*/ 2063 w 2377"/>
                  <a:gd name="T53" fmla="*/ 2751 h 2779"/>
                  <a:gd name="T54" fmla="*/ 2009 w 2377"/>
                  <a:gd name="T55" fmla="*/ 2695 h 2779"/>
                  <a:gd name="T56" fmla="*/ 1988 w 2377"/>
                  <a:gd name="T57" fmla="*/ 2608 h 2779"/>
                  <a:gd name="T58" fmla="*/ 1926 w 2377"/>
                  <a:gd name="T59" fmla="*/ 1612 h 2779"/>
                  <a:gd name="T60" fmla="*/ 1850 w 2377"/>
                  <a:gd name="T61" fmla="*/ 1545 h 2779"/>
                  <a:gd name="T62" fmla="*/ 1801 w 2377"/>
                  <a:gd name="T63" fmla="*/ 1449 h 2779"/>
                  <a:gd name="T64" fmla="*/ 1776 w 2377"/>
                  <a:gd name="T65" fmla="*/ 1159 h 2779"/>
                  <a:gd name="T66" fmla="*/ 1663 w 2377"/>
                  <a:gd name="T67" fmla="*/ 829 h 2779"/>
                  <a:gd name="T68" fmla="*/ 1436 w 2377"/>
                  <a:gd name="T69" fmla="*/ 1063 h 2779"/>
                  <a:gd name="T70" fmla="*/ 1325 w 2377"/>
                  <a:gd name="T71" fmla="*/ 1185 h 2779"/>
                  <a:gd name="T72" fmla="*/ 1265 w 2377"/>
                  <a:gd name="T73" fmla="*/ 1235 h 2779"/>
                  <a:gd name="T74" fmla="*/ 1189 w 2377"/>
                  <a:gd name="T75" fmla="*/ 1245 h 2779"/>
                  <a:gd name="T76" fmla="*/ 1112 w 2377"/>
                  <a:gd name="T77" fmla="*/ 1235 h 2779"/>
                  <a:gd name="T78" fmla="*/ 1051 w 2377"/>
                  <a:gd name="T79" fmla="*/ 1185 h 2779"/>
                  <a:gd name="T80" fmla="*/ 942 w 2377"/>
                  <a:gd name="T81" fmla="*/ 1063 h 2779"/>
                  <a:gd name="T82" fmla="*/ 714 w 2377"/>
                  <a:gd name="T83" fmla="*/ 829 h 2779"/>
                  <a:gd name="T84" fmla="*/ 601 w 2377"/>
                  <a:gd name="T85" fmla="*/ 1163 h 2779"/>
                  <a:gd name="T86" fmla="*/ 577 w 2377"/>
                  <a:gd name="T87" fmla="*/ 1452 h 2779"/>
                  <a:gd name="T88" fmla="*/ 527 w 2377"/>
                  <a:gd name="T89" fmla="*/ 1549 h 2779"/>
                  <a:gd name="T90" fmla="*/ 450 w 2377"/>
                  <a:gd name="T91" fmla="*/ 1614 h 2779"/>
                  <a:gd name="T92" fmla="*/ 390 w 2377"/>
                  <a:gd name="T93" fmla="*/ 2608 h 2779"/>
                  <a:gd name="T94" fmla="*/ 368 w 2377"/>
                  <a:gd name="T95" fmla="*/ 2695 h 2779"/>
                  <a:gd name="T96" fmla="*/ 314 w 2377"/>
                  <a:gd name="T97" fmla="*/ 2751 h 2779"/>
                  <a:gd name="T98" fmla="*/ 241 w 2377"/>
                  <a:gd name="T99" fmla="*/ 2776 h 2779"/>
                  <a:gd name="T100" fmla="*/ 164 w 2377"/>
                  <a:gd name="T101" fmla="*/ 2772 h 2779"/>
                  <a:gd name="T102" fmla="*/ 95 w 2377"/>
                  <a:gd name="T103" fmla="*/ 2736 h 2779"/>
                  <a:gd name="T104" fmla="*/ 51 w 2377"/>
                  <a:gd name="T105" fmla="*/ 2669 h 2779"/>
                  <a:gd name="T106" fmla="*/ 41 w 2377"/>
                  <a:gd name="T107" fmla="*/ 1584 h 2779"/>
                  <a:gd name="T108" fmla="*/ 29 w 2377"/>
                  <a:gd name="T109" fmla="*/ 1512 h 2779"/>
                  <a:gd name="T110" fmla="*/ 1 w 2377"/>
                  <a:gd name="T111" fmla="*/ 1408 h 2779"/>
                  <a:gd name="T112" fmla="*/ 26 w 2377"/>
                  <a:gd name="T113" fmla="*/ 982 h 2779"/>
                  <a:gd name="T114" fmla="*/ 103 w 2377"/>
                  <a:gd name="T115" fmla="*/ 406 h 2779"/>
                  <a:gd name="T116" fmla="*/ 160 w 2377"/>
                  <a:gd name="T117" fmla="*/ 143 h 2779"/>
                  <a:gd name="T118" fmla="*/ 218 w 2377"/>
                  <a:gd name="T119" fmla="*/ 63 h 2779"/>
                  <a:gd name="T120" fmla="*/ 296 w 2377"/>
                  <a:gd name="T121" fmla="*/ 16 h 2779"/>
                  <a:gd name="T122" fmla="*/ 386 w 2377"/>
                  <a:gd name="T123" fmla="*/ 0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77" h="2779">
                    <a:moveTo>
                      <a:pt x="386" y="0"/>
                    </a:moveTo>
                    <a:lnTo>
                      <a:pt x="417" y="2"/>
                    </a:lnTo>
                    <a:lnTo>
                      <a:pt x="447" y="6"/>
                    </a:lnTo>
                    <a:lnTo>
                      <a:pt x="479" y="13"/>
                    </a:lnTo>
                    <a:lnTo>
                      <a:pt x="509" y="22"/>
                    </a:lnTo>
                    <a:lnTo>
                      <a:pt x="538" y="36"/>
                    </a:lnTo>
                    <a:lnTo>
                      <a:pt x="566" y="52"/>
                    </a:lnTo>
                    <a:lnTo>
                      <a:pt x="592" y="70"/>
                    </a:lnTo>
                    <a:lnTo>
                      <a:pt x="617" y="91"/>
                    </a:lnTo>
                    <a:lnTo>
                      <a:pt x="640" y="114"/>
                    </a:lnTo>
                    <a:lnTo>
                      <a:pt x="659" y="140"/>
                    </a:lnTo>
                    <a:lnTo>
                      <a:pt x="677" y="168"/>
                    </a:lnTo>
                    <a:lnTo>
                      <a:pt x="687" y="180"/>
                    </a:lnTo>
                    <a:lnTo>
                      <a:pt x="694" y="195"/>
                    </a:lnTo>
                    <a:lnTo>
                      <a:pt x="746" y="281"/>
                    </a:lnTo>
                    <a:lnTo>
                      <a:pt x="799" y="367"/>
                    </a:lnTo>
                    <a:lnTo>
                      <a:pt x="857" y="449"/>
                    </a:lnTo>
                    <a:lnTo>
                      <a:pt x="916" y="529"/>
                    </a:lnTo>
                    <a:lnTo>
                      <a:pt x="979" y="606"/>
                    </a:lnTo>
                    <a:lnTo>
                      <a:pt x="1046" y="679"/>
                    </a:lnTo>
                    <a:lnTo>
                      <a:pt x="1115" y="750"/>
                    </a:lnTo>
                    <a:lnTo>
                      <a:pt x="1189" y="818"/>
                    </a:lnTo>
                    <a:lnTo>
                      <a:pt x="1262" y="750"/>
                    </a:lnTo>
                    <a:lnTo>
                      <a:pt x="1332" y="679"/>
                    </a:lnTo>
                    <a:lnTo>
                      <a:pt x="1398" y="606"/>
                    </a:lnTo>
                    <a:lnTo>
                      <a:pt x="1461" y="529"/>
                    </a:lnTo>
                    <a:lnTo>
                      <a:pt x="1521" y="449"/>
                    </a:lnTo>
                    <a:lnTo>
                      <a:pt x="1578" y="367"/>
                    </a:lnTo>
                    <a:lnTo>
                      <a:pt x="1632" y="281"/>
                    </a:lnTo>
                    <a:lnTo>
                      <a:pt x="1683" y="195"/>
                    </a:lnTo>
                    <a:lnTo>
                      <a:pt x="1698" y="170"/>
                    </a:lnTo>
                    <a:lnTo>
                      <a:pt x="1715" y="143"/>
                    </a:lnTo>
                    <a:lnTo>
                      <a:pt x="1735" y="117"/>
                    </a:lnTo>
                    <a:lnTo>
                      <a:pt x="1758" y="93"/>
                    </a:lnTo>
                    <a:lnTo>
                      <a:pt x="1782" y="72"/>
                    </a:lnTo>
                    <a:lnTo>
                      <a:pt x="1808" y="53"/>
                    </a:lnTo>
                    <a:lnTo>
                      <a:pt x="1837" y="37"/>
                    </a:lnTo>
                    <a:lnTo>
                      <a:pt x="1866" y="23"/>
                    </a:lnTo>
                    <a:lnTo>
                      <a:pt x="1896" y="14"/>
                    </a:lnTo>
                    <a:lnTo>
                      <a:pt x="1928" y="6"/>
                    </a:lnTo>
                    <a:lnTo>
                      <a:pt x="1959" y="2"/>
                    </a:lnTo>
                    <a:lnTo>
                      <a:pt x="1990" y="0"/>
                    </a:lnTo>
                    <a:lnTo>
                      <a:pt x="2021" y="3"/>
                    </a:lnTo>
                    <a:lnTo>
                      <a:pt x="2051" y="7"/>
                    </a:lnTo>
                    <a:lnTo>
                      <a:pt x="2080" y="16"/>
                    </a:lnTo>
                    <a:lnTo>
                      <a:pt x="2108" y="28"/>
                    </a:lnTo>
                    <a:lnTo>
                      <a:pt x="2134" y="44"/>
                    </a:lnTo>
                    <a:lnTo>
                      <a:pt x="2158" y="63"/>
                    </a:lnTo>
                    <a:lnTo>
                      <a:pt x="2181" y="86"/>
                    </a:lnTo>
                    <a:lnTo>
                      <a:pt x="2200" y="113"/>
                    </a:lnTo>
                    <a:lnTo>
                      <a:pt x="2217" y="144"/>
                    </a:lnTo>
                    <a:lnTo>
                      <a:pt x="2230" y="178"/>
                    </a:lnTo>
                    <a:lnTo>
                      <a:pt x="2239" y="218"/>
                    </a:lnTo>
                    <a:lnTo>
                      <a:pt x="2275" y="408"/>
                    </a:lnTo>
                    <a:lnTo>
                      <a:pt x="2305" y="600"/>
                    </a:lnTo>
                    <a:lnTo>
                      <a:pt x="2330" y="792"/>
                    </a:lnTo>
                    <a:lnTo>
                      <a:pt x="2351" y="985"/>
                    </a:lnTo>
                    <a:lnTo>
                      <a:pt x="2367" y="1178"/>
                    </a:lnTo>
                    <a:lnTo>
                      <a:pt x="2377" y="1372"/>
                    </a:lnTo>
                    <a:lnTo>
                      <a:pt x="2376" y="1413"/>
                    </a:lnTo>
                    <a:lnTo>
                      <a:pt x="2372" y="1450"/>
                    </a:lnTo>
                    <a:lnTo>
                      <a:pt x="2362" y="1484"/>
                    </a:lnTo>
                    <a:lnTo>
                      <a:pt x="2349" y="1515"/>
                    </a:lnTo>
                    <a:lnTo>
                      <a:pt x="2333" y="1543"/>
                    </a:lnTo>
                    <a:lnTo>
                      <a:pt x="2336" y="1563"/>
                    </a:lnTo>
                    <a:lnTo>
                      <a:pt x="2337" y="1584"/>
                    </a:lnTo>
                    <a:lnTo>
                      <a:pt x="2337" y="2608"/>
                    </a:lnTo>
                    <a:lnTo>
                      <a:pt x="2334" y="2640"/>
                    </a:lnTo>
                    <a:lnTo>
                      <a:pt x="2327" y="2669"/>
                    </a:lnTo>
                    <a:lnTo>
                      <a:pt x="2315" y="2695"/>
                    </a:lnTo>
                    <a:lnTo>
                      <a:pt x="2300" y="2717"/>
                    </a:lnTo>
                    <a:lnTo>
                      <a:pt x="2282" y="2736"/>
                    </a:lnTo>
                    <a:lnTo>
                      <a:pt x="2261" y="2751"/>
                    </a:lnTo>
                    <a:lnTo>
                      <a:pt x="2238" y="2763"/>
                    </a:lnTo>
                    <a:lnTo>
                      <a:pt x="2213" y="2772"/>
                    </a:lnTo>
                    <a:lnTo>
                      <a:pt x="2189" y="2776"/>
                    </a:lnTo>
                    <a:lnTo>
                      <a:pt x="2163" y="2779"/>
                    </a:lnTo>
                    <a:lnTo>
                      <a:pt x="2137" y="2776"/>
                    </a:lnTo>
                    <a:lnTo>
                      <a:pt x="2111" y="2772"/>
                    </a:lnTo>
                    <a:lnTo>
                      <a:pt x="2086" y="2763"/>
                    </a:lnTo>
                    <a:lnTo>
                      <a:pt x="2063" y="2751"/>
                    </a:lnTo>
                    <a:lnTo>
                      <a:pt x="2042" y="2736"/>
                    </a:lnTo>
                    <a:lnTo>
                      <a:pt x="2024" y="2717"/>
                    </a:lnTo>
                    <a:lnTo>
                      <a:pt x="2009" y="2695"/>
                    </a:lnTo>
                    <a:lnTo>
                      <a:pt x="1998" y="2669"/>
                    </a:lnTo>
                    <a:lnTo>
                      <a:pt x="1990" y="2640"/>
                    </a:lnTo>
                    <a:lnTo>
                      <a:pt x="1988" y="2608"/>
                    </a:lnTo>
                    <a:lnTo>
                      <a:pt x="1988" y="1641"/>
                    </a:lnTo>
                    <a:lnTo>
                      <a:pt x="1957" y="1627"/>
                    </a:lnTo>
                    <a:lnTo>
                      <a:pt x="1926" y="1612"/>
                    </a:lnTo>
                    <a:lnTo>
                      <a:pt x="1898" y="1592"/>
                    </a:lnTo>
                    <a:lnTo>
                      <a:pt x="1873" y="1570"/>
                    </a:lnTo>
                    <a:lnTo>
                      <a:pt x="1850" y="1545"/>
                    </a:lnTo>
                    <a:lnTo>
                      <a:pt x="1830" y="1516"/>
                    </a:lnTo>
                    <a:lnTo>
                      <a:pt x="1814" y="1484"/>
                    </a:lnTo>
                    <a:lnTo>
                      <a:pt x="1801" y="1449"/>
                    </a:lnTo>
                    <a:lnTo>
                      <a:pt x="1792" y="1410"/>
                    </a:lnTo>
                    <a:lnTo>
                      <a:pt x="1788" y="1368"/>
                    </a:lnTo>
                    <a:lnTo>
                      <a:pt x="1776" y="1159"/>
                    </a:lnTo>
                    <a:lnTo>
                      <a:pt x="1758" y="952"/>
                    </a:lnTo>
                    <a:lnTo>
                      <a:pt x="1733" y="746"/>
                    </a:lnTo>
                    <a:lnTo>
                      <a:pt x="1663" y="829"/>
                    </a:lnTo>
                    <a:lnTo>
                      <a:pt x="1591" y="910"/>
                    </a:lnTo>
                    <a:lnTo>
                      <a:pt x="1515" y="988"/>
                    </a:lnTo>
                    <a:lnTo>
                      <a:pt x="1436" y="1063"/>
                    </a:lnTo>
                    <a:lnTo>
                      <a:pt x="1353" y="1136"/>
                    </a:lnTo>
                    <a:lnTo>
                      <a:pt x="1341" y="1162"/>
                    </a:lnTo>
                    <a:lnTo>
                      <a:pt x="1325" y="1185"/>
                    </a:lnTo>
                    <a:lnTo>
                      <a:pt x="1308" y="1205"/>
                    </a:lnTo>
                    <a:lnTo>
                      <a:pt x="1288" y="1222"/>
                    </a:lnTo>
                    <a:lnTo>
                      <a:pt x="1265" y="1235"/>
                    </a:lnTo>
                    <a:lnTo>
                      <a:pt x="1241" y="1244"/>
                    </a:lnTo>
                    <a:lnTo>
                      <a:pt x="1215" y="1247"/>
                    </a:lnTo>
                    <a:lnTo>
                      <a:pt x="1189" y="1245"/>
                    </a:lnTo>
                    <a:lnTo>
                      <a:pt x="1162" y="1247"/>
                    </a:lnTo>
                    <a:lnTo>
                      <a:pt x="1136" y="1244"/>
                    </a:lnTo>
                    <a:lnTo>
                      <a:pt x="1112" y="1235"/>
                    </a:lnTo>
                    <a:lnTo>
                      <a:pt x="1089" y="1222"/>
                    </a:lnTo>
                    <a:lnTo>
                      <a:pt x="1070" y="1205"/>
                    </a:lnTo>
                    <a:lnTo>
                      <a:pt x="1051" y="1185"/>
                    </a:lnTo>
                    <a:lnTo>
                      <a:pt x="1036" y="1162"/>
                    </a:lnTo>
                    <a:lnTo>
                      <a:pt x="1024" y="1136"/>
                    </a:lnTo>
                    <a:lnTo>
                      <a:pt x="942" y="1063"/>
                    </a:lnTo>
                    <a:lnTo>
                      <a:pt x="862" y="988"/>
                    </a:lnTo>
                    <a:lnTo>
                      <a:pt x="786" y="910"/>
                    </a:lnTo>
                    <a:lnTo>
                      <a:pt x="714" y="829"/>
                    </a:lnTo>
                    <a:lnTo>
                      <a:pt x="644" y="746"/>
                    </a:lnTo>
                    <a:lnTo>
                      <a:pt x="619" y="953"/>
                    </a:lnTo>
                    <a:lnTo>
                      <a:pt x="601" y="1163"/>
                    </a:lnTo>
                    <a:lnTo>
                      <a:pt x="589" y="1372"/>
                    </a:lnTo>
                    <a:lnTo>
                      <a:pt x="586" y="1414"/>
                    </a:lnTo>
                    <a:lnTo>
                      <a:pt x="577" y="1452"/>
                    </a:lnTo>
                    <a:lnTo>
                      <a:pt x="564" y="1488"/>
                    </a:lnTo>
                    <a:lnTo>
                      <a:pt x="547" y="1520"/>
                    </a:lnTo>
                    <a:lnTo>
                      <a:pt x="527" y="1549"/>
                    </a:lnTo>
                    <a:lnTo>
                      <a:pt x="505" y="1574"/>
                    </a:lnTo>
                    <a:lnTo>
                      <a:pt x="479" y="1596"/>
                    </a:lnTo>
                    <a:lnTo>
                      <a:pt x="450" y="1614"/>
                    </a:lnTo>
                    <a:lnTo>
                      <a:pt x="421" y="1630"/>
                    </a:lnTo>
                    <a:lnTo>
                      <a:pt x="390" y="1642"/>
                    </a:lnTo>
                    <a:lnTo>
                      <a:pt x="390" y="2608"/>
                    </a:lnTo>
                    <a:lnTo>
                      <a:pt x="387" y="2640"/>
                    </a:lnTo>
                    <a:lnTo>
                      <a:pt x="380" y="2669"/>
                    </a:lnTo>
                    <a:lnTo>
                      <a:pt x="368" y="2695"/>
                    </a:lnTo>
                    <a:lnTo>
                      <a:pt x="353" y="2717"/>
                    </a:lnTo>
                    <a:lnTo>
                      <a:pt x="335" y="2736"/>
                    </a:lnTo>
                    <a:lnTo>
                      <a:pt x="314" y="2751"/>
                    </a:lnTo>
                    <a:lnTo>
                      <a:pt x="291" y="2763"/>
                    </a:lnTo>
                    <a:lnTo>
                      <a:pt x="266" y="2772"/>
                    </a:lnTo>
                    <a:lnTo>
                      <a:pt x="241" y="2776"/>
                    </a:lnTo>
                    <a:lnTo>
                      <a:pt x="215" y="2779"/>
                    </a:lnTo>
                    <a:lnTo>
                      <a:pt x="190" y="2776"/>
                    </a:lnTo>
                    <a:lnTo>
                      <a:pt x="164" y="2772"/>
                    </a:lnTo>
                    <a:lnTo>
                      <a:pt x="139" y="2763"/>
                    </a:lnTo>
                    <a:lnTo>
                      <a:pt x="116" y="2751"/>
                    </a:lnTo>
                    <a:lnTo>
                      <a:pt x="95" y="2736"/>
                    </a:lnTo>
                    <a:lnTo>
                      <a:pt x="77" y="2717"/>
                    </a:lnTo>
                    <a:lnTo>
                      <a:pt x="62" y="2695"/>
                    </a:lnTo>
                    <a:lnTo>
                      <a:pt x="51" y="2669"/>
                    </a:lnTo>
                    <a:lnTo>
                      <a:pt x="43" y="2640"/>
                    </a:lnTo>
                    <a:lnTo>
                      <a:pt x="41" y="2608"/>
                    </a:lnTo>
                    <a:lnTo>
                      <a:pt x="41" y="1584"/>
                    </a:lnTo>
                    <a:lnTo>
                      <a:pt x="42" y="1562"/>
                    </a:lnTo>
                    <a:lnTo>
                      <a:pt x="45" y="1541"/>
                    </a:lnTo>
                    <a:lnTo>
                      <a:pt x="29" y="1512"/>
                    </a:lnTo>
                    <a:lnTo>
                      <a:pt x="16" y="1481"/>
                    </a:lnTo>
                    <a:lnTo>
                      <a:pt x="6" y="1447"/>
                    </a:lnTo>
                    <a:lnTo>
                      <a:pt x="1" y="1408"/>
                    </a:lnTo>
                    <a:lnTo>
                      <a:pt x="0" y="1368"/>
                    </a:lnTo>
                    <a:lnTo>
                      <a:pt x="11" y="1175"/>
                    </a:lnTo>
                    <a:lnTo>
                      <a:pt x="26" y="982"/>
                    </a:lnTo>
                    <a:lnTo>
                      <a:pt x="47" y="789"/>
                    </a:lnTo>
                    <a:lnTo>
                      <a:pt x="73" y="597"/>
                    </a:lnTo>
                    <a:lnTo>
                      <a:pt x="103" y="406"/>
                    </a:lnTo>
                    <a:lnTo>
                      <a:pt x="138" y="215"/>
                    </a:lnTo>
                    <a:lnTo>
                      <a:pt x="147" y="177"/>
                    </a:lnTo>
                    <a:lnTo>
                      <a:pt x="160" y="143"/>
                    </a:lnTo>
                    <a:lnTo>
                      <a:pt x="177" y="112"/>
                    </a:lnTo>
                    <a:lnTo>
                      <a:pt x="196" y="85"/>
                    </a:lnTo>
                    <a:lnTo>
                      <a:pt x="218" y="63"/>
                    </a:lnTo>
                    <a:lnTo>
                      <a:pt x="243" y="43"/>
                    </a:lnTo>
                    <a:lnTo>
                      <a:pt x="269" y="28"/>
                    </a:lnTo>
                    <a:lnTo>
                      <a:pt x="296" y="16"/>
                    </a:lnTo>
                    <a:lnTo>
                      <a:pt x="325" y="7"/>
                    </a:lnTo>
                    <a:lnTo>
                      <a:pt x="355" y="2"/>
                    </a:lnTo>
                    <a:lnTo>
                      <a:pt x="3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245">
                <a:extLst>
                  <a:ext uri="{FF2B5EF4-FFF2-40B4-BE49-F238E27FC236}">
                    <a16:creationId xmlns:a16="http://schemas.microsoft.com/office/drawing/2014/main" id="{0496D52A-E057-2C86-4B2C-17846B2EB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3404"/>
                <a:ext cx="73" cy="75"/>
              </a:xfrm>
              <a:custGeom>
                <a:avLst/>
                <a:gdLst>
                  <a:gd name="T0" fmla="*/ 332 w 663"/>
                  <a:gd name="T1" fmla="*/ 0 h 670"/>
                  <a:gd name="T2" fmla="*/ 377 w 663"/>
                  <a:gd name="T3" fmla="*/ 2 h 670"/>
                  <a:gd name="T4" fmla="*/ 420 w 663"/>
                  <a:gd name="T5" fmla="*/ 12 h 670"/>
                  <a:gd name="T6" fmla="*/ 461 w 663"/>
                  <a:gd name="T7" fmla="*/ 26 h 670"/>
                  <a:gd name="T8" fmla="*/ 499 w 663"/>
                  <a:gd name="T9" fmla="*/ 45 h 670"/>
                  <a:gd name="T10" fmla="*/ 534 w 663"/>
                  <a:gd name="T11" fmla="*/ 69 h 670"/>
                  <a:gd name="T12" fmla="*/ 566 w 663"/>
                  <a:gd name="T13" fmla="*/ 97 h 670"/>
                  <a:gd name="T14" fmla="*/ 594 w 663"/>
                  <a:gd name="T15" fmla="*/ 130 h 670"/>
                  <a:gd name="T16" fmla="*/ 618 w 663"/>
                  <a:gd name="T17" fmla="*/ 165 h 670"/>
                  <a:gd name="T18" fmla="*/ 637 w 663"/>
                  <a:gd name="T19" fmla="*/ 204 h 670"/>
                  <a:gd name="T20" fmla="*/ 651 w 663"/>
                  <a:gd name="T21" fmla="*/ 245 h 670"/>
                  <a:gd name="T22" fmla="*/ 660 w 663"/>
                  <a:gd name="T23" fmla="*/ 289 h 670"/>
                  <a:gd name="T24" fmla="*/ 663 w 663"/>
                  <a:gd name="T25" fmla="*/ 335 h 670"/>
                  <a:gd name="T26" fmla="*/ 660 w 663"/>
                  <a:gd name="T27" fmla="*/ 380 h 670"/>
                  <a:gd name="T28" fmla="*/ 651 w 663"/>
                  <a:gd name="T29" fmla="*/ 424 h 670"/>
                  <a:gd name="T30" fmla="*/ 637 w 663"/>
                  <a:gd name="T31" fmla="*/ 466 h 670"/>
                  <a:gd name="T32" fmla="*/ 618 w 663"/>
                  <a:gd name="T33" fmla="*/ 504 h 670"/>
                  <a:gd name="T34" fmla="*/ 594 w 663"/>
                  <a:gd name="T35" fmla="*/ 539 h 670"/>
                  <a:gd name="T36" fmla="*/ 566 w 663"/>
                  <a:gd name="T37" fmla="*/ 572 h 670"/>
                  <a:gd name="T38" fmla="*/ 534 w 663"/>
                  <a:gd name="T39" fmla="*/ 601 h 670"/>
                  <a:gd name="T40" fmla="*/ 499 w 663"/>
                  <a:gd name="T41" fmla="*/ 625 h 670"/>
                  <a:gd name="T42" fmla="*/ 461 w 663"/>
                  <a:gd name="T43" fmla="*/ 643 h 670"/>
                  <a:gd name="T44" fmla="*/ 420 w 663"/>
                  <a:gd name="T45" fmla="*/ 658 h 670"/>
                  <a:gd name="T46" fmla="*/ 377 w 663"/>
                  <a:gd name="T47" fmla="*/ 667 h 670"/>
                  <a:gd name="T48" fmla="*/ 332 w 663"/>
                  <a:gd name="T49" fmla="*/ 670 h 670"/>
                  <a:gd name="T50" fmla="*/ 286 w 663"/>
                  <a:gd name="T51" fmla="*/ 667 h 670"/>
                  <a:gd name="T52" fmla="*/ 244 w 663"/>
                  <a:gd name="T53" fmla="*/ 658 h 670"/>
                  <a:gd name="T54" fmla="*/ 203 w 663"/>
                  <a:gd name="T55" fmla="*/ 643 h 670"/>
                  <a:gd name="T56" fmla="*/ 165 w 663"/>
                  <a:gd name="T57" fmla="*/ 625 h 670"/>
                  <a:gd name="T58" fmla="*/ 129 w 663"/>
                  <a:gd name="T59" fmla="*/ 601 h 670"/>
                  <a:gd name="T60" fmla="*/ 98 w 663"/>
                  <a:gd name="T61" fmla="*/ 572 h 670"/>
                  <a:gd name="T62" fmla="*/ 70 w 663"/>
                  <a:gd name="T63" fmla="*/ 539 h 670"/>
                  <a:gd name="T64" fmla="*/ 46 w 663"/>
                  <a:gd name="T65" fmla="*/ 504 h 670"/>
                  <a:gd name="T66" fmla="*/ 26 w 663"/>
                  <a:gd name="T67" fmla="*/ 466 h 670"/>
                  <a:gd name="T68" fmla="*/ 12 w 663"/>
                  <a:gd name="T69" fmla="*/ 424 h 670"/>
                  <a:gd name="T70" fmla="*/ 4 w 663"/>
                  <a:gd name="T71" fmla="*/ 380 h 670"/>
                  <a:gd name="T72" fmla="*/ 0 w 663"/>
                  <a:gd name="T73" fmla="*/ 335 h 670"/>
                  <a:gd name="T74" fmla="*/ 4 w 663"/>
                  <a:gd name="T75" fmla="*/ 289 h 670"/>
                  <a:gd name="T76" fmla="*/ 12 w 663"/>
                  <a:gd name="T77" fmla="*/ 245 h 670"/>
                  <a:gd name="T78" fmla="*/ 26 w 663"/>
                  <a:gd name="T79" fmla="*/ 204 h 670"/>
                  <a:gd name="T80" fmla="*/ 46 w 663"/>
                  <a:gd name="T81" fmla="*/ 165 h 670"/>
                  <a:gd name="T82" fmla="*/ 70 w 663"/>
                  <a:gd name="T83" fmla="*/ 130 h 670"/>
                  <a:gd name="T84" fmla="*/ 98 w 663"/>
                  <a:gd name="T85" fmla="*/ 97 h 670"/>
                  <a:gd name="T86" fmla="*/ 129 w 663"/>
                  <a:gd name="T87" fmla="*/ 69 h 670"/>
                  <a:gd name="T88" fmla="*/ 165 w 663"/>
                  <a:gd name="T89" fmla="*/ 45 h 670"/>
                  <a:gd name="T90" fmla="*/ 203 w 663"/>
                  <a:gd name="T91" fmla="*/ 26 h 670"/>
                  <a:gd name="T92" fmla="*/ 244 w 663"/>
                  <a:gd name="T93" fmla="*/ 12 h 670"/>
                  <a:gd name="T94" fmla="*/ 286 w 663"/>
                  <a:gd name="T95" fmla="*/ 2 h 670"/>
                  <a:gd name="T96" fmla="*/ 332 w 663"/>
                  <a:gd name="T97" fmla="*/ 0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63" h="670">
                    <a:moveTo>
                      <a:pt x="332" y="0"/>
                    </a:moveTo>
                    <a:lnTo>
                      <a:pt x="377" y="2"/>
                    </a:lnTo>
                    <a:lnTo>
                      <a:pt x="420" y="12"/>
                    </a:lnTo>
                    <a:lnTo>
                      <a:pt x="461" y="26"/>
                    </a:lnTo>
                    <a:lnTo>
                      <a:pt x="499" y="45"/>
                    </a:lnTo>
                    <a:lnTo>
                      <a:pt x="534" y="69"/>
                    </a:lnTo>
                    <a:lnTo>
                      <a:pt x="566" y="97"/>
                    </a:lnTo>
                    <a:lnTo>
                      <a:pt x="594" y="130"/>
                    </a:lnTo>
                    <a:lnTo>
                      <a:pt x="618" y="165"/>
                    </a:lnTo>
                    <a:lnTo>
                      <a:pt x="637" y="204"/>
                    </a:lnTo>
                    <a:lnTo>
                      <a:pt x="651" y="245"/>
                    </a:lnTo>
                    <a:lnTo>
                      <a:pt x="660" y="289"/>
                    </a:lnTo>
                    <a:lnTo>
                      <a:pt x="663" y="335"/>
                    </a:lnTo>
                    <a:lnTo>
                      <a:pt x="660" y="380"/>
                    </a:lnTo>
                    <a:lnTo>
                      <a:pt x="651" y="424"/>
                    </a:lnTo>
                    <a:lnTo>
                      <a:pt x="637" y="466"/>
                    </a:lnTo>
                    <a:lnTo>
                      <a:pt x="618" y="504"/>
                    </a:lnTo>
                    <a:lnTo>
                      <a:pt x="594" y="539"/>
                    </a:lnTo>
                    <a:lnTo>
                      <a:pt x="566" y="572"/>
                    </a:lnTo>
                    <a:lnTo>
                      <a:pt x="534" y="601"/>
                    </a:lnTo>
                    <a:lnTo>
                      <a:pt x="499" y="625"/>
                    </a:lnTo>
                    <a:lnTo>
                      <a:pt x="461" y="643"/>
                    </a:lnTo>
                    <a:lnTo>
                      <a:pt x="420" y="658"/>
                    </a:lnTo>
                    <a:lnTo>
                      <a:pt x="377" y="667"/>
                    </a:lnTo>
                    <a:lnTo>
                      <a:pt x="332" y="670"/>
                    </a:lnTo>
                    <a:lnTo>
                      <a:pt x="286" y="667"/>
                    </a:lnTo>
                    <a:lnTo>
                      <a:pt x="244" y="658"/>
                    </a:lnTo>
                    <a:lnTo>
                      <a:pt x="203" y="643"/>
                    </a:lnTo>
                    <a:lnTo>
                      <a:pt x="165" y="625"/>
                    </a:lnTo>
                    <a:lnTo>
                      <a:pt x="129" y="601"/>
                    </a:lnTo>
                    <a:lnTo>
                      <a:pt x="98" y="572"/>
                    </a:lnTo>
                    <a:lnTo>
                      <a:pt x="70" y="539"/>
                    </a:lnTo>
                    <a:lnTo>
                      <a:pt x="46" y="504"/>
                    </a:lnTo>
                    <a:lnTo>
                      <a:pt x="26" y="466"/>
                    </a:lnTo>
                    <a:lnTo>
                      <a:pt x="12" y="424"/>
                    </a:lnTo>
                    <a:lnTo>
                      <a:pt x="4" y="380"/>
                    </a:lnTo>
                    <a:lnTo>
                      <a:pt x="0" y="335"/>
                    </a:lnTo>
                    <a:lnTo>
                      <a:pt x="4" y="289"/>
                    </a:lnTo>
                    <a:lnTo>
                      <a:pt x="12" y="245"/>
                    </a:lnTo>
                    <a:lnTo>
                      <a:pt x="26" y="204"/>
                    </a:lnTo>
                    <a:lnTo>
                      <a:pt x="46" y="165"/>
                    </a:lnTo>
                    <a:lnTo>
                      <a:pt x="70" y="130"/>
                    </a:lnTo>
                    <a:lnTo>
                      <a:pt x="98" y="97"/>
                    </a:lnTo>
                    <a:lnTo>
                      <a:pt x="129" y="69"/>
                    </a:lnTo>
                    <a:lnTo>
                      <a:pt x="165" y="45"/>
                    </a:lnTo>
                    <a:lnTo>
                      <a:pt x="203" y="26"/>
                    </a:lnTo>
                    <a:lnTo>
                      <a:pt x="244" y="12"/>
                    </a:lnTo>
                    <a:lnTo>
                      <a:pt x="286" y="2"/>
                    </a:lnTo>
                    <a:lnTo>
                      <a:pt x="3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4" name="Group 192">
              <a:extLst>
                <a:ext uri="{FF2B5EF4-FFF2-40B4-BE49-F238E27FC236}">
                  <a16:creationId xmlns:a16="http://schemas.microsoft.com/office/drawing/2014/main" id="{CDA8D7C9-1358-730A-F842-481FC17884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600951" y="4365193"/>
              <a:ext cx="552632" cy="396576"/>
              <a:chOff x="4283" y="2577"/>
              <a:chExt cx="3134" cy="2249"/>
            </a:xfrm>
            <a:solidFill>
              <a:schemeClr val="bg1"/>
            </a:solidFill>
          </p:grpSpPr>
          <p:sp>
            <p:nvSpPr>
              <p:cNvPr id="55" name="Freeform 194">
                <a:extLst>
                  <a:ext uri="{FF2B5EF4-FFF2-40B4-BE49-F238E27FC236}">
                    <a16:creationId xmlns:a16="http://schemas.microsoft.com/office/drawing/2014/main" id="{101164CF-18A6-935F-3283-AAD34C2290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" y="2723"/>
                <a:ext cx="958" cy="1276"/>
              </a:xfrm>
              <a:custGeom>
                <a:avLst/>
                <a:gdLst>
                  <a:gd name="T0" fmla="*/ 1134 w 1917"/>
                  <a:gd name="T1" fmla="*/ 13 h 2554"/>
                  <a:gd name="T2" fmla="*/ 1314 w 1917"/>
                  <a:gd name="T3" fmla="*/ 74 h 2554"/>
                  <a:gd name="T4" fmla="*/ 1459 w 1917"/>
                  <a:gd name="T5" fmla="*/ 164 h 2554"/>
                  <a:gd name="T6" fmla="*/ 1548 w 1917"/>
                  <a:gd name="T7" fmla="*/ 253 h 2554"/>
                  <a:gd name="T8" fmla="*/ 1586 w 1917"/>
                  <a:gd name="T9" fmla="*/ 306 h 2554"/>
                  <a:gd name="T10" fmla="*/ 1598 w 1917"/>
                  <a:gd name="T11" fmla="*/ 312 h 2554"/>
                  <a:gd name="T12" fmla="*/ 1634 w 1917"/>
                  <a:gd name="T13" fmla="*/ 321 h 2554"/>
                  <a:gd name="T14" fmla="*/ 1687 w 1917"/>
                  <a:gd name="T15" fmla="*/ 350 h 2554"/>
                  <a:gd name="T16" fmla="*/ 1750 w 1917"/>
                  <a:gd name="T17" fmla="*/ 407 h 2554"/>
                  <a:gd name="T18" fmla="*/ 1807 w 1917"/>
                  <a:gd name="T19" fmla="*/ 500 h 2554"/>
                  <a:gd name="T20" fmla="*/ 1849 w 1917"/>
                  <a:gd name="T21" fmla="*/ 639 h 2554"/>
                  <a:gd name="T22" fmla="*/ 1862 w 1917"/>
                  <a:gd name="T23" fmla="*/ 835 h 2554"/>
                  <a:gd name="T24" fmla="*/ 1835 w 1917"/>
                  <a:gd name="T25" fmla="*/ 1097 h 2554"/>
                  <a:gd name="T26" fmla="*/ 1822 w 1917"/>
                  <a:gd name="T27" fmla="*/ 1217 h 2554"/>
                  <a:gd name="T28" fmla="*/ 1872 w 1917"/>
                  <a:gd name="T29" fmla="*/ 1230 h 2554"/>
                  <a:gd name="T30" fmla="*/ 1908 w 1917"/>
                  <a:gd name="T31" fmla="*/ 1280 h 2554"/>
                  <a:gd name="T32" fmla="*/ 1915 w 1917"/>
                  <a:gd name="T33" fmla="*/ 1380 h 2554"/>
                  <a:gd name="T34" fmla="*/ 1883 w 1917"/>
                  <a:gd name="T35" fmla="*/ 1546 h 2554"/>
                  <a:gd name="T36" fmla="*/ 1816 w 1917"/>
                  <a:gd name="T37" fmla="*/ 1726 h 2554"/>
                  <a:gd name="T38" fmla="*/ 1757 w 1917"/>
                  <a:gd name="T39" fmla="*/ 1808 h 2554"/>
                  <a:gd name="T40" fmla="*/ 1710 w 1917"/>
                  <a:gd name="T41" fmla="*/ 1888 h 2554"/>
                  <a:gd name="T42" fmla="*/ 1632 w 1917"/>
                  <a:gd name="T43" fmla="*/ 2092 h 2554"/>
                  <a:gd name="T44" fmla="*/ 1497 w 1917"/>
                  <a:gd name="T45" fmla="*/ 2284 h 2554"/>
                  <a:gd name="T46" fmla="*/ 1312 w 1917"/>
                  <a:gd name="T47" fmla="*/ 2443 h 2554"/>
                  <a:gd name="T48" fmla="*/ 1096 w 1917"/>
                  <a:gd name="T49" fmla="*/ 2536 h 2554"/>
                  <a:gd name="T50" fmla="*/ 888 w 1917"/>
                  <a:gd name="T51" fmla="*/ 2550 h 2554"/>
                  <a:gd name="T52" fmla="*/ 673 w 1917"/>
                  <a:gd name="T53" fmla="*/ 2485 h 2554"/>
                  <a:gd name="T54" fmla="*/ 472 w 1917"/>
                  <a:gd name="T55" fmla="*/ 2344 h 2554"/>
                  <a:gd name="T56" fmla="*/ 322 w 1917"/>
                  <a:gd name="T57" fmla="*/ 2160 h 2554"/>
                  <a:gd name="T58" fmla="*/ 226 w 1917"/>
                  <a:gd name="T59" fmla="*/ 1957 h 2554"/>
                  <a:gd name="T60" fmla="*/ 177 w 1917"/>
                  <a:gd name="T61" fmla="*/ 1822 h 2554"/>
                  <a:gd name="T62" fmla="*/ 120 w 1917"/>
                  <a:gd name="T63" fmla="*/ 1766 h 2554"/>
                  <a:gd name="T64" fmla="*/ 57 w 1917"/>
                  <a:gd name="T65" fmla="*/ 1620 h 2554"/>
                  <a:gd name="T66" fmla="*/ 8 w 1917"/>
                  <a:gd name="T67" fmla="*/ 1428 h 2554"/>
                  <a:gd name="T68" fmla="*/ 4 w 1917"/>
                  <a:gd name="T69" fmla="*/ 1308 h 2554"/>
                  <a:gd name="T70" fmla="*/ 32 w 1917"/>
                  <a:gd name="T71" fmla="*/ 1244 h 2554"/>
                  <a:gd name="T72" fmla="*/ 78 w 1917"/>
                  <a:gd name="T73" fmla="*/ 1219 h 2554"/>
                  <a:gd name="T74" fmla="*/ 95 w 1917"/>
                  <a:gd name="T75" fmla="*/ 1156 h 2554"/>
                  <a:gd name="T76" fmla="*/ 61 w 1917"/>
                  <a:gd name="T77" fmla="*/ 935 h 2554"/>
                  <a:gd name="T78" fmla="*/ 80 w 1917"/>
                  <a:gd name="T79" fmla="*/ 709 h 2554"/>
                  <a:gd name="T80" fmla="*/ 169 w 1917"/>
                  <a:gd name="T81" fmla="*/ 489 h 2554"/>
                  <a:gd name="T82" fmla="*/ 306 w 1917"/>
                  <a:gd name="T83" fmla="*/ 314 h 2554"/>
                  <a:gd name="T84" fmla="*/ 514 w 1917"/>
                  <a:gd name="T85" fmla="*/ 141 h 2554"/>
                  <a:gd name="T86" fmla="*/ 717 w 1917"/>
                  <a:gd name="T87" fmla="*/ 38 h 2554"/>
                  <a:gd name="T88" fmla="*/ 902 w 1917"/>
                  <a:gd name="T89" fmla="*/ 4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17" h="2554">
                    <a:moveTo>
                      <a:pt x="983" y="0"/>
                    </a:moveTo>
                    <a:lnTo>
                      <a:pt x="1061" y="4"/>
                    </a:lnTo>
                    <a:lnTo>
                      <a:pt x="1134" y="13"/>
                    </a:lnTo>
                    <a:lnTo>
                      <a:pt x="1198" y="29"/>
                    </a:lnTo>
                    <a:lnTo>
                      <a:pt x="1259" y="49"/>
                    </a:lnTo>
                    <a:lnTo>
                      <a:pt x="1314" y="74"/>
                    </a:lnTo>
                    <a:lnTo>
                      <a:pt x="1364" y="101"/>
                    </a:lnTo>
                    <a:lnTo>
                      <a:pt x="1415" y="131"/>
                    </a:lnTo>
                    <a:lnTo>
                      <a:pt x="1459" y="164"/>
                    </a:lnTo>
                    <a:lnTo>
                      <a:pt x="1495" y="196"/>
                    </a:lnTo>
                    <a:lnTo>
                      <a:pt x="1525" y="224"/>
                    </a:lnTo>
                    <a:lnTo>
                      <a:pt x="1548" y="253"/>
                    </a:lnTo>
                    <a:lnTo>
                      <a:pt x="1567" y="276"/>
                    </a:lnTo>
                    <a:lnTo>
                      <a:pt x="1579" y="295"/>
                    </a:lnTo>
                    <a:lnTo>
                      <a:pt x="1586" y="306"/>
                    </a:lnTo>
                    <a:lnTo>
                      <a:pt x="1588" y="310"/>
                    </a:lnTo>
                    <a:lnTo>
                      <a:pt x="1590" y="310"/>
                    </a:lnTo>
                    <a:lnTo>
                      <a:pt x="1598" y="312"/>
                    </a:lnTo>
                    <a:lnTo>
                      <a:pt x="1605" y="314"/>
                    </a:lnTo>
                    <a:lnTo>
                      <a:pt x="1619" y="316"/>
                    </a:lnTo>
                    <a:lnTo>
                      <a:pt x="1634" y="321"/>
                    </a:lnTo>
                    <a:lnTo>
                      <a:pt x="1649" y="329"/>
                    </a:lnTo>
                    <a:lnTo>
                      <a:pt x="1668" y="338"/>
                    </a:lnTo>
                    <a:lnTo>
                      <a:pt x="1687" y="350"/>
                    </a:lnTo>
                    <a:lnTo>
                      <a:pt x="1708" y="365"/>
                    </a:lnTo>
                    <a:lnTo>
                      <a:pt x="1729" y="384"/>
                    </a:lnTo>
                    <a:lnTo>
                      <a:pt x="1750" y="407"/>
                    </a:lnTo>
                    <a:lnTo>
                      <a:pt x="1771" y="432"/>
                    </a:lnTo>
                    <a:lnTo>
                      <a:pt x="1790" y="464"/>
                    </a:lnTo>
                    <a:lnTo>
                      <a:pt x="1807" y="500"/>
                    </a:lnTo>
                    <a:lnTo>
                      <a:pt x="1824" y="540"/>
                    </a:lnTo>
                    <a:lnTo>
                      <a:pt x="1837" y="588"/>
                    </a:lnTo>
                    <a:lnTo>
                      <a:pt x="1849" y="639"/>
                    </a:lnTo>
                    <a:lnTo>
                      <a:pt x="1856" y="698"/>
                    </a:lnTo>
                    <a:lnTo>
                      <a:pt x="1862" y="762"/>
                    </a:lnTo>
                    <a:lnTo>
                      <a:pt x="1862" y="835"/>
                    </a:lnTo>
                    <a:lnTo>
                      <a:pt x="1858" y="915"/>
                    </a:lnTo>
                    <a:lnTo>
                      <a:pt x="1851" y="1002"/>
                    </a:lnTo>
                    <a:lnTo>
                      <a:pt x="1835" y="1097"/>
                    </a:lnTo>
                    <a:lnTo>
                      <a:pt x="1822" y="1156"/>
                    </a:lnTo>
                    <a:lnTo>
                      <a:pt x="1805" y="1217"/>
                    </a:lnTo>
                    <a:lnTo>
                      <a:pt x="1822" y="1217"/>
                    </a:lnTo>
                    <a:lnTo>
                      <a:pt x="1839" y="1217"/>
                    </a:lnTo>
                    <a:lnTo>
                      <a:pt x="1856" y="1223"/>
                    </a:lnTo>
                    <a:lnTo>
                      <a:pt x="1872" y="1230"/>
                    </a:lnTo>
                    <a:lnTo>
                      <a:pt x="1885" y="1242"/>
                    </a:lnTo>
                    <a:lnTo>
                      <a:pt x="1898" y="1259"/>
                    </a:lnTo>
                    <a:lnTo>
                      <a:pt x="1908" y="1280"/>
                    </a:lnTo>
                    <a:lnTo>
                      <a:pt x="1913" y="1306"/>
                    </a:lnTo>
                    <a:lnTo>
                      <a:pt x="1917" y="1340"/>
                    </a:lnTo>
                    <a:lnTo>
                      <a:pt x="1915" y="1380"/>
                    </a:lnTo>
                    <a:lnTo>
                      <a:pt x="1910" y="1428"/>
                    </a:lnTo>
                    <a:lnTo>
                      <a:pt x="1900" y="1483"/>
                    </a:lnTo>
                    <a:lnTo>
                      <a:pt x="1883" y="1546"/>
                    </a:lnTo>
                    <a:lnTo>
                      <a:pt x="1860" y="1620"/>
                    </a:lnTo>
                    <a:lnTo>
                      <a:pt x="1839" y="1679"/>
                    </a:lnTo>
                    <a:lnTo>
                      <a:pt x="1816" y="1726"/>
                    </a:lnTo>
                    <a:lnTo>
                      <a:pt x="1795" y="1765"/>
                    </a:lnTo>
                    <a:lnTo>
                      <a:pt x="1776" y="1791"/>
                    </a:lnTo>
                    <a:lnTo>
                      <a:pt x="1757" y="1808"/>
                    </a:lnTo>
                    <a:lnTo>
                      <a:pt x="1740" y="1820"/>
                    </a:lnTo>
                    <a:lnTo>
                      <a:pt x="1723" y="1823"/>
                    </a:lnTo>
                    <a:lnTo>
                      <a:pt x="1710" y="1888"/>
                    </a:lnTo>
                    <a:lnTo>
                      <a:pt x="1691" y="1957"/>
                    </a:lnTo>
                    <a:lnTo>
                      <a:pt x="1664" y="2023"/>
                    </a:lnTo>
                    <a:lnTo>
                      <a:pt x="1632" y="2092"/>
                    </a:lnTo>
                    <a:lnTo>
                      <a:pt x="1592" y="2158"/>
                    </a:lnTo>
                    <a:lnTo>
                      <a:pt x="1548" y="2223"/>
                    </a:lnTo>
                    <a:lnTo>
                      <a:pt x="1497" y="2284"/>
                    </a:lnTo>
                    <a:lnTo>
                      <a:pt x="1440" y="2343"/>
                    </a:lnTo>
                    <a:lnTo>
                      <a:pt x="1379" y="2396"/>
                    </a:lnTo>
                    <a:lnTo>
                      <a:pt x="1312" y="2443"/>
                    </a:lnTo>
                    <a:lnTo>
                      <a:pt x="1240" y="2483"/>
                    </a:lnTo>
                    <a:lnTo>
                      <a:pt x="1162" y="2517"/>
                    </a:lnTo>
                    <a:lnTo>
                      <a:pt x="1096" y="2536"/>
                    </a:lnTo>
                    <a:lnTo>
                      <a:pt x="1027" y="2550"/>
                    </a:lnTo>
                    <a:lnTo>
                      <a:pt x="957" y="2554"/>
                    </a:lnTo>
                    <a:lnTo>
                      <a:pt x="888" y="2550"/>
                    </a:lnTo>
                    <a:lnTo>
                      <a:pt x="820" y="2536"/>
                    </a:lnTo>
                    <a:lnTo>
                      <a:pt x="753" y="2517"/>
                    </a:lnTo>
                    <a:lnTo>
                      <a:pt x="673" y="2485"/>
                    </a:lnTo>
                    <a:lnTo>
                      <a:pt x="601" y="2445"/>
                    </a:lnTo>
                    <a:lnTo>
                      <a:pt x="535" y="2398"/>
                    </a:lnTo>
                    <a:lnTo>
                      <a:pt x="472" y="2344"/>
                    </a:lnTo>
                    <a:lnTo>
                      <a:pt x="417" y="2285"/>
                    </a:lnTo>
                    <a:lnTo>
                      <a:pt x="365" y="2225"/>
                    </a:lnTo>
                    <a:lnTo>
                      <a:pt x="322" y="2160"/>
                    </a:lnTo>
                    <a:lnTo>
                      <a:pt x="284" y="2093"/>
                    </a:lnTo>
                    <a:lnTo>
                      <a:pt x="251" y="2025"/>
                    </a:lnTo>
                    <a:lnTo>
                      <a:pt x="226" y="1957"/>
                    </a:lnTo>
                    <a:lnTo>
                      <a:pt x="206" y="1890"/>
                    </a:lnTo>
                    <a:lnTo>
                      <a:pt x="192" y="1825"/>
                    </a:lnTo>
                    <a:lnTo>
                      <a:pt x="177" y="1822"/>
                    </a:lnTo>
                    <a:lnTo>
                      <a:pt x="158" y="1810"/>
                    </a:lnTo>
                    <a:lnTo>
                      <a:pt x="139" y="1793"/>
                    </a:lnTo>
                    <a:lnTo>
                      <a:pt x="120" y="1766"/>
                    </a:lnTo>
                    <a:lnTo>
                      <a:pt x="99" y="1728"/>
                    </a:lnTo>
                    <a:lnTo>
                      <a:pt x="78" y="1681"/>
                    </a:lnTo>
                    <a:lnTo>
                      <a:pt x="57" y="1620"/>
                    </a:lnTo>
                    <a:lnTo>
                      <a:pt x="34" y="1546"/>
                    </a:lnTo>
                    <a:lnTo>
                      <a:pt x="17" y="1483"/>
                    </a:lnTo>
                    <a:lnTo>
                      <a:pt x="8" y="1428"/>
                    </a:lnTo>
                    <a:lnTo>
                      <a:pt x="2" y="1380"/>
                    </a:lnTo>
                    <a:lnTo>
                      <a:pt x="0" y="1340"/>
                    </a:lnTo>
                    <a:lnTo>
                      <a:pt x="4" y="1308"/>
                    </a:lnTo>
                    <a:lnTo>
                      <a:pt x="10" y="1280"/>
                    </a:lnTo>
                    <a:lnTo>
                      <a:pt x="19" y="1259"/>
                    </a:lnTo>
                    <a:lnTo>
                      <a:pt x="32" y="1244"/>
                    </a:lnTo>
                    <a:lnTo>
                      <a:pt x="46" y="1230"/>
                    </a:lnTo>
                    <a:lnTo>
                      <a:pt x="63" y="1223"/>
                    </a:lnTo>
                    <a:lnTo>
                      <a:pt x="78" y="1219"/>
                    </a:lnTo>
                    <a:lnTo>
                      <a:pt x="95" y="1217"/>
                    </a:lnTo>
                    <a:lnTo>
                      <a:pt x="114" y="1217"/>
                    </a:lnTo>
                    <a:lnTo>
                      <a:pt x="95" y="1156"/>
                    </a:lnTo>
                    <a:lnTo>
                      <a:pt x="82" y="1097"/>
                    </a:lnTo>
                    <a:lnTo>
                      <a:pt x="69" y="1015"/>
                    </a:lnTo>
                    <a:lnTo>
                      <a:pt x="61" y="935"/>
                    </a:lnTo>
                    <a:lnTo>
                      <a:pt x="59" y="859"/>
                    </a:lnTo>
                    <a:lnTo>
                      <a:pt x="65" y="783"/>
                    </a:lnTo>
                    <a:lnTo>
                      <a:pt x="80" y="709"/>
                    </a:lnTo>
                    <a:lnTo>
                      <a:pt x="103" y="631"/>
                    </a:lnTo>
                    <a:lnTo>
                      <a:pt x="133" y="557"/>
                    </a:lnTo>
                    <a:lnTo>
                      <a:pt x="169" y="489"/>
                    </a:lnTo>
                    <a:lnTo>
                      <a:pt x="211" y="426"/>
                    </a:lnTo>
                    <a:lnTo>
                      <a:pt x="257" y="367"/>
                    </a:lnTo>
                    <a:lnTo>
                      <a:pt x="306" y="314"/>
                    </a:lnTo>
                    <a:lnTo>
                      <a:pt x="371" y="251"/>
                    </a:lnTo>
                    <a:lnTo>
                      <a:pt x="441" y="192"/>
                    </a:lnTo>
                    <a:lnTo>
                      <a:pt x="514" y="141"/>
                    </a:lnTo>
                    <a:lnTo>
                      <a:pt x="576" y="101"/>
                    </a:lnTo>
                    <a:lnTo>
                      <a:pt x="645" y="67"/>
                    </a:lnTo>
                    <a:lnTo>
                      <a:pt x="717" y="38"/>
                    </a:lnTo>
                    <a:lnTo>
                      <a:pt x="776" y="21"/>
                    </a:lnTo>
                    <a:lnTo>
                      <a:pt x="837" y="10"/>
                    </a:lnTo>
                    <a:lnTo>
                      <a:pt x="902" y="4"/>
                    </a:lnTo>
                    <a:lnTo>
                      <a:pt x="9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95">
                <a:extLst>
                  <a:ext uri="{FF2B5EF4-FFF2-40B4-BE49-F238E27FC236}">
                    <a16:creationId xmlns:a16="http://schemas.microsoft.com/office/drawing/2014/main" id="{D0E5C9BD-24BD-44F6-0B03-91FD531D4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3" y="3981"/>
                <a:ext cx="1831" cy="845"/>
              </a:xfrm>
              <a:custGeom>
                <a:avLst/>
                <a:gdLst>
                  <a:gd name="T0" fmla="*/ 1531 w 3661"/>
                  <a:gd name="T1" fmla="*/ 1090 h 1691"/>
                  <a:gd name="T2" fmla="*/ 1733 w 3661"/>
                  <a:gd name="T3" fmla="*/ 801 h 1691"/>
                  <a:gd name="T4" fmla="*/ 1653 w 3661"/>
                  <a:gd name="T5" fmla="*/ 677 h 1691"/>
                  <a:gd name="T6" fmla="*/ 1607 w 3661"/>
                  <a:gd name="T7" fmla="*/ 575 h 1691"/>
                  <a:gd name="T8" fmla="*/ 1586 w 3661"/>
                  <a:gd name="T9" fmla="*/ 493 h 1691"/>
                  <a:gd name="T10" fmla="*/ 1588 w 3661"/>
                  <a:gd name="T11" fmla="*/ 426 h 1691"/>
                  <a:gd name="T12" fmla="*/ 1607 w 3661"/>
                  <a:gd name="T13" fmla="*/ 377 h 1691"/>
                  <a:gd name="T14" fmla="*/ 1639 w 3661"/>
                  <a:gd name="T15" fmla="*/ 339 h 1691"/>
                  <a:gd name="T16" fmla="*/ 1679 w 3661"/>
                  <a:gd name="T17" fmla="*/ 314 h 1691"/>
                  <a:gd name="T18" fmla="*/ 1723 w 3661"/>
                  <a:gd name="T19" fmla="*/ 297 h 1691"/>
                  <a:gd name="T20" fmla="*/ 1765 w 3661"/>
                  <a:gd name="T21" fmla="*/ 288 h 1691"/>
                  <a:gd name="T22" fmla="*/ 1801 w 3661"/>
                  <a:gd name="T23" fmla="*/ 284 h 1691"/>
                  <a:gd name="T24" fmla="*/ 1826 w 3661"/>
                  <a:gd name="T25" fmla="*/ 282 h 1691"/>
                  <a:gd name="T26" fmla="*/ 1843 w 3661"/>
                  <a:gd name="T27" fmla="*/ 284 h 1691"/>
                  <a:gd name="T28" fmla="*/ 1873 w 3661"/>
                  <a:gd name="T29" fmla="*/ 286 h 1691"/>
                  <a:gd name="T30" fmla="*/ 1913 w 3661"/>
                  <a:gd name="T31" fmla="*/ 291 h 1691"/>
                  <a:gd name="T32" fmla="*/ 1957 w 3661"/>
                  <a:gd name="T33" fmla="*/ 305 h 1691"/>
                  <a:gd name="T34" fmla="*/ 1999 w 3661"/>
                  <a:gd name="T35" fmla="*/ 326 h 1691"/>
                  <a:gd name="T36" fmla="*/ 2037 w 3661"/>
                  <a:gd name="T37" fmla="*/ 356 h 1691"/>
                  <a:gd name="T38" fmla="*/ 2063 w 3661"/>
                  <a:gd name="T39" fmla="*/ 400 h 1691"/>
                  <a:gd name="T40" fmla="*/ 2073 w 3661"/>
                  <a:gd name="T41" fmla="*/ 457 h 1691"/>
                  <a:gd name="T42" fmla="*/ 2065 w 3661"/>
                  <a:gd name="T43" fmla="*/ 531 h 1691"/>
                  <a:gd name="T44" fmla="*/ 2031 w 3661"/>
                  <a:gd name="T45" fmla="*/ 624 h 1691"/>
                  <a:gd name="T46" fmla="*/ 1968 w 3661"/>
                  <a:gd name="T47" fmla="*/ 736 h 1691"/>
                  <a:gd name="T48" fmla="*/ 2081 w 3661"/>
                  <a:gd name="T49" fmla="*/ 1240 h 1691"/>
                  <a:gd name="T50" fmla="*/ 2472 w 3661"/>
                  <a:gd name="T51" fmla="*/ 0 h 1691"/>
                  <a:gd name="T52" fmla="*/ 2488 w 3661"/>
                  <a:gd name="T53" fmla="*/ 10 h 1691"/>
                  <a:gd name="T54" fmla="*/ 2535 w 3661"/>
                  <a:gd name="T55" fmla="*/ 38 h 1691"/>
                  <a:gd name="T56" fmla="*/ 2613 w 3661"/>
                  <a:gd name="T57" fmla="*/ 82 h 1691"/>
                  <a:gd name="T58" fmla="*/ 2718 w 3661"/>
                  <a:gd name="T59" fmla="*/ 137 h 1691"/>
                  <a:gd name="T60" fmla="*/ 2851 w 3661"/>
                  <a:gd name="T61" fmla="*/ 202 h 1691"/>
                  <a:gd name="T62" fmla="*/ 3007 w 3661"/>
                  <a:gd name="T63" fmla="*/ 272 h 1691"/>
                  <a:gd name="T64" fmla="*/ 3187 w 3661"/>
                  <a:gd name="T65" fmla="*/ 345 h 1691"/>
                  <a:gd name="T66" fmla="*/ 3334 w 3661"/>
                  <a:gd name="T67" fmla="*/ 413 h 1691"/>
                  <a:gd name="T68" fmla="*/ 3446 w 3661"/>
                  <a:gd name="T69" fmla="*/ 501 h 1691"/>
                  <a:gd name="T70" fmla="*/ 3528 w 3661"/>
                  <a:gd name="T71" fmla="*/ 605 h 1691"/>
                  <a:gd name="T72" fmla="*/ 3585 w 3661"/>
                  <a:gd name="T73" fmla="*/ 731 h 1691"/>
                  <a:gd name="T74" fmla="*/ 3621 w 3661"/>
                  <a:gd name="T75" fmla="*/ 875 h 1691"/>
                  <a:gd name="T76" fmla="*/ 3644 w 3661"/>
                  <a:gd name="T77" fmla="*/ 1044 h 1691"/>
                  <a:gd name="T78" fmla="*/ 3653 w 3661"/>
                  <a:gd name="T79" fmla="*/ 1234 h 1691"/>
                  <a:gd name="T80" fmla="*/ 3657 w 3661"/>
                  <a:gd name="T81" fmla="*/ 1449 h 1691"/>
                  <a:gd name="T82" fmla="*/ 3661 w 3661"/>
                  <a:gd name="T83" fmla="*/ 1691 h 1691"/>
                  <a:gd name="T84" fmla="*/ 2 w 3661"/>
                  <a:gd name="T85" fmla="*/ 1567 h 1691"/>
                  <a:gd name="T86" fmla="*/ 4 w 3661"/>
                  <a:gd name="T87" fmla="*/ 1339 h 1691"/>
                  <a:gd name="T88" fmla="*/ 11 w 3661"/>
                  <a:gd name="T89" fmla="*/ 1136 h 1691"/>
                  <a:gd name="T90" fmla="*/ 27 w 3661"/>
                  <a:gd name="T91" fmla="*/ 957 h 1691"/>
                  <a:gd name="T92" fmla="*/ 55 w 3661"/>
                  <a:gd name="T93" fmla="*/ 801 h 1691"/>
                  <a:gd name="T94" fmla="*/ 103 w 3661"/>
                  <a:gd name="T95" fmla="*/ 664 h 1691"/>
                  <a:gd name="T96" fmla="*/ 171 w 3661"/>
                  <a:gd name="T97" fmla="*/ 550 h 1691"/>
                  <a:gd name="T98" fmla="*/ 266 w 3661"/>
                  <a:gd name="T99" fmla="*/ 455 h 1691"/>
                  <a:gd name="T100" fmla="*/ 396 w 3661"/>
                  <a:gd name="T101" fmla="*/ 377 h 1691"/>
                  <a:gd name="T102" fmla="*/ 567 w 3661"/>
                  <a:gd name="T103" fmla="*/ 308 h 1691"/>
                  <a:gd name="T104" fmla="*/ 736 w 3661"/>
                  <a:gd name="T105" fmla="*/ 236 h 1691"/>
                  <a:gd name="T106" fmla="*/ 881 w 3661"/>
                  <a:gd name="T107" fmla="*/ 170 h 1691"/>
                  <a:gd name="T108" fmla="*/ 998 w 3661"/>
                  <a:gd name="T109" fmla="*/ 109 h 1691"/>
                  <a:gd name="T110" fmla="*/ 1090 w 3661"/>
                  <a:gd name="T111" fmla="*/ 59 h 1691"/>
                  <a:gd name="T112" fmla="*/ 1153 w 3661"/>
                  <a:gd name="T113" fmla="*/ 21 h 1691"/>
                  <a:gd name="T114" fmla="*/ 1185 w 3661"/>
                  <a:gd name="T115" fmla="*/ 2 h 1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661" h="1691">
                    <a:moveTo>
                      <a:pt x="1189" y="0"/>
                    </a:moveTo>
                    <a:lnTo>
                      <a:pt x="1531" y="1090"/>
                    </a:lnTo>
                    <a:lnTo>
                      <a:pt x="1579" y="1240"/>
                    </a:lnTo>
                    <a:lnTo>
                      <a:pt x="1733" y="801"/>
                    </a:lnTo>
                    <a:lnTo>
                      <a:pt x="1689" y="736"/>
                    </a:lnTo>
                    <a:lnTo>
                      <a:pt x="1653" y="677"/>
                    </a:lnTo>
                    <a:lnTo>
                      <a:pt x="1626" y="624"/>
                    </a:lnTo>
                    <a:lnTo>
                      <a:pt x="1607" y="575"/>
                    </a:lnTo>
                    <a:lnTo>
                      <a:pt x="1594" y="531"/>
                    </a:lnTo>
                    <a:lnTo>
                      <a:pt x="1586" y="493"/>
                    </a:lnTo>
                    <a:lnTo>
                      <a:pt x="1584" y="459"/>
                    </a:lnTo>
                    <a:lnTo>
                      <a:pt x="1588" y="426"/>
                    </a:lnTo>
                    <a:lnTo>
                      <a:pt x="1596" y="400"/>
                    </a:lnTo>
                    <a:lnTo>
                      <a:pt x="1607" y="377"/>
                    </a:lnTo>
                    <a:lnTo>
                      <a:pt x="1622" y="356"/>
                    </a:lnTo>
                    <a:lnTo>
                      <a:pt x="1639" y="339"/>
                    </a:lnTo>
                    <a:lnTo>
                      <a:pt x="1658" y="326"/>
                    </a:lnTo>
                    <a:lnTo>
                      <a:pt x="1679" y="314"/>
                    </a:lnTo>
                    <a:lnTo>
                      <a:pt x="1700" y="305"/>
                    </a:lnTo>
                    <a:lnTo>
                      <a:pt x="1723" y="297"/>
                    </a:lnTo>
                    <a:lnTo>
                      <a:pt x="1744" y="291"/>
                    </a:lnTo>
                    <a:lnTo>
                      <a:pt x="1765" y="288"/>
                    </a:lnTo>
                    <a:lnTo>
                      <a:pt x="1784" y="286"/>
                    </a:lnTo>
                    <a:lnTo>
                      <a:pt x="1801" y="284"/>
                    </a:lnTo>
                    <a:lnTo>
                      <a:pt x="1816" y="284"/>
                    </a:lnTo>
                    <a:lnTo>
                      <a:pt x="1826" y="282"/>
                    </a:lnTo>
                    <a:lnTo>
                      <a:pt x="1831" y="282"/>
                    </a:lnTo>
                    <a:lnTo>
                      <a:pt x="1843" y="284"/>
                    </a:lnTo>
                    <a:lnTo>
                      <a:pt x="1856" y="284"/>
                    </a:lnTo>
                    <a:lnTo>
                      <a:pt x="1873" y="286"/>
                    </a:lnTo>
                    <a:lnTo>
                      <a:pt x="1892" y="288"/>
                    </a:lnTo>
                    <a:lnTo>
                      <a:pt x="1913" y="291"/>
                    </a:lnTo>
                    <a:lnTo>
                      <a:pt x="1934" y="297"/>
                    </a:lnTo>
                    <a:lnTo>
                      <a:pt x="1957" y="305"/>
                    </a:lnTo>
                    <a:lnTo>
                      <a:pt x="1978" y="314"/>
                    </a:lnTo>
                    <a:lnTo>
                      <a:pt x="1999" y="326"/>
                    </a:lnTo>
                    <a:lnTo>
                      <a:pt x="2020" y="339"/>
                    </a:lnTo>
                    <a:lnTo>
                      <a:pt x="2037" y="356"/>
                    </a:lnTo>
                    <a:lnTo>
                      <a:pt x="2050" y="377"/>
                    </a:lnTo>
                    <a:lnTo>
                      <a:pt x="2063" y="400"/>
                    </a:lnTo>
                    <a:lnTo>
                      <a:pt x="2071" y="426"/>
                    </a:lnTo>
                    <a:lnTo>
                      <a:pt x="2073" y="457"/>
                    </a:lnTo>
                    <a:lnTo>
                      <a:pt x="2073" y="493"/>
                    </a:lnTo>
                    <a:lnTo>
                      <a:pt x="2065" y="531"/>
                    </a:lnTo>
                    <a:lnTo>
                      <a:pt x="2052" y="575"/>
                    </a:lnTo>
                    <a:lnTo>
                      <a:pt x="2031" y="624"/>
                    </a:lnTo>
                    <a:lnTo>
                      <a:pt x="2005" y="677"/>
                    </a:lnTo>
                    <a:lnTo>
                      <a:pt x="1968" y="736"/>
                    </a:lnTo>
                    <a:lnTo>
                      <a:pt x="1925" y="801"/>
                    </a:lnTo>
                    <a:lnTo>
                      <a:pt x="2081" y="1240"/>
                    </a:lnTo>
                    <a:lnTo>
                      <a:pt x="2128" y="1090"/>
                    </a:lnTo>
                    <a:lnTo>
                      <a:pt x="2472" y="0"/>
                    </a:lnTo>
                    <a:lnTo>
                      <a:pt x="2476" y="2"/>
                    </a:lnTo>
                    <a:lnTo>
                      <a:pt x="2488" y="10"/>
                    </a:lnTo>
                    <a:lnTo>
                      <a:pt x="2508" y="21"/>
                    </a:lnTo>
                    <a:lnTo>
                      <a:pt x="2535" y="38"/>
                    </a:lnTo>
                    <a:lnTo>
                      <a:pt x="2571" y="59"/>
                    </a:lnTo>
                    <a:lnTo>
                      <a:pt x="2613" y="82"/>
                    </a:lnTo>
                    <a:lnTo>
                      <a:pt x="2663" y="109"/>
                    </a:lnTo>
                    <a:lnTo>
                      <a:pt x="2718" y="137"/>
                    </a:lnTo>
                    <a:lnTo>
                      <a:pt x="2780" y="170"/>
                    </a:lnTo>
                    <a:lnTo>
                      <a:pt x="2851" y="202"/>
                    </a:lnTo>
                    <a:lnTo>
                      <a:pt x="2927" y="236"/>
                    </a:lnTo>
                    <a:lnTo>
                      <a:pt x="3007" y="272"/>
                    </a:lnTo>
                    <a:lnTo>
                      <a:pt x="3094" y="308"/>
                    </a:lnTo>
                    <a:lnTo>
                      <a:pt x="3187" y="345"/>
                    </a:lnTo>
                    <a:lnTo>
                      <a:pt x="3265" y="377"/>
                    </a:lnTo>
                    <a:lnTo>
                      <a:pt x="3334" y="413"/>
                    </a:lnTo>
                    <a:lnTo>
                      <a:pt x="3393" y="455"/>
                    </a:lnTo>
                    <a:lnTo>
                      <a:pt x="3446" y="501"/>
                    </a:lnTo>
                    <a:lnTo>
                      <a:pt x="3490" y="550"/>
                    </a:lnTo>
                    <a:lnTo>
                      <a:pt x="3528" y="605"/>
                    </a:lnTo>
                    <a:lnTo>
                      <a:pt x="3558" y="664"/>
                    </a:lnTo>
                    <a:lnTo>
                      <a:pt x="3585" y="731"/>
                    </a:lnTo>
                    <a:lnTo>
                      <a:pt x="3606" y="801"/>
                    </a:lnTo>
                    <a:lnTo>
                      <a:pt x="3621" y="875"/>
                    </a:lnTo>
                    <a:lnTo>
                      <a:pt x="3634" y="957"/>
                    </a:lnTo>
                    <a:lnTo>
                      <a:pt x="3644" y="1044"/>
                    </a:lnTo>
                    <a:lnTo>
                      <a:pt x="3650" y="1136"/>
                    </a:lnTo>
                    <a:lnTo>
                      <a:pt x="3653" y="1234"/>
                    </a:lnTo>
                    <a:lnTo>
                      <a:pt x="3657" y="1339"/>
                    </a:lnTo>
                    <a:lnTo>
                      <a:pt x="3657" y="1449"/>
                    </a:lnTo>
                    <a:lnTo>
                      <a:pt x="3659" y="1567"/>
                    </a:lnTo>
                    <a:lnTo>
                      <a:pt x="3661" y="1691"/>
                    </a:lnTo>
                    <a:lnTo>
                      <a:pt x="0" y="1691"/>
                    </a:lnTo>
                    <a:lnTo>
                      <a:pt x="2" y="1567"/>
                    </a:lnTo>
                    <a:lnTo>
                      <a:pt x="2" y="1449"/>
                    </a:lnTo>
                    <a:lnTo>
                      <a:pt x="4" y="1339"/>
                    </a:lnTo>
                    <a:lnTo>
                      <a:pt x="8" y="1234"/>
                    </a:lnTo>
                    <a:lnTo>
                      <a:pt x="11" y="1136"/>
                    </a:lnTo>
                    <a:lnTo>
                      <a:pt x="17" y="1044"/>
                    </a:lnTo>
                    <a:lnTo>
                      <a:pt x="27" y="957"/>
                    </a:lnTo>
                    <a:lnTo>
                      <a:pt x="38" y="875"/>
                    </a:lnTo>
                    <a:lnTo>
                      <a:pt x="55" y="801"/>
                    </a:lnTo>
                    <a:lnTo>
                      <a:pt x="76" y="731"/>
                    </a:lnTo>
                    <a:lnTo>
                      <a:pt x="103" y="664"/>
                    </a:lnTo>
                    <a:lnTo>
                      <a:pt x="133" y="605"/>
                    </a:lnTo>
                    <a:lnTo>
                      <a:pt x="171" y="550"/>
                    </a:lnTo>
                    <a:lnTo>
                      <a:pt x="215" y="501"/>
                    </a:lnTo>
                    <a:lnTo>
                      <a:pt x="266" y="455"/>
                    </a:lnTo>
                    <a:lnTo>
                      <a:pt x="327" y="413"/>
                    </a:lnTo>
                    <a:lnTo>
                      <a:pt x="396" y="377"/>
                    </a:lnTo>
                    <a:lnTo>
                      <a:pt x="474" y="345"/>
                    </a:lnTo>
                    <a:lnTo>
                      <a:pt x="567" y="308"/>
                    </a:lnTo>
                    <a:lnTo>
                      <a:pt x="654" y="272"/>
                    </a:lnTo>
                    <a:lnTo>
                      <a:pt x="736" y="236"/>
                    </a:lnTo>
                    <a:lnTo>
                      <a:pt x="810" y="202"/>
                    </a:lnTo>
                    <a:lnTo>
                      <a:pt x="881" y="170"/>
                    </a:lnTo>
                    <a:lnTo>
                      <a:pt x="943" y="137"/>
                    </a:lnTo>
                    <a:lnTo>
                      <a:pt x="998" y="109"/>
                    </a:lnTo>
                    <a:lnTo>
                      <a:pt x="1048" y="82"/>
                    </a:lnTo>
                    <a:lnTo>
                      <a:pt x="1090" y="59"/>
                    </a:lnTo>
                    <a:lnTo>
                      <a:pt x="1126" y="38"/>
                    </a:lnTo>
                    <a:lnTo>
                      <a:pt x="1153" y="21"/>
                    </a:lnTo>
                    <a:lnTo>
                      <a:pt x="1172" y="10"/>
                    </a:lnTo>
                    <a:lnTo>
                      <a:pt x="1185" y="2"/>
                    </a:lnTo>
                    <a:lnTo>
                      <a:pt x="11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96">
                <a:extLst>
                  <a:ext uri="{FF2B5EF4-FFF2-40B4-BE49-F238E27FC236}">
                    <a16:creationId xmlns:a16="http://schemas.microsoft.com/office/drawing/2014/main" id="{8B1B554C-D271-7DA8-BD43-CDB6CE47B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3" y="3148"/>
                <a:ext cx="841" cy="828"/>
              </a:xfrm>
              <a:custGeom>
                <a:avLst/>
                <a:gdLst>
                  <a:gd name="T0" fmla="*/ 1150 w 1681"/>
                  <a:gd name="T1" fmla="*/ 0 h 1656"/>
                  <a:gd name="T2" fmla="*/ 1259 w 1681"/>
                  <a:gd name="T3" fmla="*/ 6 h 1656"/>
                  <a:gd name="T4" fmla="*/ 1367 w 1681"/>
                  <a:gd name="T5" fmla="*/ 19 h 1656"/>
                  <a:gd name="T6" fmla="*/ 1473 w 1681"/>
                  <a:gd name="T7" fmla="*/ 44 h 1656"/>
                  <a:gd name="T8" fmla="*/ 1578 w 1681"/>
                  <a:gd name="T9" fmla="*/ 78 h 1656"/>
                  <a:gd name="T10" fmla="*/ 1681 w 1681"/>
                  <a:gd name="T11" fmla="*/ 122 h 1656"/>
                  <a:gd name="T12" fmla="*/ 1356 w 1681"/>
                  <a:gd name="T13" fmla="*/ 447 h 1656"/>
                  <a:gd name="T14" fmla="*/ 1272 w 1681"/>
                  <a:gd name="T15" fmla="*/ 430 h 1656"/>
                  <a:gd name="T16" fmla="*/ 1186 w 1681"/>
                  <a:gd name="T17" fmla="*/ 420 h 1656"/>
                  <a:gd name="T18" fmla="*/ 1101 w 1681"/>
                  <a:gd name="T19" fmla="*/ 418 h 1656"/>
                  <a:gd name="T20" fmla="*/ 1015 w 1681"/>
                  <a:gd name="T21" fmla="*/ 428 h 1656"/>
                  <a:gd name="T22" fmla="*/ 931 w 1681"/>
                  <a:gd name="T23" fmla="*/ 445 h 1656"/>
                  <a:gd name="T24" fmla="*/ 850 w 1681"/>
                  <a:gd name="T25" fmla="*/ 469 h 1656"/>
                  <a:gd name="T26" fmla="*/ 770 w 1681"/>
                  <a:gd name="T27" fmla="*/ 504 h 1656"/>
                  <a:gd name="T28" fmla="*/ 692 w 1681"/>
                  <a:gd name="T29" fmla="*/ 547 h 1656"/>
                  <a:gd name="T30" fmla="*/ 620 w 1681"/>
                  <a:gd name="T31" fmla="*/ 601 h 1656"/>
                  <a:gd name="T32" fmla="*/ 551 w 1681"/>
                  <a:gd name="T33" fmla="*/ 662 h 1656"/>
                  <a:gd name="T34" fmla="*/ 488 w 1681"/>
                  <a:gd name="T35" fmla="*/ 732 h 1656"/>
                  <a:gd name="T36" fmla="*/ 435 w 1681"/>
                  <a:gd name="T37" fmla="*/ 806 h 1656"/>
                  <a:gd name="T38" fmla="*/ 391 w 1681"/>
                  <a:gd name="T39" fmla="*/ 886 h 1656"/>
                  <a:gd name="T40" fmla="*/ 357 w 1681"/>
                  <a:gd name="T41" fmla="*/ 968 h 1656"/>
                  <a:gd name="T42" fmla="*/ 332 w 1681"/>
                  <a:gd name="T43" fmla="*/ 1053 h 1656"/>
                  <a:gd name="T44" fmla="*/ 315 w 1681"/>
                  <a:gd name="T45" fmla="*/ 1141 h 1656"/>
                  <a:gd name="T46" fmla="*/ 310 w 1681"/>
                  <a:gd name="T47" fmla="*/ 1228 h 1656"/>
                  <a:gd name="T48" fmla="*/ 311 w 1681"/>
                  <a:gd name="T49" fmla="*/ 1317 h 1656"/>
                  <a:gd name="T50" fmla="*/ 323 w 1681"/>
                  <a:gd name="T51" fmla="*/ 1405 h 1656"/>
                  <a:gd name="T52" fmla="*/ 346 w 1681"/>
                  <a:gd name="T53" fmla="*/ 1491 h 1656"/>
                  <a:gd name="T54" fmla="*/ 376 w 1681"/>
                  <a:gd name="T55" fmla="*/ 1574 h 1656"/>
                  <a:gd name="T56" fmla="*/ 416 w 1681"/>
                  <a:gd name="T57" fmla="*/ 1656 h 1656"/>
                  <a:gd name="T58" fmla="*/ 327 w 1681"/>
                  <a:gd name="T59" fmla="*/ 1618 h 1656"/>
                  <a:gd name="T60" fmla="*/ 245 w 1681"/>
                  <a:gd name="T61" fmla="*/ 1580 h 1656"/>
                  <a:gd name="T62" fmla="*/ 171 w 1681"/>
                  <a:gd name="T63" fmla="*/ 1544 h 1656"/>
                  <a:gd name="T64" fmla="*/ 106 w 1681"/>
                  <a:gd name="T65" fmla="*/ 1511 h 1656"/>
                  <a:gd name="T66" fmla="*/ 49 w 1681"/>
                  <a:gd name="T67" fmla="*/ 1481 h 1656"/>
                  <a:gd name="T68" fmla="*/ 0 w 1681"/>
                  <a:gd name="T69" fmla="*/ 1456 h 1656"/>
                  <a:gd name="T70" fmla="*/ 34 w 1681"/>
                  <a:gd name="T71" fmla="*/ 1382 h 1656"/>
                  <a:gd name="T72" fmla="*/ 66 w 1681"/>
                  <a:gd name="T73" fmla="*/ 1306 h 1656"/>
                  <a:gd name="T74" fmla="*/ 93 w 1681"/>
                  <a:gd name="T75" fmla="*/ 1224 h 1656"/>
                  <a:gd name="T76" fmla="*/ 129 w 1681"/>
                  <a:gd name="T77" fmla="*/ 1192 h 1656"/>
                  <a:gd name="T78" fmla="*/ 163 w 1681"/>
                  <a:gd name="T79" fmla="*/ 1154 h 1656"/>
                  <a:gd name="T80" fmla="*/ 197 w 1681"/>
                  <a:gd name="T81" fmla="*/ 1108 h 1656"/>
                  <a:gd name="T82" fmla="*/ 233 w 1681"/>
                  <a:gd name="T83" fmla="*/ 1046 h 1656"/>
                  <a:gd name="T84" fmla="*/ 268 w 1681"/>
                  <a:gd name="T85" fmla="*/ 973 h 1656"/>
                  <a:gd name="T86" fmla="*/ 298 w 1681"/>
                  <a:gd name="T87" fmla="*/ 890 h 1656"/>
                  <a:gd name="T88" fmla="*/ 329 w 1681"/>
                  <a:gd name="T89" fmla="*/ 793 h 1656"/>
                  <a:gd name="T90" fmla="*/ 349 w 1681"/>
                  <a:gd name="T91" fmla="*/ 717 h 1656"/>
                  <a:gd name="T92" fmla="*/ 363 w 1681"/>
                  <a:gd name="T93" fmla="*/ 646 h 1656"/>
                  <a:gd name="T94" fmla="*/ 372 w 1681"/>
                  <a:gd name="T95" fmla="*/ 580 h 1656"/>
                  <a:gd name="T96" fmla="*/ 376 w 1681"/>
                  <a:gd name="T97" fmla="*/ 519 h 1656"/>
                  <a:gd name="T98" fmla="*/ 374 w 1681"/>
                  <a:gd name="T99" fmla="*/ 460 h 1656"/>
                  <a:gd name="T100" fmla="*/ 368 w 1681"/>
                  <a:gd name="T101" fmla="*/ 407 h 1656"/>
                  <a:gd name="T102" fmla="*/ 353 w 1681"/>
                  <a:gd name="T103" fmla="*/ 348 h 1656"/>
                  <a:gd name="T104" fmla="*/ 332 w 1681"/>
                  <a:gd name="T105" fmla="*/ 293 h 1656"/>
                  <a:gd name="T106" fmla="*/ 424 w 1681"/>
                  <a:gd name="T107" fmla="*/ 224 h 1656"/>
                  <a:gd name="T108" fmla="*/ 519 w 1681"/>
                  <a:gd name="T109" fmla="*/ 163 h 1656"/>
                  <a:gd name="T110" fmla="*/ 620 w 1681"/>
                  <a:gd name="T111" fmla="*/ 112 h 1656"/>
                  <a:gd name="T112" fmla="*/ 720 w 1681"/>
                  <a:gd name="T113" fmla="*/ 70 h 1656"/>
                  <a:gd name="T114" fmla="*/ 827 w 1681"/>
                  <a:gd name="T115" fmla="*/ 38 h 1656"/>
                  <a:gd name="T116" fmla="*/ 933 w 1681"/>
                  <a:gd name="T117" fmla="*/ 15 h 1656"/>
                  <a:gd name="T118" fmla="*/ 1042 w 1681"/>
                  <a:gd name="T119" fmla="*/ 4 h 1656"/>
                  <a:gd name="T120" fmla="*/ 1150 w 1681"/>
                  <a:gd name="T121" fmla="*/ 0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81" h="1656">
                    <a:moveTo>
                      <a:pt x="1150" y="0"/>
                    </a:moveTo>
                    <a:lnTo>
                      <a:pt x="1259" y="6"/>
                    </a:lnTo>
                    <a:lnTo>
                      <a:pt x="1367" y="19"/>
                    </a:lnTo>
                    <a:lnTo>
                      <a:pt x="1473" y="44"/>
                    </a:lnTo>
                    <a:lnTo>
                      <a:pt x="1578" y="78"/>
                    </a:lnTo>
                    <a:lnTo>
                      <a:pt x="1681" y="122"/>
                    </a:lnTo>
                    <a:lnTo>
                      <a:pt x="1356" y="447"/>
                    </a:lnTo>
                    <a:lnTo>
                      <a:pt x="1272" y="430"/>
                    </a:lnTo>
                    <a:lnTo>
                      <a:pt x="1186" y="420"/>
                    </a:lnTo>
                    <a:lnTo>
                      <a:pt x="1101" y="418"/>
                    </a:lnTo>
                    <a:lnTo>
                      <a:pt x="1015" y="428"/>
                    </a:lnTo>
                    <a:lnTo>
                      <a:pt x="931" y="445"/>
                    </a:lnTo>
                    <a:lnTo>
                      <a:pt x="850" y="469"/>
                    </a:lnTo>
                    <a:lnTo>
                      <a:pt x="770" y="504"/>
                    </a:lnTo>
                    <a:lnTo>
                      <a:pt x="692" y="547"/>
                    </a:lnTo>
                    <a:lnTo>
                      <a:pt x="620" y="601"/>
                    </a:lnTo>
                    <a:lnTo>
                      <a:pt x="551" y="662"/>
                    </a:lnTo>
                    <a:lnTo>
                      <a:pt x="488" y="732"/>
                    </a:lnTo>
                    <a:lnTo>
                      <a:pt x="435" y="806"/>
                    </a:lnTo>
                    <a:lnTo>
                      <a:pt x="391" y="886"/>
                    </a:lnTo>
                    <a:lnTo>
                      <a:pt x="357" y="968"/>
                    </a:lnTo>
                    <a:lnTo>
                      <a:pt x="332" y="1053"/>
                    </a:lnTo>
                    <a:lnTo>
                      <a:pt x="315" y="1141"/>
                    </a:lnTo>
                    <a:lnTo>
                      <a:pt x="310" y="1228"/>
                    </a:lnTo>
                    <a:lnTo>
                      <a:pt x="311" y="1317"/>
                    </a:lnTo>
                    <a:lnTo>
                      <a:pt x="323" y="1405"/>
                    </a:lnTo>
                    <a:lnTo>
                      <a:pt x="346" y="1491"/>
                    </a:lnTo>
                    <a:lnTo>
                      <a:pt x="376" y="1574"/>
                    </a:lnTo>
                    <a:lnTo>
                      <a:pt x="416" y="1656"/>
                    </a:lnTo>
                    <a:lnTo>
                      <a:pt x="327" y="1618"/>
                    </a:lnTo>
                    <a:lnTo>
                      <a:pt x="245" y="1580"/>
                    </a:lnTo>
                    <a:lnTo>
                      <a:pt x="171" y="1544"/>
                    </a:lnTo>
                    <a:lnTo>
                      <a:pt x="106" y="1511"/>
                    </a:lnTo>
                    <a:lnTo>
                      <a:pt x="49" y="1481"/>
                    </a:lnTo>
                    <a:lnTo>
                      <a:pt x="0" y="1456"/>
                    </a:lnTo>
                    <a:lnTo>
                      <a:pt x="34" y="1382"/>
                    </a:lnTo>
                    <a:lnTo>
                      <a:pt x="66" y="1306"/>
                    </a:lnTo>
                    <a:lnTo>
                      <a:pt x="93" y="1224"/>
                    </a:lnTo>
                    <a:lnTo>
                      <a:pt x="129" y="1192"/>
                    </a:lnTo>
                    <a:lnTo>
                      <a:pt x="163" y="1154"/>
                    </a:lnTo>
                    <a:lnTo>
                      <a:pt x="197" y="1108"/>
                    </a:lnTo>
                    <a:lnTo>
                      <a:pt x="233" y="1046"/>
                    </a:lnTo>
                    <a:lnTo>
                      <a:pt x="268" y="973"/>
                    </a:lnTo>
                    <a:lnTo>
                      <a:pt x="298" y="890"/>
                    </a:lnTo>
                    <a:lnTo>
                      <a:pt x="329" y="793"/>
                    </a:lnTo>
                    <a:lnTo>
                      <a:pt x="349" y="717"/>
                    </a:lnTo>
                    <a:lnTo>
                      <a:pt x="363" y="646"/>
                    </a:lnTo>
                    <a:lnTo>
                      <a:pt x="372" y="580"/>
                    </a:lnTo>
                    <a:lnTo>
                      <a:pt x="376" y="519"/>
                    </a:lnTo>
                    <a:lnTo>
                      <a:pt x="374" y="460"/>
                    </a:lnTo>
                    <a:lnTo>
                      <a:pt x="368" y="407"/>
                    </a:lnTo>
                    <a:lnTo>
                      <a:pt x="353" y="348"/>
                    </a:lnTo>
                    <a:lnTo>
                      <a:pt x="332" y="293"/>
                    </a:lnTo>
                    <a:lnTo>
                      <a:pt x="424" y="224"/>
                    </a:lnTo>
                    <a:lnTo>
                      <a:pt x="519" y="163"/>
                    </a:lnTo>
                    <a:lnTo>
                      <a:pt x="620" y="112"/>
                    </a:lnTo>
                    <a:lnTo>
                      <a:pt x="720" y="70"/>
                    </a:lnTo>
                    <a:lnTo>
                      <a:pt x="827" y="38"/>
                    </a:lnTo>
                    <a:lnTo>
                      <a:pt x="933" y="15"/>
                    </a:lnTo>
                    <a:lnTo>
                      <a:pt x="1042" y="4"/>
                    </a:lnTo>
                    <a:lnTo>
                      <a:pt x="1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97">
                <a:extLst>
                  <a:ext uri="{FF2B5EF4-FFF2-40B4-BE49-F238E27FC236}">
                    <a16:creationId xmlns:a16="http://schemas.microsoft.com/office/drawing/2014/main" id="{639E212A-CB4A-91E5-2C94-AFB912DDB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2" y="3502"/>
                <a:ext cx="677" cy="895"/>
              </a:xfrm>
              <a:custGeom>
                <a:avLst/>
                <a:gdLst>
                  <a:gd name="T0" fmla="*/ 1228 w 1352"/>
                  <a:gd name="T1" fmla="*/ 0 h 1789"/>
                  <a:gd name="T2" fmla="*/ 1272 w 1352"/>
                  <a:gd name="T3" fmla="*/ 101 h 1789"/>
                  <a:gd name="T4" fmla="*/ 1306 w 1352"/>
                  <a:gd name="T5" fmla="*/ 206 h 1789"/>
                  <a:gd name="T6" fmla="*/ 1331 w 1352"/>
                  <a:gd name="T7" fmla="*/ 310 h 1789"/>
                  <a:gd name="T8" fmla="*/ 1346 w 1352"/>
                  <a:gd name="T9" fmla="*/ 418 h 1789"/>
                  <a:gd name="T10" fmla="*/ 1352 w 1352"/>
                  <a:gd name="T11" fmla="*/ 527 h 1789"/>
                  <a:gd name="T12" fmla="*/ 1348 w 1352"/>
                  <a:gd name="T13" fmla="*/ 635 h 1789"/>
                  <a:gd name="T14" fmla="*/ 1335 w 1352"/>
                  <a:gd name="T15" fmla="*/ 742 h 1789"/>
                  <a:gd name="T16" fmla="*/ 1314 w 1352"/>
                  <a:gd name="T17" fmla="*/ 848 h 1789"/>
                  <a:gd name="T18" fmla="*/ 1282 w 1352"/>
                  <a:gd name="T19" fmla="*/ 953 h 1789"/>
                  <a:gd name="T20" fmla="*/ 1242 w 1352"/>
                  <a:gd name="T21" fmla="*/ 1055 h 1789"/>
                  <a:gd name="T22" fmla="*/ 1192 w 1352"/>
                  <a:gd name="T23" fmla="*/ 1154 h 1789"/>
                  <a:gd name="T24" fmla="*/ 1133 w 1352"/>
                  <a:gd name="T25" fmla="*/ 1249 h 1789"/>
                  <a:gd name="T26" fmla="*/ 1065 w 1352"/>
                  <a:gd name="T27" fmla="*/ 1339 h 1789"/>
                  <a:gd name="T28" fmla="*/ 987 w 1352"/>
                  <a:gd name="T29" fmla="*/ 1424 h 1789"/>
                  <a:gd name="T30" fmla="*/ 909 w 1352"/>
                  <a:gd name="T31" fmla="*/ 1498 h 1789"/>
                  <a:gd name="T32" fmla="*/ 825 w 1352"/>
                  <a:gd name="T33" fmla="*/ 1563 h 1789"/>
                  <a:gd name="T34" fmla="*/ 738 w 1352"/>
                  <a:gd name="T35" fmla="*/ 1618 h 1789"/>
                  <a:gd name="T36" fmla="*/ 647 w 1352"/>
                  <a:gd name="T37" fmla="*/ 1668 h 1789"/>
                  <a:gd name="T38" fmla="*/ 553 w 1352"/>
                  <a:gd name="T39" fmla="*/ 1708 h 1789"/>
                  <a:gd name="T40" fmla="*/ 456 w 1352"/>
                  <a:gd name="T41" fmla="*/ 1740 h 1789"/>
                  <a:gd name="T42" fmla="*/ 359 w 1352"/>
                  <a:gd name="T43" fmla="*/ 1765 h 1789"/>
                  <a:gd name="T44" fmla="*/ 260 w 1352"/>
                  <a:gd name="T45" fmla="*/ 1782 h 1789"/>
                  <a:gd name="T46" fmla="*/ 160 w 1352"/>
                  <a:gd name="T47" fmla="*/ 1789 h 1789"/>
                  <a:gd name="T48" fmla="*/ 143 w 1352"/>
                  <a:gd name="T49" fmla="*/ 1706 h 1789"/>
                  <a:gd name="T50" fmla="*/ 122 w 1352"/>
                  <a:gd name="T51" fmla="*/ 1624 h 1789"/>
                  <a:gd name="T52" fmla="*/ 87 w 1352"/>
                  <a:gd name="T53" fmla="*/ 1531 h 1789"/>
                  <a:gd name="T54" fmla="*/ 47 w 1352"/>
                  <a:gd name="T55" fmla="*/ 1445 h 1789"/>
                  <a:gd name="T56" fmla="*/ 0 w 1352"/>
                  <a:gd name="T57" fmla="*/ 1365 h 1789"/>
                  <a:gd name="T58" fmla="*/ 82 w 1352"/>
                  <a:gd name="T59" fmla="*/ 1371 h 1789"/>
                  <a:gd name="T60" fmla="*/ 165 w 1352"/>
                  <a:gd name="T61" fmla="*/ 1369 h 1789"/>
                  <a:gd name="T62" fmla="*/ 247 w 1352"/>
                  <a:gd name="T63" fmla="*/ 1358 h 1789"/>
                  <a:gd name="T64" fmla="*/ 327 w 1352"/>
                  <a:gd name="T65" fmla="*/ 1341 h 1789"/>
                  <a:gd name="T66" fmla="*/ 405 w 1352"/>
                  <a:gd name="T67" fmla="*/ 1314 h 1789"/>
                  <a:gd name="T68" fmla="*/ 481 w 1352"/>
                  <a:gd name="T69" fmla="*/ 1280 h 1789"/>
                  <a:gd name="T70" fmla="*/ 555 w 1352"/>
                  <a:gd name="T71" fmla="*/ 1238 h 1789"/>
                  <a:gd name="T72" fmla="*/ 624 w 1352"/>
                  <a:gd name="T73" fmla="*/ 1187 h 1789"/>
                  <a:gd name="T74" fmla="*/ 690 w 1352"/>
                  <a:gd name="T75" fmla="*/ 1128 h 1789"/>
                  <a:gd name="T76" fmla="*/ 751 w 1352"/>
                  <a:gd name="T77" fmla="*/ 1059 h 1789"/>
                  <a:gd name="T78" fmla="*/ 802 w 1352"/>
                  <a:gd name="T79" fmla="*/ 987 h 1789"/>
                  <a:gd name="T80" fmla="*/ 846 w 1352"/>
                  <a:gd name="T81" fmla="*/ 911 h 1789"/>
                  <a:gd name="T82" fmla="*/ 880 w 1352"/>
                  <a:gd name="T83" fmla="*/ 831 h 1789"/>
                  <a:gd name="T84" fmla="*/ 905 w 1352"/>
                  <a:gd name="T85" fmla="*/ 749 h 1789"/>
                  <a:gd name="T86" fmla="*/ 922 w 1352"/>
                  <a:gd name="T87" fmla="*/ 664 h 1789"/>
                  <a:gd name="T88" fmla="*/ 932 w 1352"/>
                  <a:gd name="T89" fmla="*/ 580 h 1789"/>
                  <a:gd name="T90" fmla="*/ 930 w 1352"/>
                  <a:gd name="T91" fmla="*/ 495 h 1789"/>
                  <a:gd name="T92" fmla="*/ 922 w 1352"/>
                  <a:gd name="T93" fmla="*/ 409 h 1789"/>
                  <a:gd name="T94" fmla="*/ 903 w 1352"/>
                  <a:gd name="T95" fmla="*/ 325 h 1789"/>
                  <a:gd name="T96" fmla="*/ 1228 w 1352"/>
                  <a:gd name="T97" fmla="*/ 0 h 1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52" h="1789">
                    <a:moveTo>
                      <a:pt x="1228" y="0"/>
                    </a:moveTo>
                    <a:lnTo>
                      <a:pt x="1272" y="101"/>
                    </a:lnTo>
                    <a:lnTo>
                      <a:pt x="1306" y="206"/>
                    </a:lnTo>
                    <a:lnTo>
                      <a:pt x="1331" y="310"/>
                    </a:lnTo>
                    <a:lnTo>
                      <a:pt x="1346" y="418"/>
                    </a:lnTo>
                    <a:lnTo>
                      <a:pt x="1352" y="527"/>
                    </a:lnTo>
                    <a:lnTo>
                      <a:pt x="1348" y="635"/>
                    </a:lnTo>
                    <a:lnTo>
                      <a:pt x="1335" y="742"/>
                    </a:lnTo>
                    <a:lnTo>
                      <a:pt x="1314" y="848"/>
                    </a:lnTo>
                    <a:lnTo>
                      <a:pt x="1282" y="953"/>
                    </a:lnTo>
                    <a:lnTo>
                      <a:pt x="1242" y="1055"/>
                    </a:lnTo>
                    <a:lnTo>
                      <a:pt x="1192" y="1154"/>
                    </a:lnTo>
                    <a:lnTo>
                      <a:pt x="1133" y="1249"/>
                    </a:lnTo>
                    <a:lnTo>
                      <a:pt x="1065" y="1339"/>
                    </a:lnTo>
                    <a:lnTo>
                      <a:pt x="987" y="1424"/>
                    </a:lnTo>
                    <a:lnTo>
                      <a:pt x="909" y="1498"/>
                    </a:lnTo>
                    <a:lnTo>
                      <a:pt x="825" y="1563"/>
                    </a:lnTo>
                    <a:lnTo>
                      <a:pt x="738" y="1618"/>
                    </a:lnTo>
                    <a:lnTo>
                      <a:pt x="647" y="1668"/>
                    </a:lnTo>
                    <a:lnTo>
                      <a:pt x="553" y="1708"/>
                    </a:lnTo>
                    <a:lnTo>
                      <a:pt x="456" y="1740"/>
                    </a:lnTo>
                    <a:lnTo>
                      <a:pt x="359" y="1765"/>
                    </a:lnTo>
                    <a:lnTo>
                      <a:pt x="260" y="1782"/>
                    </a:lnTo>
                    <a:lnTo>
                      <a:pt x="160" y="1789"/>
                    </a:lnTo>
                    <a:lnTo>
                      <a:pt x="143" y="1706"/>
                    </a:lnTo>
                    <a:lnTo>
                      <a:pt x="122" y="1624"/>
                    </a:lnTo>
                    <a:lnTo>
                      <a:pt x="87" y="1531"/>
                    </a:lnTo>
                    <a:lnTo>
                      <a:pt x="47" y="1445"/>
                    </a:lnTo>
                    <a:lnTo>
                      <a:pt x="0" y="1365"/>
                    </a:lnTo>
                    <a:lnTo>
                      <a:pt x="82" y="1371"/>
                    </a:lnTo>
                    <a:lnTo>
                      <a:pt x="165" y="1369"/>
                    </a:lnTo>
                    <a:lnTo>
                      <a:pt x="247" y="1358"/>
                    </a:lnTo>
                    <a:lnTo>
                      <a:pt x="327" y="1341"/>
                    </a:lnTo>
                    <a:lnTo>
                      <a:pt x="405" y="1314"/>
                    </a:lnTo>
                    <a:lnTo>
                      <a:pt x="481" y="1280"/>
                    </a:lnTo>
                    <a:lnTo>
                      <a:pt x="555" y="1238"/>
                    </a:lnTo>
                    <a:lnTo>
                      <a:pt x="624" y="1187"/>
                    </a:lnTo>
                    <a:lnTo>
                      <a:pt x="690" y="1128"/>
                    </a:lnTo>
                    <a:lnTo>
                      <a:pt x="751" y="1059"/>
                    </a:lnTo>
                    <a:lnTo>
                      <a:pt x="802" y="987"/>
                    </a:lnTo>
                    <a:lnTo>
                      <a:pt x="846" y="911"/>
                    </a:lnTo>
                    <a:lnTo>
                      <a:pt x="880" y="831"/>
                    </a:lnTo>
                    <a:lnTo>
                      <a:pt x="905" y="749"/>
                    </a:lnTo>
                    <a:lnTo>
                      <a:pt x="922" y="664"/>
                    </a:lnTo>
                    <a:lnTo>
                      <a:pt x="932" y="580"/>
                    </a:lnTo>
                    <a:lnTo>
                      <a:pt x="930" y="495"/>
                    </a:lnTo>
                    <a:lnTo>
                      <a:pt x="922" y="409"/>
                    </a:lnTo>
                    <a:lnTo>
                      <a:pt x="903" y="325"/>
                    </a:lnTo>
                    <a:lnTo>
                      <a:pt x="12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98">
                <a:extLst>
                  <a:ext uri="{FF2B5EF4-FFF2-40B4-BE49-F238E27FC236}">
                    <a16:creationId xmlns:a16="http://schemas.microsoft.com/office/drawing/2014/main" id="{9E5C88AD-44A0-4588-29A5-950FFAB7E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8" y="3188"/>
                <a:ext cx="1008" cy="1637"/>
              </a:xfrm>
              <a:custGeom>
                <a:avLst/>
                <a:gdLst>
                  <a:gd name="T0" fmla="*/ 1736 w 2016"/>
                  <a:gd name="T1" fmla="*/ 119 h 3274"/>
                  <a:gd name="T2" fmla="*/ 1858 w 2016"/>
                  <a:gd name="T3" fmla="*/ 369 h 3274"/>
                  <a:gd name="T4" fmla="*/ 1946 w 2016"/>
                  <a:gd name="T5" fmla="*/ 627 h 3274"/>
                  <a:gd name="T6" fmla="*/ 1999 w 2016"/>
                  <a:gd name="T7" fmla="*/ 893 h 3274"/>
                  <a:gd name="T8" fmla="*/ 2016 w 2016"/>
                  <a:gd name="T9" fmla="*/ 1163 h 3274"/>
                  <a:gd name="T10" fmla="*/ 2001 w 2016"/>
                  <a:gd name="T11" fmla="*/ 1433 h 3274"/>
                  <a:gd name="T12" fmla="*/ 1949 w 2016"/>
                  <a:gd name="T13" fmla="*/ 1700 h 3274"/>
                  <a:gd name="T14" fmla="*/ 1864 w 2016"/>
                  <a:gd name="T15" fmla="*/ 1960 h 3274"/>
                  <a:gd name="T16" fmla="*/ 1744 w 2016"/>
                  <a:gd name="T17" fmla="*/ 2207 h 3274"/>
                  <a:gd name="T18" fmla="*/ 1588 w 2016"/>
                  <a:gd name="T19" fmla="*/ 2443 h 3274"/>
                  <a:gd name="T20" fmla="*/ 1400 w 2016"/>
                  <a:gd name="T21" fmla="*/ 2660 h 3274"/>
                  <a:gd name="T22" fmla="*/ 1177 w 2016"/>
                  <a:gd name="T23" fmla="*/ 2852 h 3274"/>
                  <a:gd name="T24" fmla="*/ 938 w 2016"/>
                  <a:gd name="T25" fmla="*/ 3010 h 3274"/>
                  <a:gd name="T26" fmla="*/ 683 w 2016"/>
                  <a:gd name="T27" fmla="*/ 3129 h 3274"/>
                  <a:gd name="T28" fmla="*/ 418 w 2016"/>
                  <a:gd name="T29" fmla="*/ 3215 h 3274"/>
                  <a:gd name="T30" fmla="*/ 145 w 2016"/>
                  <a:gd name="T31" fmla="*/ 3262 h 3274"/>
                  <a:gd name="T32" fmla="*/ 8 w 2016"/>
                  <a:gd name="T33" fmla="*/ 3272 h 3274"/>
                  <a:gd name="T34" fmla="*/ 6 w 2016"/>
                  <a:gd name="T35" fmla="*/ 3127 h 3274"/>
                  <a:gd name="T36" fmla="*/ 0 w 2016"/>
                  <a:gd name="T37" fmla="*/ 2814 h 3274"/>
                  <a:gd name="T38" fmla="*/ 234 w 2016"/>
                  <a:gd name="T39" fmla="*/ 2785 h 3274"/>
                  <a:gd name="T40" fmla="*/ 462 w 2016"/>
                  <a:gd name="T41" fmla="*/ 2721 h 3274"/>
                  <a:gd name="T42" fmla="*/ 681 w 2016"/>
                  <a:gd name="T43" fmla="*/ 2626 h 3274"/>
                  <a:gd name="T44" fmla="*/ 886 w 2016"/>
                  <a:gd name="T45" fmla="*/ 2496 h 3274"/>
                  <a:gd name="T46" fmla="*/ 1075 w 2016"/>
                  <a:gd name="T47" fmla="*/ 2335 h 3274"/>
                  <a:gd name="T48" fmla="*/ 1240 w 2016"/>
                  <a:gd name="T49" fmla="*/ 2143 h 3274"/>
                  <a:gd name="T50" fmla="*/ 1369 w 2016"/>
                  <a:gd name="T51" fmla="*/ 1935 h 3274"/>
                  <a:gd name="T52" fmla="*/ 1466 w 2016"/>
                  <a:gd name="T53" fmla="*/ 1715 h 3274"/>
                  <a:gd name="T54" fmla="*/ 1529 w 2016"/>
                  <a:gd name="T55" fmla="*/ 1485 h 3274"/>
                  <a:gd name="T56" fmla="*/ 1558 w 2016"/>
                  <a:gd name="T57" fmla="*/ 1249 h 3274"/>
                  <a:gd name="T58" fmla="*/ 1552 w 2016"/>
                  <a:gd name="T59" fmla="*/ 1011 h 3274"/>
                  <a:gd name="T60" fmla="*/ 1512 w 2016"/>
                  <a:gd name="T61" fmla="*/ 777 h 3274"/>
                  <a:gd name="T62" fmla="*/ 1440 w 2016"/>
                  <a:gd name="T63" fmla="*/ 549 h 3274"/>
                  <a:gd name="T64" fmla="*/ 1331 w 2016"/>
                  <a:gd name="T65" fmla="*/ 332 h 3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16" h="3274">
                    <a:moveTo>
                      <a:pt x="1664" y="0"/>
                    </a:moveTo>
                    <a:lnTo>
                      <a:pt x="1736" y="119"/>
                    </a:lnTo>
                    <a:lnTo>
                      <a:pt x="1803" y="241"/>
                    </a:lnTo>
                    <a:lnTo>
                      <a:pt x="1858" y="369"/>
                    </a:lnTo>
                    <a:lnTo>
                      <a:pt x="1908" y="496"/>
                    </a:lnTo>
                    <a:lnTo>
                      <a:pt x="1946" y="627"/>
                    </a:lnTo>
                    <a:lnTo>
                      <a:pt x="1976" y="758"/>
                    </a:lnTo>
                    <a:lnTo>
                      <a:pt x="1999" y="893"/>
                    </a:lnTo>
                    <a:lnTo>
                      <a:pt x="2012" y="1028"/>
                    </a:lnTo>
                    <a:lnTo>
                      <a:pt x="2016" y="1163"/>
                    </a:lnTo>
                    <a:lnTo>
                      <a:pt x="2012" y="1298"/>
                    </a:lnTo>
                    <a:lnTo>
                      <a:pt x="2001" y="1433"/>
                    </a:lnTo>
                    <a:lnTo>
                      <a:pt x="1978" y="1566"/>
                    </a:lnTo>
                    <a:lnTo>
                      <a:pt x="1949" y="1700"/>
                    </a:lnTo>
                    <a:lnTo>
                      <a:pt x="1911" y="1831"/>
                    </a:lnTo>
                    <a:lnTo>
                      <a:pt x="1864" y="1960"/>
                    </a:lnTo>
                    <a:lnTo>
                      <a:pt x="1807" y="2086"/>
                    </a:lnTo>
                    <a:lnTo>
                      <a:pt x="1744" y="2207"/>
                    </a:lnTo>
                    <a:lnTo>
                      <a:pt x="1670" y="2327"/>
                    </a:lnTo>
                    <a:lnTo>
                      <a:pt x="1588" y="2443"/>
                    </a:lnTo>
                    <a:lnTo>
                      <a:pt x="1499" y="2553"/>
                    </a:lnTo>
                    <a:lnTo>
                      <a:pt x="1400" y="2660"/>
                    </a:lnTo>
                    <a:lnTo>
                      <a:pt x="1291" y="2761"/>
                    </a:lnTo>
                    <a:lnTo>
                      <a:pt x="1177" y="2852"/>
                    </a:lnTo>
                    <a:lnTo>
                      <a:pt x="1059" y="2935"/>
                    </a:lnTo>
                    <a:lnTo>
                      <a:pt x="938" y="3010"/>
                    </a:lnTo>
                    <a:lnTo>
                      <a:pt x="812" y="3074"/>
                    </a:lnTo>
                    <a:lnTo>
                      <a:pt x="683" y="3129"/>
                    </a:lnTo>
                    <a:lnTo>
                      <a:pt x="552" y="3177"/>
                    </a:lnTo>
                    <a:lnTo>
                      <a:pt x="418" y="3215"/>
                    </a:lnTo>
                    <a:lnTo>
                      <a:pt x="281" y="3243"/>
                    </a:lnTo>
                    <a:lnTo>
                      <a:pt x="145" y="3262"/>
                    </a:lnTo>
                    <a:lnTo>
                      <a:pt x="8" y="3274"/>
                    </a:lnTo>
                    <a:lnTo>
                      <a:pt x="8" y="3272"/>
                    </a:lnTo>
                    <a:lnTo>
                      <a:pt x="6" y="3198"/>
                    </a:lnTo>
                    <a:lnTo>
                      <a:pt x="6" y="3127"/>
                    </a:lnTo>
                    <a:lnTo>
                      <a:pt x="4" y="2966"/>
                    </a:lnTo>
                    <a:lnTo>
                      <a:pt x="0" y="2814"/>
                    </a:lnTo>
                    <a:lnTo>
                      <a:pt x="118" y="2804"/>
                    </a:lnTo>
                    <a:lnTo>
                      <a:pt x="234" y="2785"/>
                    </a:lnTo>
                    <a:lnTo>
                      <a:pt x="348" y="2757"/>
                    </a:lnTo>
                    <a:lnTo>
                      <a:pt x="462" y="2721"/>
                    </a:lnTo>
                    <a:lnTo>
                      <a:pt x="572" y="2677"/>
                    </a:lnTo>
                    <a:lnTo>
                      <a:pt x="681" y="2626"/>
                    </a:lnTo>
                    <a:lnTo>
                      <a:pt x="785" y="2565"/>
                    </a:lnTo>
                    <a:lnTo>
                      <a:pt x="886" y="2496"/>
                    </a:lnTo>
                    <a:lnTo>
                      <a:pt x="983" y="2418"/>
                    </a:lnTo>
                    <a:lnTo>
                      <a:pt x="1075" y="2335"/>
                    </a:lnTo>
                    <a:lnTo>
                      <a:pt x="1162" y="2241"/>
                    </a:lnTo>
                    <a:lnTo>
                      <a:pt x="1240" y="2143"/>
                    </a:lnTo>
                    <a:lnTo>
                      <a:pt x="1308" y="2042"/>
                    </a:lnTo>
                    <a:lnTo>
                      <a:pt x="1369" y="1935"/>
                    </a:lnTo>
                    <a:lnTo>
                      <a:pt x="1423" y="1827"/>
                    </a:lnTo>
                    <a:lnTo>
                      <a:pt x="1466" y="1715"/>
                    </a:lnTo>
                    <a:lnTo>
                      <a:pt x="1501" y="1601"/>
                    </a:lnTo>
                    <a:lnTo>
                      <a:pt x="1529" y="1485"/>
                    </a:lnTo>
                    <a:lnTo>
                      <a:pt x="1546" y="1367"/>
                    </a:lnTo>
                    <a:lnTo>
                      <a:pt x="1558" y="1249"/>
                    </a:lnTo>
                    <a:lnTo>
                      <a:pt x="1558" y="1129"/>
                    </a:lnTo>
                    <a:lnTo>
                      <a:pt x="1552" y="1011"/>
                    </a:lnTo>
                    <a:lnTo>
                      <a:pt x="1537" y="893"/>
                    </a:lnTo>
                    <a:lnTo>
                      <a:pt x="1512" y="777"/>
                    </a:lnTo>
                    <a:lnTo>
                      <a:pt x="1480" y="663"/>
                    </a:lnTo>
                    <a:lnTo>
                      <a:pt x="1440" y="549"/>
                    </a:lnTo>
                    <a:lnTo>
                      <a:pt x="1390" y="439"/>
                    </a:lnTo>
                    <a:lnTo>
                      <a:pt x="1331" y="332"/>
                    </a:lnTo>
                    <a:lnTo>
                      <a:pt x="16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99">
                <a:extLst>
                  <a:ext uri="{FF2B5EF4-FFF2-40B4-BE49-F238E27FC236}">
                    <a16:creationId xmlns:a16="http://schemas.microsoft.com/office/drawing/2014/main" id="{FCBF6888-ECFC-A3C8-FF57-8D27A41F8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8" y="2577"/>
                <a:ext cx="1409" cy="1410"/>
              </a:xfrm>
              <a:custGeom>
                <a:avLst/>
                <a:gdLst>
                  <a:gd name="T0" fmla="*/ 2351 w 2818"/>
                  <a:gd name="T1" fmla="*/ 0 h 2820"/>
                  <a:gd name="T2" fmla="*/ 2406 w 2818"/>
                  <a:gd name="T3" fmla="*/ 413 h 2820"/>
                  <a:gd name="T4" fmla="*/ 2818 w 2818"/>
                  <a:gd name="T5" fmla="*/ 468 h 2820"/>
                  <a:gd name="T6" fmla="*/ 2273 w 2818"/>
                  <a:gd name="T7" fmla="*/ 1014 h 2820"/>
                  <a:gd name="T8" fmla="*/ 2067 w 2818"/>
                  <a:gd name="T9" fmla="*/ 987 h 2820"/>
                  <a:gd name="T10" fmla="*/ 827 w 2818"/>
                  <a:gd name="T11" fmla="*/ 2225 h 2820"/>
                  <a:gd name="T12" fmla="*/ 848 w 2818"/>
                  <a:gd name="T13" fmla="*/ 2286 h 2820"/>
                  <a:gd name="T14" fmla="*/ 858 w 2818"/>
                  <a:gd name="T15" fmla="*/ 2346 h 2820"/>
                  <a:gd name="T16" fmla="*/ 860 w 2818"/>
                  <a:gd name="T17" fmla="*/ 2409 h 2820"/>
                  <a:gd name="T18" fmla="*/ 852 w 2818"/>
                  <a:gd name="T19" fmla="*/ 2472 h 2820"/>
                  <a:gd name="T20" fmla="*/ 837 w 2818"/>
                  <a:gd name="T21" fmla="*/ 2531 h 2820"/>
                  <a:gd name="T22" fmla="*/ 812 w 2818"/>
                  <a:gd name="T23" fmla="*/ 2590 h 2820"/>
                  <a:gd name="T24" fmla="*/ 778 w 2818"/>
                  <a:gd name="T25" fmla="*/ 2645 h 2820"/>
                  <a:gd name="T26" fmla="*/ 734 w 2818"/>
                  <a:gd name="T27" fmla="*/ 2694 h 2820"/>
                  <a:gd name="T28" fmla="*/ 686 w 2818"/>
                  <a:gd name="T29" fmla="*/ 2736 h 2820"/>
                  <a:gd name="T30" fmla="*/ 633 w 2818"/>
                  <a:gd name="T31" fmla="*/ 2770 h 2820"/>
                  <a:gd name="T32" fmla="*/ 578 w 2818"/>
                  <a:gd name="T33" fmla="*/ 2795 h 2820"/>
                  <a:gd name="T34" fmla="*/ 519 w 2818"/>
                  <a:gd name="T35" fmla="*/ 2812 h 2820"/>
                  <a:gd name="T36" fmla="*/ 460 w 2818"/>
                  <a:gd name="T37" fmla="*/ 2820 h 2820"/>
                  <a:gd name="T38" fmla="*/ 399 w 2818"/>
                  <a:gd name="T39" fmla="*/ 2820 h 2820"/>
                  <a:gd name="T40" fmla="*/ 340 w 2818"/>
                  <a:gd name="T41" fmla="*/ 2812 h 2820"/>
                  <a:gd name="T42" fmla="*/ 281 w 2818"/>
                  <a:gd name="T43" fmla="*/ 2795 h 2820"/>
                  <a:gd name="T44" fmla="*/ 226 w 2818"/>
                  <a:gd name="T45" fmla="*/ 2770 h 2820"/>
                  <a:gd name="T46" fmla="*/ 173 w 2818"/>
                  <a:gd name="T47" fmla="*/ 2736 h 2820"/>
                  <a:gd name="T48" fmla="*/ 125 w 2818"/>
                  <a:gd name="T49" fmla="*/ 2694 h 2820"/>
                  <a:gd name="T50" fmla="*/ 84 w 2818"/>
                  <a:gd name="T51" fmla="*/ 2647 h 2820"/>
                  <a:gd name="T52" fmla="*/ 49 w 2818"/>
                  <a:gd name="T53" fmla="*/ 2594 h 2820"/>
                  <a:gd name="T54" fmla="*/ 25 w 2818"/>
                  <a:gd name="T55" fmla="*/ 2538 h 2820"/>
                  <a:gd name="T56" fmla="*/ 8 w 2818"/>
                  <a:gd name="T57" fmla="*/ 2480 h 2820"/>
                  <a:gd name="T58" fmla="*/ 0 w 2818"/>
                  <a:gd name="T59" fmla="*/ 2421 h 2820"/>
                  <a:gd name="T60" fmla="*/ 0 w 2818"/>
                  <a:gd name="T61" fmla="*/ 2360 h 2820"/>
                  <a:gd name="T62" fmla="*/ 8 w 2818"/>
                  <a:gd name="T63" fmla="*/ 2301 h 2820"/>
                  <a:gd name="T64" fmla="*/ 25 w 2818"/>
                  <a:gd name="T65" fmla="*/ 2242 h 2820"/>
                  <a:gd name="T66" fmla="*/ 49 w 2818"/>
                  <a:gd name="T67" fmla="*/ 2187 h 2820"/>
                  <a:gd name="T68" fmla="*/ 84 w 2818"/>
                  <a:gd name="T69" fmla="*/ 2133 h 2820"/>
                  <a:gd name="T70" fmla="*/ 125 w 2818"/>
                  <a:gd name="T71" fmla="*/ 2086 h 2820"/>
                  <a:gd name="T72" fmla="*/ 175 w 2818"/>
                  <a:gd name="T73" fmla="*/ 2042 h 2820"/>
                  <a:gd name="T74" fmla="*/ 230 w 2818"/>
                  <a:gd name="T75" fmla="*/ 2008 h 2820"/>
                  <a:gd name="T76" fmla="*/ 287 w 2818"/>
                  <a:gd name="T77" fmla="*/ 1983 h 2820"/>
                  <a:gd name="T78" fmla="*/ 348 w 2818"/>
                  <a:gd name="T79" fmla="*/ 1968 h 2820"/>
                  <a:gd name="T80" fmla="*/ 411 w 2818"/>
                  <a:gd name="T81" fmla="*/ 1960 h 2820"/>
                  <a:gd name="T82" fmla="*/ 473 w 2818"/>
                  <a:gd name="T83" fmla="*/ 1962 h 2820"/>
                  <a:gd name="T84" fmla="*/ 534 w 2818"/>
                  <a:gd name="T85" fmla="*/ 1972 h 2820"/>
                  <a:gd name="T86" fmla="*/ 595 w 2818"/>
                  <a:gd name="T87" fmla="*/ 1993 h 2820"/>
                  <a:gd name="T88" fmla="*/ 1831 w 2818"/>
                  <a:gd name="T89" fmla="*/ 753 h 2820"/>
                  <a:gd name="T90" fmla="*/ 1805 w 2818"/>
                  <a:gd name="T91" fmla="*/ 548 h 2820"/>
                  <a:gd name="T92" fmla="*/ 2351 w 2818"/>
                  <a:gd name="T93" fmla="*/ 0 h 2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18" h="2820">
                    <a:moveTo>
                      <a:pt x="2351" y="0"/>
                    </a:moveTo>
                    <a:lnTo>
                      <a:pt x="2406" y="413"/>
                    </a:lnTo>
                    <a:lnTo>
                      <a:pt x="2818" y="468"/>
                    </a:lnTo>
                    <a:lnTo>
                      <a:pt x="2273" y="1014"/>
                    </a:lnTo>
                    <a:lnTo>
                      <a:pt x="2067" y="987"/>
                    </a:lnTo>
                    <a:lnTo>
                      <a:pt x="827" y="2225"/>
                    </a:lnTo>
                    <a:lnTo>
                      <a:pt x="848" y="2286"/>
                    </a:lnTo>
                    <a:lnTo>
                      <a:pt x="858" y="2346"/>
                    </a:lnTo>
                    <a:lnTo>
                      <a:pt x="860" y="2409"/>
                    </a:lnTo>
                    <a:lnTo>
                      <a:pt x="852" y="2472"/>
                    </a:lnTo>
                    <a:lnTo>
                      <a:pt x="837" y="2531"/>
                    </a:lnTo>
                    <a:lnTo>
                      <a:pt x="812" y="2590"/>
                    </a:lnTo>
                    <a:lnTo>
                      <a:pt x="778" y="2645"/>
                    </a:lnTo>
                    <a:lnTo>
                      <a:pt x="734" y="2694"/>
                    </a:lnTo>
                    <a:lnTo>
                      <a:pt x="686" y="2736"/>
                    </a:lnTo>
                    <a:lnTo>
                      <a:pt x="633" y="2770"/>
                    </a:lnTo>
                    <a:lnTo>
                      <a:pt x="578" y="2795"/>
                    </a:lnTo>
                    <a:lnTo>
                      <a:pt x="519" y="2812"/>
                    </a:lnTo>
                    <a:lnTo>
                      <a:pt x="460" y="2820"/>
                    </a:lnTo>
                    <a:lnTo>
                      <a:pt x="399" y="2820"/>
                    </a:lnTo>
                    <a:lnTo>
                      <a:pt x="340" y="2812"/>
                    </a:lnTo>
                    <a:lnTo>
                      <a:pt x="281" y="2795"/>
                    </a:lnTo>
                    <a:lnTo>
                      <a:pt x="226" y="2770"/>
                    </a:lnTo>
                    <a:lnTo>
                      <a:pt x="173" y="2736"/>
                    </a:lnTo>
                    <a:lnTo>
                      <a:pt x="125" y="2694"/>
                    </a:lnTo>
                    <a:lnTo>
                      <a:pt x="84" y="2647"/>
                    </a:lnTo>
                    <a:lnTo>
                      <a:pt x="49" y="2594"/>
                    </a:lnTo>
                    <a:lnTo>
                      <a:pt x="25" y="2538"/>
                    </a:lnTo>
                    <a:lnTo>
                      <a:pt x="8" y="2480"/>
                    </a:lnTo>
                    <a:lnTo>
                      <a:pt x="0" y="2421"/>
                    </a:lnTo>
                    <a:lnTo>
                      <a:pt x="0" y="2360"/>
                    </a:lnTo>
                    <a:lnTo>
                      <a:pt x="8" y="2301"/>
                    </a:lnTo>
                    <a:lnTo>
                      <a:pt x="25" y="2242"/>
                    </a:lnTo>
                    <a:lnTo>
                      <a:pt x="49" y="2187"/>
                    </a:lnTo>
                    <a:lnTo>
                      <a:pt x="84" y="2133"/>
                    </a:lnTo>
                    <a:lnTo>
                      <a:pt x="125" y="2086"/>
                    </a:lnTo>
                    <a:lnTo>
                      <a:pt x="175" y="2042"/>
                    </a:lnTo>
                    <a:lnTo>
                      <a:pt x="230" y="2008"/>
                    </a:lnTo>
                    <a:lnTo>
                      <a:pt x="287" y="1983"/>
                    </a:lnTo>
                    <a:lnTo>
                      <a:pt x="348" y="1968"/>
                    </a:lnTo>
                    <a:lnTo>
                      <a:pt x="411" y="1960"/>
                    </a:lnTo>
                    <a:lnTo>
                      <a:pt x="473" y="1962"/>
                    </a:lnTo>
                    <a:lnTo>
                      <a:pt x="534" y="1972"/>
                    </a:lnTo>
                    <a:lnTo>
                      <a:pt x="595" y="1993"/>
                    </a:lnTo>
                    <a:lnTo>
                      <a:pt x="1831" y="753"/>
                    </a:lnTo>
                    <a:lnTo>
                      <a:pt x="1805" y="548"/>
                    </a:lnTo>
                    <a:lnTo>
                      <a:pt x="23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200">
                <a:extLst>
                  <a:ext uri="{FF2B5EF4-FFF2-40B4-BE49-F238E27FC236}">
                    <a16:creationId xmlns:a16="http://schemas.microsoft.com/office/drawing/2014/main" id="{40E5584D-368B-E396-71D1-87ED05FBA0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5" y="2720"/>
                <a:ext cx="1063" cy="342"/>
              </a:xfrm>
              <a:custGeom>
                <a:avLst/>
                <a:gdLst>
                  <a:gd name="T0" fmla="*/ 1002 w 2126"/>
                  <a:gd name="T1" fmla="*/ 0 h 685"/>
                  <a:gd name="T2" fmla="*/ 1151 w 2126"/>
                  <a:gd name="T3" fmla="*/ 8 h 685"/>
                  <a:gd name="T4" fmla="*/ 1297 w 2126"/>
                  <a:gd name="T5" fmla="*/ 27 h 685"/>
                  <a:gd name="T6" fmla="*/ 1442 w 2126"/>
                  <a:gd name="T7" fmla="*/ 55 h 685"/>
                  <a:gd name="T8" fmla="*/ 1584 w 2126"/>
                  <a:gd name="T9" fmla="*/ 93 h 685"/>
                  <a:gd name="T10" fmla="*/ 1725 w 2126"/>
                  <a:gd name="T11" fmla="*/ 143 h 685"/>
                  <a:gd name="T12" fmla="*/ 1864 w 2126"/>
                  <a:gd name="T13" fmla="*/ 202 h 685"/>
                  <a:gd name="T14" fmla="*/ 1997 w 2126"/>
                  <a:gd name="T15" fmla="*/ 272 h 685"/>
                  <a:gd name="T16" fmla="*/ 2126 w 2126"/>
                  <a:gd name="T17" fmla="*/ 352 h 685"/>
                  <a:gd name="T18" fmla="*/ 1794 w 2126"/>
                  <a:gd name="T19" fmla="*/ 685 h 685"/>
                  <a:gd name="T20" fmla="*/ 1677 w 2126"/>
                  <a:gd name="T21" fmla="*/ 622 h 685"/>
                  <a:gd name="T22" fmla="*/ 1556 w 2126"/>
                  <a:gd name="T23" fmla="*/ 569 h 685"/>
                  <a:gd name="T24" fmla="*/ 1432 w 2126"/>
                  <a:gd name="T25" fmla="*/ 527 h 685"/>
                  <a:gd name="T26" fmla="*/ 1305 w 2126"/>
                  <a:gd name="T27" fmla="*/ 495 h 685"/>
                  <a:gd name="T28" fmla="*/ 1177 w 2126"/>
                  <a:gd name="T29" fmla="*/ 472 h 685"/>
                  <a:gd name="T30" fmla="*/ 1048 w 2126"/>
                  <a:gd name="T31" fmla="*/ 460 h 685"/>
                  <a:gd name="T32" fmla="*/ 919 w 2126"/>
                  <a:gd name="T33" fmla="*/ 459 h 685"/>
                  <a:gd name="T34" fmla="*/ 789 w 2126"/>
                  <a:gd name="T35" fmla="*/ 466 h 685"/>
                  <a:gd name="T36" fmla="*/ 660 w 2126"/>
                  <a:gd name="T37" fmla="*/ 485 h 685"/>
                  <a:gd name="T38" fmla="*/ 533 w 2126"/>
                  <a:gd name="T39" fmla="*/ 514 h 685"/>
                  <a:gd name="T40" fmla="*/ 407 w 2126"/>
                  <a:gd name="T41" fmla="*/ 552 h 685"/>
                  <a:gd name="T42" fmla="*/ 285 w 2126"/>
                  <a:gd name="T43" fmla="*/ 601 h 685"/>
                  <a:gd name="T44" fmla="*/ 166 w 2126"/>
                  <a:gd name="T45" fmla="*/ 660 h 685"/>
                  <a:gd name="T46" fmla="*/ 150 w 2126"/>
                  <a:gd name="T47" fmla="*/ 561 h 685"/>
                  <a:gd name="T48" fmla="*/ 126 w 2126"/>
                  <a:gd name="T49" fmla="*/ 472 h 685"/>
                  <a:gd name="T50" fmla="*/ 93 w 2126"/>
                  <a:gd name="T51" fmla="*/ 388 h 685"/>
                  <a:gd name="T52" fmla="*/ 55 w 2126"/>
                  <a:gd name="T53" fmla="*/ 310 h 685"/>
                  <a:gd name="T54" fmla="*/ 10 w 2126"/>
                  <a:gd name="T55" fmla="*/ 240 h 685"/>
                  <a:gd name="T56" fmla="*/ 0 w 2126"/>
                  <a:gd name="T57" fmla="*/ 228 h 685"/>
                  <a:gd name="T58" fmla="*/ 137 w 2126"/>
                  <a:gd name="T59" fmla="*/ 166 h 685"/>
                  <a:gd name="T60" fmla="*/ 276 w 2126"/>
                  <a:gd name="T61" fmla="*/ 112 h 685"/>
                  <a:gd name="T62" fmla="*/ 418 w 2126"/>
                  <a:gd name="T63" fmla="*/ 69 h 685"/>
                  <a:gd name="T64" fmla="*/ 563 w 2126"/>
                  <a:gd name="T65" fmla="*/ 36 h 685"/>
                  <a:gd name="T66" fmla="*/ 708 w 2126"/>
                  <a:gd name="T67" fmla="*/ 14 h 685"/>
                  <a:gd name="T68" fmla="*/ 856 w 2126"/>
                  <a:gd name="T69" fmla="*/ 2 h 685"/>
                  <a:gd name="T70" fmla="*/ 1002 w 2126"/>
                  <a:gd name="T71" fmla="*/ 0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26" h="685">
                    <a:moveTo>
                      <a:pt x="1002" y="0"/>
                    </a:moveTo>
                    <a:lnTo>
                      <a:pt x="1151" y="8"/>
                    </a:lnTo>
                    <a:lnTo>
                      <a:pt x="1297" y="27"/>
                    </a:lnTo>
                    <a:lnTo>
                      <a:pt x="1442" y="55"/>
                    </a:lnTo>
                    <a:lnTo>
                      <a:pt x="1584" y="93"/>
                    </a:lnTo>
                    <a:lnTo>
                      <a:pt x="1725" y="143"/>
                    </a:lnTo>
                    <a:lnTo>
                      <a:pt x="1864" y="202"/>
                    </a:lnTo>
                    <a:lnTo>
                      <a:pt x="1997" y="272"/>
                    </a:lnTo>
                    <a:lnTo>
                      <a:pt x="2126" y="352"/>
                    </a:lnTo>
                    <a:lnTo>
                      <a:pt x="1794" y="685"/>
                    </a:lnTo>
                    <a:lnTo>
                      <a:pt x="1677" y="622"/>
                    </a:lnTo>
                    <a:lnTo>
                      <a:pt x="1556" y="569"/>
                    </a:lnTo>
                    <a:lnTo>
                      <a:pt x="1432" y="527"/>
                    </a:lnTo>
                    <a:lnTo>
                      <a:pt x="1305" y="495"/>
                    </a:lnTo>
                    <a:lnTo>
                      <a:pt x="1177" y="472"/>
                    </a:lnTo>
                    <a:lnTo>
                      <a:pt x="1048" y="460"/>
                    </a:lnTo>
                    <a:lnTo>
                      <a:pt x="919" y="459"/>
                    </a:lnTo>
                    <a:lnTo>
                      <a:pt x="789" y="466"/>
                    </a:lnTo>
                    <a:lnTo>
                      <a:pt x="660" y="485"/>
                    </a:lnTo>
                    <a:lnTo>
                      <a:pt x="533" y="514"/>
                    </a:lnTo>
                    <a:lnTo>
                      <a:pt x="407" y="552"/>
                    </a:lnTo>
                    <a:lnTo>
                      <a:pt x="285" y="601"/>
                    </a:lnTo>
                    <a:lnTo>
                      <a:pt x="166" y="660"/>
                    </a:lnTo>
                    <a:lnTo>
                      <a:pt x="150" y="561"/>
                    </a:lnTo>
                    <a:lnTo>
                      <a:pt x="126" y="472"/>
                    </a:lnTo>
                    <a:lnTo>
                      <a:pt x="93" y="388"/>
                    </a:lnTo>
                    <a:lnTo>
                      <a:pt x="55" y="310"/>
                    </a:lnTo>
                    <a:lnTo>
                      <a:pt x="10" y="240"/>
                    </a:lnTo>
                    <a:lnTo>
                      <a:pt x="0" y="228"/>
                    </a:lnTo>
                    <a:lnTo>
                      <a:pt x="137" y="166"/>
                    </a:lnTo>
                    <a:lnTo>
                      <a:pt x="276" y="112"/>
                    </a:lnTo>
                    <a:lnTo>
                      <a:pt x="418" y="69"/>
                    </a:lnTo>
                    <a:lnTo>
                      <a:pt x="563" y="36"/>
                    </a:lnTo>
                    <a:lnTo>
                      <a:pt x="708" y="14"/>
                    </a:lnTo>
                    <a:lnTo>
                      <a:pt x="856" y="2"/>
                    </a:lnTo>
                    <a:lnTo>
                      <a:pt x="10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2" name="Group 14">
              <a:extLst>
                <a:ext uri="{FF2B5EF4-FFF2-40B4-BE49-F238E27FC236}">
                  <a16:creationId xmlns:a16="http://schemas.microsoft.com/office/drawing/2014/main" id="{AECE9BE5-84D6-5F82-455D-7B72BC59DC0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021734" y="4310773"/>
              <a:ext cx="588366" cy="496648"/>
              <a:chOff x="3025" y="1978"/>
              <a:chExt cx="1360" cy="1148"/>
            </a:xfrm>
            <a:solidFill>
              <a:schemeClr val="bg1"/>
            </a:solidFill>
          </p:grpSpPr>
          <p:sp>
            <p:nvSpPr>
              <p:cNvPr id="63" name="Freeform 16">
                <a:extLst>
                  <a:ext uri="{FF2B5EF4-FFF2-40B4-BE49-F238E27FC236}">
                    <a16:creationId xmlns:a16="http://schemas.microsoft.com/office/drawing/2014/main" id="{CBE572B9-C830-6124-1CAC-69B338B30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3" y="1978"/>
                <a:ext cx="297" cy="395"/>
              </a:xfrm>
              <a:custGeom>
                <a:avLst/>
                <a:gdLst>
                  <a:gd name="T0" fmla="*/ 505 w 891"/>
                  <a:gd name="T1" fmla="*/ 4 h 1186"/>
                  <a:gd name="T2" fmla="*/ 575 w 891"/>
                  <a:gd name="T3" fmla="*/ 20 h 1186"/>
                  <a:gd name="T4" fmla="*/ 634 w 891"/>
                  <a:gd name="T5" fmla="*/ 47 h 1186"/>
                  <a:gd name="T6" fmla="*/ 682 w 891"/>
                  <a:gd name="T7" fmla="*/ 81 h 1186"/>
                  <a:gd name="T8" fmla="*/ 714 w 891"/>
                  <a:gd name="T9" fmla="*/ 112 h 1186"/>
                  <a:gd name="T10" fmla="*/ 733 w 891"/>
                  <a:gd name="T11" fmla="*/ 135 h 1186"/>
                  <a:gd name="T12" fmla="*/ 739 w 891"/>
                  <a:gd name="T13" fmla="*/ 145 h 1186"/>
                  <a:gd name="T14" fmla="*/ 744 w 891"/>
                  <a:gd name="T15" fmla="*/ 145 h 1186"/>
                  <a:gd name="T16" fmla="*/ 757 w 891"/>
                  <a:gd name="T17" fmla="*/ 150 h 1186"/>
                  <a:gd name="T18" fmla="*/ 777 w 891"/>
                  <a:gd name="T19" fmla="*/ 159 h 1186"/>
                  <a:gd name="T20" fmla="*/ 801 w 891"/>
                  <a:gd name="T21" fmla="*/ 176 h 1186"/>
                  <a:gd name="T22" fmla="*/ 824 w 891"/>
                  <a:gd name="T23" fmla="*/ 203 h 1186"/>
                  <a:gd name="T24" fmla="*/ 844 w 891"/>
                  <a:gd name="T25" fmla="*/ 243 h 1186"/>
                  <a:gd name="T26" fmla="*/ 859 w 891"/>
                  <a:gd name="T27" fmla="*/ 296 h 1186"/>
                  <a:gd name="T28" fmla="*/ 865 w 891"/>
                  <a:gd name="T29" fmla="*/ 367 h 1186"/>
                  <a:gd name="T30" fmla="*/ 861 w 891"/>
                  <a:gd name="T31" fmla="*/ 457 h 1186"/>
                  <a:gd name="T32" fmla="*/ 848 w 891"/>
                  <a:gd name="T33" fmla="*/ 537 h 1186"/>
                  <a:gd name="T34" fmla="*/ 848 w 891"/>
                  <a:gd name="T35" fmla="*/ 566 h 1186"/>
                  <a:gd name="T36" fmla="*/ 866 w 891"/>
                  <a:gd name="T37" fmla="*/ 570 h 1186"/>
                  <a:gd name="T38" fmla="*/ 881 w 891"/>
                  <a:gd name="T39" fmla="*/ 585 h 1186"/>
                  <a:gd name="T40" fmla="*/ 890 w 891"/>
                  <a:gd name="T41" fmla="*/ 612 h 1186"/>
                  <a:gd name="T42" fmla="*/ 888 w 891"/>
                  <a:gd name="T43" fmla="*/ 655 h 1186"/>
                  <a:gd name="T44" fmla="*/ 875 w 891"/>
                  <a:gd name="T45" fmla="*/ 719 h 1186"/>
                  <a:gd name="T46" fmla="*/ 851 w 891"/>
                  <a:gd name="T47" fmla="*/ 789 h 1186"/>
                  <a:gd name="T48" fmla="*/ 829 w 891"/>
                  <a:gd name="T49" fmla="*/ 828 h 1186"/>
                  <a:gd name="T50" fmla="*/ 811 w 891"/>
                  <a:gd name="T51" fmla="*/ 846 h 1186"/>
                  <a:gd name="T52" fmla="*/ 793 w 891"/>
                  <a:gd name="T53" fmla="*/ 885 h 1186"/>
                  <a:gd name="T54" fmla="*/ 765 w 891"/>
                  <a:gd name="T55" fmla="*/ 960 h 1186"/>
                  <a:gd name="T56" fmla="*/ 719 w 891"/>
                  <a:gd name="T57" fmla="*/ 1034 h 1186"/>
                  <a:gd name="T58" fmla="*/ 658 w 891"/>
                  <a:gd name="T59" fmla="*/ 1100 h 1186"/>
                  <a:gd name="T60" fmla="*/ 583 w 891"/>
                  <a:gd name="T61" fmla="*/ 1152 h 1186"/>
                  <a:gd name="T62" fmla="*/ 502 w 891"/>
                  <a:gd name="T63" fmla="*/ 1181 h 1186"/>
                  <a:gd name="T64" fmla="*/ 426 w 891"/>
                  <a:gd name="T65" fmla="*/ 1186 h 1186"/>
                  <a:gd name="T66" fmla="*/ 349 w 891"/>
                  <a:gd name="T67" fmla="*/ 1170 h 1186"/>
                  <a:gd name="T68" fmla="*/ 266 w 891"/>
                  <a:gd name="T69" fmla="*/ 1128 h 1186"/>
                  <a:gd name="T70" fmla="*/ 198 w 891"/>
                  <a:gd name="T71" fmla="*/ 1069 h 1186"/>
                  <a:gd name="T72" fmla="*/ 145 w 891"/>
                  <a:gd name="T73" fmla="*/ 998 h 1186"/>
                  <a:gd name="T74" fmla="*/ 109 w 891"/>
                  <a:gd name="T75" fmla="*/ 923 h 1186"/>
                  <a:gd name="T76" fmla="*/ 89 w 891"/>
                  <a:gd name="T77" fmla="*/ 848 h 1186"/>
                  <a:gd name="T78" fmla="*/ 71 w 891"/>
                  <a:gd name="T79" fmla="*/ 840 h 1186"/>
                  <a:gd name="T80" fmla="*/ 50 w 891"/>
                  <a:gd name="T81" fmla="*/ 811 h 1186"/>
                  <a:gd name="T82" fmla="*/ 27 w 891"/>
                  <a:gd name="T83" fmla="*/ 758 h 1186"/>
                  <a:gd name="T84" fmla="*/ 8 w 891"/>
                  <a:gd name="T85" fmla="*/ 685 h 1186"/>
                  <a:gd name="T86" fmla="*/ 0 w 891"/>
                  <a:gd name="T87" fmla="*/ 632 h 1186"/>
                  <a:gd name="T88" fmla="*/ 4 w 891"/>
                  <a:gd name="T89" fmla="*/ 597 h 1186"/>
                  <a:gd name="T90" fmla="*/ 16 w 891"/>
                  <a:gd name="T91" fmla="*/ 576 h 1186"/>
                  <a:gd name="T92" fmla="*/ 34 w 891"/>
                  <a:gd name="T93" fmla="*/ 567 h 1186"/>
                  <a:gd name="T94" fmla="*/ 53 w 891"/>
                  <a:gd name="T95" fmla="*/ 566 h 1186"/>
                  <a:gd name="T96" fmla="*/ 37 w 891"/>
                  <a:gd name="T97" fmla="*/ 510 h 1186"/>
                  <a:gd name="T98" fmla="*/ 27 w 891"/>
                  <a:gd name="T99" fmla="*/ 417 h 1186"/>
                  <a:gd name="T100" fmla="*/ 37 w 891"/>
                  <a:gd name="T101" fmla="*/ 331 h 1186"/>
                  <a:gd name="T102" fmla="*/ 68 w 891"/>
                  <a:gd name="T103" fmla="*/ 247 h 1186"/>
                  <a:gd name="T104" fmla="*/ 115 w 891"/>
                  <a:gd name="T105" fmla="*/ 177 h 1186"/>
                  <a:gd name="T106" fmla="*/ 172 w 891"/>
                  <a:gd name="T107" fmla="*/ 118 h 1186"/>
                  <a:gd name="T108" fmla="*/ 239 w 891"/>
                  <a:gd name="T109" fmla="*/ 67 h 1186"/>
                  <a:gd name="T110" fmla="*/ 300 w 891"/>
                  <a:gd name="T111" fmla="*/ 32 h 1186"/>
                  <a:gd name="T112" fmla="*/ 374 w 891"/>
                  <a:gd name="T113" fmla="*/ 8 h 1186"/>
                  <a:gd name="T114" fmla="*/ 463 w 891"/>
                  <a:gd name="T115" fmla="*/ 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1" h="1186">
                    <a:moveTo>
                      <a:pt x="463" y="0"/>
                    </a:moveTo>
                    <a:lnTo>
                      <a:pt x="505" y="4"/>
                    </a:lnTo>
                    <a:lnTo>
                      <a:pt x="542" y="10"/>
                    </a:lnTo>
                    <a:lnTo>
                      <a:pt x="575" y="20"/>
                    </a:lnTo>
                    <a:lnTo>
                      <a:pt x="606" y="32"/>
                    </a:lnTo>
                    <a:lnTo>
                      <a:pt x="634" y="47"/>
                    </a:lnTo>
                    <a:lnTo>
                      <a:pt x="660" y="63"/>
                    </a:lnTo>
                    <a:lnTo>
                      <a:pt x="682" y="81"/>
                    </a:lnTo>
                    <a:lnTo>
                      <a:pt x="700" y="97"/>
                    </a:lnTo>
                    <a:lnTo>
                      <a:pt x="714" y="112"/>
                    </a:lnTo>
                    <a:lnTo>
                      <a:pt x="725" y="125"/>
                    </a:lnTo>
                    <a:lnTo>
                      <a:pt x="733" y="135"/>
                    </a:lnTo>
                    <a:lnTo>
                      <a:pt x="738" y="143"/>
                    </a:lnTo>
                    <a:lnTo>
                      <a:pt x="739" y="145"/>
                    </a:lnTo>
                    <a:lnTo>
                      <a:pt x="740" y="145"/>
                    </a:lnTo>
                    <a:lnTo>
                      <a:pt x="744" y="145"/>
                    </a:lnTo>
                    <a:lnTo>
                      <a:pt x="750" y="148"/>
                    </a:lnTo>
                    <a:lnTo>
                      <a:pt x="757" y="150"/>
                    </a:lnTo>
                    <a:lnTo>
                      <a:pt x="767" y="154"/>
                    </a:lnTo>
                    <a:lnTo>
                      <a:pt x="777" y="159"/>
                    </a:lnTo>
                    <a:lnTo>
                      <a:pt x="788" y="166"/>
                    </a:lnTo>
                    <a:lnTo>
                      <a:pt x="801" y="176"/>
                    </a:lnTo>
                    <a:lnTo>
                      <a:pt x="812" y="188"/>
                    </a:lnTo>
                    <a:lnTo>
                      <a:pt x="824" y="203"/>
                    </a:lnTo>
                    <a:lnTo>
                      <a:pt x="834" y="221"/>
                    </a:lnTo>
                    <a:lnTo>
                      <a:pt x="844" y="243"/>
                    </a:lnTo>
                    <a:lnTo>
                      <a:pt x="853" y="268"/>
                    </a:lnTo>
                    <a:lnTo>
                      <a:pt x="859" y="296"/>
                    </a:lnTo>
                    <a:lnTo>
                      <a:pt x="864" y="330"/>
                    </a:lnTo>
                    <a:lnTo>
                      <a:pt x="865" y="367"/>
                    </a:lnTo>
                    <a:lnTo>
                      <a:pt x="865" y="410"/>
                    </a:lnTo>
                    <a:lnTo>
                      <a:pt x="861" y="457"/>
                    </a:lnTo>
                    <a:lnTo>
                      <a:pt x="854" y="510"/>
                    </a:lnTo>
                    <a:lnTo>
                      <a:pt x="848" y="537"/>
                    </a:lnTo>
                    <a:lnTo>
                      <a:pt x="839" y="566"/>
                    </a:lnTo>
                    <a:lnTo>
                      <a:pt x="848" y="566"/>
                    </a:lnTo>
                    <a:lnTo>
                      <a:pt x="858" y="567"/>
                    </a:lnTo>
                    <a:lnTo>
                      <a:pt x="866" y="570"/>
                    </a:lnTo>
                    <a:lnTo>
                      <a:pt x="875" y="576"/>
                    </a:lnTo>
                    <a:lnTo>
                      <a:pt x="881" y="585"/>
                    </a:lnTo>
                    <a:lnTo>
                      <a:pt x="886" y="597"/>
                    </a:lnTo>
                    <a:lnTo>
                      <a:pt x="890" y="612"/>
                    </a:lnTo>
                    <a:lnTo>
                      <a:pt x="891" y="632"/>
                    </a:lnTo>
                    <a:lnTo>
                      <a:pt x="888" y="655"/>
                    </a:lnTo>
                    <a:lnTo>
                      <a:pt x="884" y="685"/>
                    </a:lnTo>
                    <a:lnTo>
                      <a:pt x="875" y="719"/>
                    </a:lnTo>
                    <a:lnTo>
                      <a:pt x="864" y="758"/>
                    </a:lnTo>
                    <a:lnTo>
                      <a:pt x="851" y="789"/>
                    </a:lnTo>
                    <a:lnTo>
                      <a:pt x="840" y="811"/>
                    </a:lnTo>
                    <a:lnTo>
                      <a:pt x="829" y="828"/>
                    </a:lnTo>
                    <a:lnTo>
                      <a:pt x="819" y="840"/>
                    </a:lnTo>
                    <a:lnTo>
                      <a:pt x="811" y="846"/>
                    </a:lnTo>
                    <a:lnTo>
                      <a:pt x="801" y="848"/>
                    </a:lnTo>
                    <a:lnTo>
                      <a:pt x="793" y="885"/>
                    </a:lnTo>
                    <a:lnTo>
                      <a:pt x="781" y="923"/>
                    </a:lnTo>
                    <a:lnTo>
                      <a:pt x="765" y="960"/>
                    </a:lnTo>
                    <a:lnTo>
                      <a:pt x="744" y="998"/>
                    </a:lnTo>
                    <a:lnTo>
                      <a:pt x="719" y="1034"/>
                    </a:lnTo>
                    <a:lnTo>
                      <a:pt x="690" y="1069"/>
                    </a:lnTo>
                    <a:lnTo>
                      <a:pt x="658" y="1100"/>
                    </a:lnTo>
                    <a:lnTo>
                      <a:pt x="622" y="1128"/>
                    </a:lnTo>
                    <a:lnTo>
                      <a:pt x="583" y="1152"/>
                    </a:lnTo>
                    <a:lnTo>
                      <a:pt x="541" y="1170"/>
                    </a:lnTo>
                    <a:lnTo>
                      <a:pt x="502" y="1181"/>
                    </a:lnTo>
                    <a:lnTo>
                      <a:pt x="464" y="1186"/>
                    </a:lnTo>
                    <a:lnTo>
                      <a:pt x="426" y="1186"/>
                    </a:lnTo>
                    <a:lnTo>
                      <a:pt x="387" y="1181"/>
                    </a:lnTo>
                    <a:lnTo>
                      <a:pt x="349" y="1170"/>
                    </a:lnTo>
                    <a:lnTo>
                      <a:pt x="306" y="1152"/>
                    </a:lnTo>
                    <a:lnTo>
                      <a:pt x="266" y="1128"/>
                    </a:lnTo>
                    <a:lnTo>
                      <a:pt x="230" y="1100"/>
                    </a:lnTo>
                    <a:lnTo>
                      <a:pt x="198" y="1069"/>
                    </a:lnTo>
                    <a:lnTo>
                      <a:pt x="170" y="1034"/>
                    </a:lnTo>
                    <a:lnTo>
                      <a:pt x="145" y="998"/>
                    </a:lnTo>
                    <a:lnTo>
                      <a:pt x="125" y="960"/>
                    </a:lnTo>
                    <a:lnTo>
                      <a:pt x="109" y="923"/>
                    </a:lnTo>
                    <a:lnTo>
                      <a:pt x="97" y="885"/>
                    </a:lnTo>
                    <a:lnTo>
                      <a:pt x="89" y="848"/>
                    </a:lnTo>
                    <a:lnTo>
                      <a:pt x="81" y="846"/>
                    </a:lnTo>
                    <a:lnTo>
                      <a:pt x="71" y="840"/>
                    </a:lnTo>
                    <a:lnTo>
                      <a:pt x="61" y="828"/>
                    </a:lnTo>
                    <a:lnTo>
                      <a:pt x="50" y="811"/>
                    </a:lnTo>
                    <a:lnTo>
                      <a:pt x="40" y="788"/>
                    </a:lnTo>
                    <a:lnTo>
                      <a:pt x="27" y="758"/>
                    </a:lnTo>
                    <a:lnTo>
                      <a:pt x="16" y="719"/>
                    </a:lnTo>
                    <a:lnTo>
                      <a:pt x="8" y="685"/>
                    </a:lnTo>
                    <a:lnTo>
                      <a:pt x="3" y="655"/>
                    </a:lnTo>
                    <a:lnTo>
                      <a:pt x="0" y="632"/>
                    </a:lnTo>
                    <a:lnTo>
                      <a:pt x="1" y="612"/>
                    </a:lnTo>
                    <a:lnTo>
                      <a:pt x="4" y="597"/>
                    </a:lnTo>
                    <a:lnTo>
                      <a:pt x="10" y="585"/>
                    </a:lnTo>
                    <a:lnTo>
                      <a:pt x="16" y="576"/>
                    </a:lnTo>
                    <a:lnTo>
                      <a:pt x="25" y="570"/>
                    </a:lnTo>
                    <a:lnTo>
                      <a:pt x="34" y="567"/>
                    </a:lnTo>
                    <a:lnTo>
                      <a:pt x="43" y="566"/>
                    </a:lnTo>
                    <a:lnTo>
                      <a:pt x="53" y="566"/>
                    </a:lnTo>
                    <a:lnTo>
                      <a:pt x="43" y="537"/>
                    </a:lnTo>
                    <a:lnTo>
                      <a:pt x="37" y="510"/>
                    </a:lnTo>
                    <a:lnTo>
                      <a:pt x="30" y="463"/>
                    </a:lnTo>
                    <a:lnTo>
                      <a:pt x="27" y="417"/>
                    </a:lnTo>
                    <a:lnTo>
                      <a:pt x="29" y="374"/>
                    </a:lnTo>
                    <a:lnTo>
                      <a:pt x="37" y="331"/>
                    </a:lnTo>
                    <a:lnTo>
                      <a:pt x="51" y="287"/>
                    </a:lnTo>
                    <a:lnTo>
                      <a:pt x="68" y="247"/>
                    </a:lnTo>
                    <a:lnTo>
                      <a:pt x="90" y="211"/>
                    </a:lnTo>
                    <a:lnTo>
                      <a:pt x="115" y="177"/>
                    </a:lnTo>
                    <a:lnTo>
                      <a:pt x="142" y="148"/>
                    </a:lnTo>
                    <a:lnTo>
                      <a:pt x="172" y="118"/>
                    </a:lnTo>
                    <a:lnTo>
                      <a:pt x="204" y="91"/>
                    </a:lnTo>
                    <a:lnTo>
                      <a:pt x="239" y="67"/>
                    </a:lnTo>
                    <a:lnTo>
                      <a:pt x="267" y="48"/>
                    </a:lnTo>
                    <a:lnTo>
                      <a:pt x="300" y="32"/>
                    </a:lnTo>
                    <a:lnTo>
                      <a:pt x="333" y="19"/>
                    </a:lnTo>
                    <a:lnTo>
                      <a:pt x="374" y="8"/>
                    </a:lnTo>
                    <a:lnTo>
                      <a:pt x="418" y="3"/>
                    </a:lnTo>
                    <a:lnTo>
                      <a:pt x="4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17">
                <a:extLst>
                  <a:ext uri="{FF2B5EF4-FFF2-40B4-BE49-F238E27FC236}">
                    <a16:creationId xmlns:a16="http://schemas.microsoft.com/office/drawing/2014/main" id="{DB55E642-2A63-4AC8-E991-904E66E2B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5" y="1978"/>
                <a:ext cx="297" cy="395"/>
              </a:xfrm>
              <a:custGeom>
                <a:avLst/>
                <a:gdLst>
                  <a:gd name="T0" fmla="*/ 505 w 891"/>
                  <a:gd name="T1" fmla="*/ 4 h 1186"/>
                  <a:gd name="T2" fmla="*/ 576 w 891"/>
                  <a:gd name="T3" fmla="*/ 20 h 1186"/>
                  <a:gd name="T4" fmla="*/ 633 w 891"/>
                  <a:gd name="T5" fmla="*/ 47 h 1186"/>
                  <a:gd name="T6" fmla="*/ 683 w 891"/>
                  <a:gd name="T7" fmla="*/ 81 h 1186"/>
                  <a:gd name="T8" fmla="*/ 715 w 891"/>
                  <a:gd name="T9" fmla="*/ 112 h 1186"/>
                  <a:gd name="T10" fmla="*/ 733 w 891"/>
                  <a:gd name="T11" fmla="*/ 135 h 1186"/>
                  <a:gd name="T12" fmla="*/ 738 w 891"/>
                  <a:gd name="T13" fmla="*/ 145 h 1186"/>
                  <a:gd name="T14" fmla="*/ 745 w 891"/>
                  <a:gd name="T15" fmla="*/ 145 h 1186"/>
                  <a:gd name="T16" fmla="*/ 758 w 891"/>
                  <a:gd name="T17" fmla="*/ 150 h 1186"/>
                  <a:gd name="T18" fmla="*/ 778 w 891"/>
                  <a:gd name="T19" fmla="*/ 159 h 1186"/>
                  <a:gd name="T20" fmla="*/ 800 w 891"/>
                  <a:gd name="T21" fmla="*/ 176 h 1186"/>
                  <a:gd name="T22" fmla="*/ 824 w 891"/>
                  <a:gd name="T23" fmla="*/ 203 h 1186"/>
                  <a:gd name="T24" fmla="*/ 844 w 891"/>
                  <a:gd name="T25" fmla="*/ 243 h 1186"/>
                  <a:gd name="T26" fmla="*/ 858 w 891"/>
                  <a:gd name="T27" fmla="*/ 296 h 1186"/>
                  <a:gd name="T28" fmla="*/ 866 w 891"/>
                  <a:gd name="T29" fmla="*/ 367 h 1186"/>
                  <a:gd name="T30" fmla="*/ 861 w 891"/>
                  <a:gd name="T31" fmla="*/ 457 h 1186"/>
                  <a:gd name="T32" fmla="*/ 847 w 891"/>
                  <a:gd name="T33" fmla="*/ 537 h 1186"/>
                  <a:gd name="T34" fmla="*/ 849 w 891"/>
                  <a:gd name="T35" fmla="*/ 566 h 1186"/>
                  <a:gd name="T36" fmla="*/ 866 w 891"/>
                  <a:gd name="T37" fmla="*/ 570 h 1186"/>
                  <a:gd name="T38" fmla="*/ 882 w 891"/>
                  <a:gd name="T39" fmla="*/ 585 h 1186"/>
                  <a:gd name="T40" fmla="*/ 889 w 891"/>
                  <a:gd name="T41" fmla="*/ 612 h 1186"/>
                  <a:gd name="T42" fmla="*/ 889 w 891"/>
                  <a:gd name="T43" fmla="*/ 655 h 1186"/>
                  <a:gd name="T44" fmla="*/ 876 w 891"/>
                  <a:gd name="T45" fmla="*/ 719 h 1186"/>
                  <a:gd name="T46" fmla="*/ 852 w 891"/>
                  <a:gd name="T47" fmla="*/ 789 h 1186"/>
                  <a:gd name="T48" fmla="*/ 830 w 891"/>
                  <a:gd name="T49" fmla="*/ 828 h 1186"/>
                  <a:gd name="T50" fmla="*/ 810 w 891"/>
                  <a:gd name="T51" fmla="*/ 846 h 1186"/>
                  <a:gd name="T52" fmla="*/ 793 w 891"/>
                  <a:gd name="T53" fmla="*/ 885 h 1186"/>
                  <a:gd name="T54" fmla="*/ 764 w 891"/>
                  <a:gd name="T55" fmla="*/ 960 h 1186"/>
                  <a:gd name="T56" fmla="*/ 720 w 891"/>
                  <a:gd name="T57" fmla="*/ 1034 h 1186"/>
                  <a:gd name="T58" fmla="*/ 658 w 891"/>
                  <a:gd name="T59" fmla="*/ 1100 h 1186"/>
                  <a:gd name="T60" fmla="*/ 582 w 891"/>
                  <a:gd name="T61" fmla="*/ 1152 h 1186"/>
                  <a:gd name="T62" fmla="*/ 503 w 891"/>
                  <a:gd name="T63" fmla="*/ 1181 h 1186"/>
                  <a:gd name="T64" fmla="*/ 425 w 891"/>
                  <a:gd name="T65" fmla="*/ 1186 h 1186"/>
                  <a:gd name="T66" fmla="*/ 350 w 891"/>
                  <a:gd name="T67" fmla="*/ 1170 h 1186"/>
                  <a:gd name="T68" fmla="*/ 266 w 891"/>
                  <a:gd name="T69" fmla="*/ 1128 h 1186"/>
                  <a:gd name="T70" fmla="*/ 198 w 891"/>
                  <a:gd name="T71" fmla="*/ 1069 h 1186"/>
                  <a:gd name="T72" fmla="*/ 146 w 891"/>
                  <a:gd name="T73" fmla="*/ 998 h 1186"/>
                  <a:gd name="T74" fmla="*/ 109 w 891"/>
                  <a:gd name="T75" fmla="*/ 923 h 1186"/>
                  <a:gd name="T76" fmla="*/ 90 w 891"/>
                  <a:gd name="T77" fmla="*/ 848 h 1186"/>
                  <a:gd name="T78" fmla="*/ 72 w 891"/>
                  <a:gd name="T79" fmla="*/ 840 h 1186"/>
                  <a:gd name="T80" fmla="*/ 50 w 891"/>
                  <a:gd name="T81" fmla="*/ 811 h 1186"/>
                  <a:gd name="T82" fmla="*/ 28 w 891"/>
                  <a:gd name="T83" fmla="*/ 758 h 1186"/>
                  <a:gd name="T84" fmla="*/ 7 w 891"/>
                  <a:gd name="T85" fmla="*/ 685 h 1186"/>
                  <a:gd name="T86" fmla="*/ 0 w 891"/>
                  <a:gd name="T87" fmla="*/ 632 h 1186"/>
                  <a:gd name="T88" fmla="*/ 5 w 891"/>
                  <a:gd name="T89" fmla="*/ 597 h 1186"/>
                  <a:gd name="T90" fmla="*/ 17 w 891"/>
                  <a:gd name="T91" fmla="*/ 576 h 1186"/>
                  <a:gd name="T92" fmla="*/ 34 w 891"/>
                  <a:gd name="T93" fmla="*/ 567 h 1186"/>
                  <a:gd name="T94" fmla="*/ 53 w 891"/>
                  <a:gd name="T95" fmla="*/ 566 h 1186"/>
                  <a:gd name="T96" fmla="*/ 38 w 891"/>
                  <a:gd name="T97" fmla="*/ 510 h 1186"/>
                  <a:gd name="T98" fmla="*/ 27 w 891"/>
                  <a:gd name="T99" fmla="*/ 417 h 1186"/>
                  <a:gd name="T100" fmla="*/ 37 w 891"/>
                  <a:gd name="T101" fmla="*/ 331 h 1186"/>
                  <a:gd name="T102" fmla="*/ 69 w 891"/>
                  <a:gd name="T103" fmla="*/ 247 h 1186"/>
                  <a:gd name="T104" fmla="*/ 115 w 891"/>
                  <a:gd name="T105" fmla="*/ 177 h 1186"/>
                  <a:gd name="T106" fmla="*/ 172 w 891"/>
                  <a:gd name="T107" fmla="*/ 118 h 1186"/>
                  <a:gd name="T108" fmla="*/ 239 w 891"/>
                  <a:gd name="T109" fmla="*/ 67 h 1186"/>
                  <a:gd name="T110" fmla="*/ 299 w 891"/>
                  <a:gd name="T111" fmla="*/ 32 h 1186"/>
                  <a:gd name="T112" fmla="*/ 375 w 891"/>
                  <a:gd name="T113" fmla="*/ 8 h 1186"/>
                  <a:gd name="T114" fmla="*/ 464 w 891"/>
                  <a:gd name="T115" fmla="*/ 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1" h="1186">
                    <a:moveTo>
                      <a:pt x="464" y="0"/>
                    </a:moveTo>
                    <a:lnTo>
                      <a:pt x="505" y="4"/>
                    </a:lnTo>
                    <a:lnTo>
                      <a:pt x="542" y="10"/>
                    </a:lnTo>
                    <a:lnTo>
                      <a:pt x="576" y="20"/>
                    </a:lnTo>
                    <a:lnTo>
                      <a:pt x="607" y="32"/>
                    </a:lnTo>
                    <a:lnTo>
                      <a:pt x="633" y="47"/>
                    </a:lnTo>
                    <a:lnTo>
                      <a:pt x="660" y="63"/>
                    </a:lnTo>
                    <a:lnTo>
                      <a:pt x="683" y="81"/>
                    </a:lnTo>
                    <a:lnTo>
                      <a:pt x="700" y="97"/>
                    </a:lnTo>
                    <a:lnTo>
                      <a:pt x="715" y="112"/>
                    </a:lnTo>
                    <a:lnTo>
                      <a:pt x="726" y="125"/>
                    </a:lnTo>
                    <a:lnTo>
                      <a:pt x="733" y="135"/>
                    </a:lnTo>
                    <a:lnTo>
                      <a:pt x="737" y="143"/>
                    </a:lnTo>
                    <a:lnTo>
                      <a:pt x="738" y="145"/>
                    </a:lnTo>
                    <a:lnTo>
                      <a:pt x="740" y="145"/>
                    </a:lnTo>
                    <a:lnTo>
                      <a:pt x="745" y="145"/>
                    </a:lnTo>
                    <a:lnTo>
                      <a:pt x="750" y="148"/>
                    </a:lnTo>
                    <a:lnTo>
                      <a:pt x="758" y="150"/>
                    </a:lnTo>
                    <a:lnTo>
                      <a:pt x="767" y="154"/>
                    </a:lnTo>
                    <a:lnTo>
                      <a:pt x="778" y="159"/>
                    </a:lnTo>
                    <a:lnTo>
                      <a:pt x="789" y="166"/>
                    </a:lnTo>
                    <a:lnTo>
                      <a:pt x="800" y="176"/>
                    </a:lnTo>
                    <a:lnTo>
                      <a:pt x="813" y="188"/>
                    </a:lnTo>
                    <a:lnTo>
                      <a:pt x="824" y="203"/>
                    </a:lnTo>
                    <a:lnTo>
                      <a:pt x="835" y="221"/>
                    </a:lnTo>
                    <a:lnTo>
                      <a:pt x="844" y="243"/>
                    </a:lnTo>
                    <a:lnTo>
                      <a:pt x="852" y="268"/>
                    </a:lnTo>
                    <a:lnTo>
                      <a:pt x="858" y="296"/>
                    </a:lnTo>
                    <a:lnTo>
                      <a:pt x="863" y="330"/>
                    </a:lnTo>
                    <a:lnTo>
                      <a:pt x="866" y="367"/>
                    </a:lnTo>
                    <a:lnTo>
                      <a:pt x="865" y="410"/>
                    </a:lnTo>
                    <a:lnTo>
                      <a:pt x="861" y="457"/>
                    </a:lnTo>
                    <a:lnTo>
                      <a:pt x="853" y="510"/>
                    </a:lnTo>
                    <a:lnTo>
                      <a:pt x="847" y="537"/>
                    </a:lnTo>
                    <a:lnTo>
                      <a:pt x="839" y="566"/>
                    </a:lnTo>
                    <a:lnTo>
                      <a:pt x="849" y="566"/>
                    </a:lnTo>
                    <a:lnTo>
                      <a:pt x="857" y="567"/>
                    </a:lnTo>
                    <a:lnTo>
                      <a:pt x="866" y="570"/>
                    </a:lnTo>
                    <a:lnTo>
                      <a:pt x="874" y="576"/>
                    </a:lnTo>
                    <a:lnTo>
                      <a:pt x="882" y="585"/>
                    </a:lnTo>
                    <a:lnTo>
                      <a:pt x="887" y="597"/>
                    </a:lnTo>
                    <a:lnTo>
                      <a:pt x="889" y="612"/>
                    </a:lnTo>
                    <a:lnTo>
                      <a:pt x="891" y="632"/>
                    </a:lnTo>
                    <a:lnTo>
                      <a:pt x="889" y="655"/>
                    </a:lnTo>
                    <a:lnTo>
                      <a:pt x="884" y="685"/>
                    </a:lnTo>
                    <a:lnTo>
                      <a:pt x="876" y="719"/>
                    </a:lnTo>
                    <a:lnTo>
                      <a:pt x="863" y="758"/>
                    </a:lnTo>
                    <a:lnTo>
                      <a:pt x="852" y="789"/>
                    </a:lnTo>
                    <a:lnTo>
                      <a:pt x="841" y="811"/>
                    </a:lnTo>
                    <a:lnTo>
                      <a:pt x="830" y="828"/>
                    </a:lnTo>
                    <a:lnTo>
                      <a:pt x="820" y="840"/>
                    </a:lnTo>
                    <a:lnTo>
                      <a:pt x="810" y="846"/>
                    </a:lnTo>
                    <a:lnTo>
                      <a:pt x="801" y="848"/>
                    </a:lnTo>
                    <a:lnTo>
                      <a:pt x="793" y="885"/>
                    </a:lnTo>
                    <a:lnTo>
                      <a:pt x="782" y="923"/>
                    </a:lnTo>
                    <a:lnTo>
                      <a:pt x="764" y="960"/>
                    </a:lnTo>
                    <a:lnTo>
                      <a:pt x="743" y="998"/>
                    </a:lnTo>
                    <a:lnTo>
                      <a:pt x="720" y="1034"/>
                    </a:lnTo>
                    <a:lnTo>
                      <a:pt x="690" y="1069"/>
                    </a:lnTo>
                    <a:lnTo>
                      <a:pt x="658" y="1100"/>
                    </a:lnTo>
                    <a:lnTo>
                      <a:pt x="622" y="1128"/>
                    </a:lnTo>
                    <a:lnTo>
                      <a:pt x="582" y="1152"/>
                    </a:lnTo>
                    <a:lnTo>
                      <a:pt x="540" y="1170"/>
                    </a:lnTo>
                    <a:lnTo>
                      <a:pt x="503" y="1181"/>
                    </a:lnTo>
                    <a:lnTo>
                      <a:pt x="465" y="1186"/>
                    </a:lnTo>
                    <a:lnTo>
                      <a:pt x="425" y="1186"/>
                    </a:lnTo>
                    <a:lnTo>
                      <a:pt x="387" y="1181"/>
                    </a:lnTo>
                    <a:lnTo>
                      <a:pt x="350" y="1170"/>
                    </a:lnTo>
                    <a:lnTo>
                      <a:pt x="307" y="1152"/>
                    </a:lnTo>
                    <a:lnTo>
                      <a:pt x="266" y="1128"/>
                    </a:lnTo>
                    <a:lnTo>
                      <a:pt x="230" y="1100"/>
                    </a:lnTo>
                    <a:lnTo>
                      <a:pt x="198" y="1069"/>
                    </a:lnTo>
                    <a:lnTo>
                      <a:pt x="170" y="1034"/>
                    </a:lnTo>
                    <a:lnTo>
                      <a:pt x="146" y="998"/>
                    </a:lnTo>
                    <a:lnTo>
                      <a:pt x="125" y="960"/>
                    </a:lnTo>
                    <a:lnTo>
                      <a:pt x="109" y="923"/>
                    </a:lnTo>
                    <a:lnTo>
                      <a:pt x="97" y="885"/>
                    </a:lnTo>
                    <a:lnTo>
                      <a:pt x="90" y="848"/>
                    </a:lnTo>
                    <a:lnTo>
                      <a:pt x="81" y="846"/>
                    </a:lnTo>
                    <a:lnTo>
                      <a:pt x="72" y="840"/>
                    </a:lnTo>
                    <a:lnTo>
                      <a:pt x="62" y="828"/>
                    </a:lnTo>
                    <a:lnTo>
                      <a:pt x="50" y="811"/>
                    </a:lnTo>
                    <a:lnTo>
                      <a:pt x="39" y="788"/>
                    </a:lnTo>
                    <a:lnTo>
                      <a:pt x="28" y="758"/>
                    </a:lnTo>
                    <a:lnTo>
                      <a:pt x="16" y="719"/>
                    </a:lnTo>
                    <a:lnTo>
                      <a:pt x="7" y="685"/>
                    </a:lnTo>
                    <a:lnTo>
                      <a:pt x="2" y="655"/>
                    </a:lnTo>
                    <a:lnTo>
                      <a:pt x="0" y="632"/>
                    </a:lnTo>
                    <a:lnTo>
                      <a:pt x="1" y="612"/>
                    </a:lnTo>
                    <a:lnTo>
                      <a:pt x="5" y="597"/>
                    </a:lnTo>
                    <a:lnTo>
                      <a:pt x="10" y="585"/>
                    </a:lnTo>
                    <a:lnTo>
                      <a:pt x="17" y="576"/>
                    </a:lnTo>
                    <a:lnTo>
                      <a:pt x="24" y="570"/>
                    </a:lnTo>
                    <a:lnTo>
                      <a:pt x="34" y="567"/>
                    </a:lnTo>
                    <a:lnTo>
                      <a:pt x="43" y="566"/>
                    </a:lnTo>
                    <a:lnTo>
                      <a:pt x="53" y="566"/>
                    </a:lnTo>
                    <a:lnTo>
                      <a:pt x="44" y="537"/>
                    </a:lnTo>
                    <a:lnTo>
                      <a:pt x="38" y="510"/>
                    </a:lnTo>
                    <a:lnTo>
                      <a:pt x="31" y="463"/>
                    </a:lnTo>
                    <a:lnTo>
                      <a:pt x="27" y="417"/>
                    </a:lnTo>
                    <a:lnTo>
                      <a:pt x="29" y="374"/>
                    </a:lnTo>
                    <a:lnTo>
                      <a:pt x="37" y="331"/>
                    </a:lnTo>
                    <a:lnTo>
                      <a:pt x="50" y="287"/>
                    </a:lnTo>
                    <a:lnTo>
                      <a:pt x="69" y="247"/>
                    </a:lnTo>
                    <a:lnTo>
                      <a:pt x="90" y="211"/>
                    </a:lnTo>
                    <a:lnTo>
                      <a:pt x="115" y="177"/>
                    </a:lnTo>
                    <a:lnTo>
                      <a:pt x="142" y="148"/>
                    </a:lnTo>
                    <a:lnTo>
                      <a:pt x="172" y="118"/>
                    </a:lnTo>
                    <a:lnTo>
                      <a:pt x="205" y="91"/>
                    </a:lnTo>
                    <a:lnTo>
                      <a:pt x="239" y="67"/>
                    </a:lnTo>
                    <a:lnTo>
                      <a:pt x="268" y="48"/>
                    </a:lnTo>
                    <a:lnTo>
                      <a:pt x="299" y="32"/>
                    </a:lnTo>
                    <a:lnTo>
                      <a:pt x="333" y="19"/>
                    </a:lnTo>
                    <a:lnTo>
                      <a:pt x="375" y="8"/>
                    </a:lnTo>
                    <a:lnTo>
                      <a:pt x="419" y="3"/>
                    </a:lnTo>
                    <a:lnTo>
                      <a:pt x="4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8">
                <a:extLst>
                  <a:ext uri="{FF2B5EF4-FFF2-40B4-BE49-F238E27FC236}">
                    <a16:creationId xmlns:a16="http://schemas.microsoft.com/office/drawing/2014/main" id="{F708802C-8002-3D70-173A-20EC341CD4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1" y="2035"/>
                <a:ext cx="326" cy="435"/>
              </a:xfrm>
              <a:custGeom>
                <a:avLst/>
                <a:gdLst>
                  <a:gd name="T0" fmla="*/ 554 w 978"/>
                  <a:gd name="T1" fmla="*/ 4 h 1303"/>
                  <a:gd name="T2" fmla="*/ 632 w 978"/>
                  <a:gd name="T3" fmla="*/ 23 h 1303"/>
                  <a:gd name="T4" fmla="*/ 695 w 978"/>
                  <a:gd name="T5" fmla="*/ 52 h 1303"/>
                  <a:gd name="T6" fmla="*/ 749 w 978"/>
                  <a:gd name="T7" fmla="*/ 88 h 1303"/>
                  <a:gd name="T8" fmla="*/ 784 w 978"/>
                  <a:gd name="T9" fmla="*/ 123 h 1303"/>
                  <a:gd name="T10" fmla="*/ 804 w 978"/>
                  <a:gd name="T11" fmla="*/ 149 h 1303"/>
                  <a:gd name="T12" fmla="*/ 810 w 978"/>
                  <a:gd name="T13" fmla="*/ 159 h 1303"/>
                  <a:gd name="T14" fmla="*/ 815 w 978"/>
                  <a:gd name="T15" fmla="*/ 160 h 1303"/>
                  <a:gd name="T16" fmla="*/ 830 w 978"/>
                  <a:gd name="T17" fmla="*/ 164 h 1303"/>
                  <a:gd name="T18" fmla="*/ 850 w 978"/>
                  <a:gd name="T19" fmla="*/ 172 h 1303"/>
                  <a:gd name="T20" fmla="*/ 874 w 978"/>
                  <a:gd name="T21" fmla="*/ 188 h 1303"/>
                  <a:gd name="T22" fmla="*/ 897 w 978"/>
                  <a:gd name="T23" fmla="*/ 214 h 1303"/>
                  <a:gd name="T24" fmla="*/ 919 w 978"/>
                  <a:gd name="T25" fmla="*/ 252 h 1303"/>
                  <a:gd name="T26" fmla="*/ 938 w 978"/>
                  <a:gd name="T27" fmla="*/ 302 h 1303"/>
                  <a:gd name="T28" fmla="*/ 948 w 978"/>
                  <a:gd name="T29" fmla="*/ 369 h 1303"/>
                  <a:gd name="T30" fmla="*/ 948 w 978"/>
                  <a:gd name="T31" fmla="*/ 455 h 1303"/>
                  <a:gd name="T32" fmla="*/ 937 w 978"/>
                  <a:gd name="T33" fmla="*/ 560 h 1303"/>
                  <a:gd name="T34" fmla="*/ 919 w 978"/>
                  <a:gd name="T35" fmla="*/ 622 h 1303"/>
                  <a:gd name="T36" fmla="*/ 939 w 978"/>
                  <a:gd name="T37" fmla="*/ 623 h 1303"/>
                  <a:gd name="T38" fmla="*/ 956 w 978"/>
                  <a:gd name="T39" fmla="*/ 630 h 1303"/>
                  <a:gd name="T40" fmla="*/ 970 w 978"/>
                  <a:gd name="T41" fmla="*/ 649 h 1303"/>
                  <a:gd name="T42" fmla="*/ 978 w 978"/>
                  <a:gd name="T43" fmla="*/ 679 h 1303"/>
                  <a:gd name="T44" fmla="*/ 975 w 978"/>
                  <a:gd name="T45" fmla="*/ 726 h 1303"/>
                  <a:gd name="T46" fmla="*/ 960 w 978"/>
                  <a:gd name="T47" fmla="*/ 790 h 1303"/>
                  <a:gd name="T48" fmla="*/ 934 w 978"/>
                  <a:gd name="T49" fmla="*/ 866 h 1303"/>
                  <a:gd name="T50" fmla="*/ 911 w 978"/>
                  <a:gd name="T51" fmla="*/ 909 h 1303"/>
                  <a:gd name="T52" fmla="*/ 888 w 978"/>
                  <a:gd name="T53" fmla="*/ 929 h 1303"/>
                  <a:gd name="T54" fmla="*/ 871 w 978"/>
                  <a:gd name="T55" fmla="*/ 967 h 1303"/>
                  <a:gd name="T56" fmla="*/ 844 w 978"/>
                  <a:gd name="T57" fmla="*/ 1043 h 1303"/>
                  <a:gd name="T58" fmla="*/ 802 w 978"/>
                  <a:gd name="T59" fmla="*/ 1117 h 1303"/>
                  <a:gd name="T60" fmla="*/ 746 w 978"/>
                  <a:gd name="T61" fmla="*/ 1185 h 1303"/>
                  <a:gd name="T62" fmla="*/ 676 w 978"/>
                  <a:gd name="T63" fmla="*/ 1243 h 1303"/>
                  <a:gd name="T64" fmla="*/ 593 w 978"/>
                  <a:gd name="T65" fmla="*/ 1284 h 1303"/>
                  <a:gd name="T66" fmla="*/ 510 w 978"/>
                  <a:gd name="T67" fmla="*/ 1303 h 1303"/>
                  <a:gd name="T68" fmla="*/ 424 w 978"/>
                  <a:gd name="T69" fmla="*/ 1296 h 1303"/>
                  <a:gd name="T70" fmla="*/ 340 w 978"/>
                  <a:gd name="T71" fmla="*/ 1267 h 1303"/>
                  <a:gd name="T72" fmla="*/ 264 w 978"/>
                  <a:gd name="T73" fmla="*/ 1216 h 1303"/>
                  <a:gd name="T74" fmla="*/ 201 w 978"/>
                  <a:gd name="T75" fmla="*/ 1153 h 1303"/>
                  <a:gd name="T76" fmla="*/ 152 w 978"/>
                  <a:gd name="T77" fmla="*/ 1081 h 1303"/>
                  <a:gd name="T78" fmla="*/ 118 w 978"/>
                  <a:gd name="T79" fmla="*/ 1006 h 1303"/>
                  <a:gd name="T80" fmla="*/ 99 w 978"/>
                  <a:gd name="T81" fmla="*/ 931 h 1303"/>
                  <a:gd name="T82" fmla="*/ 82 w 978"/>
                  <a:gd name="T83" fmla="*/ 924 h 1303"/>
                  <a:gd name="T84" fmla="*/ 62 w 978"/>
                  <a:gd name="T85" fmla="*/ 902 h 1303"/>
                  <a:gd name="T86" fmla="*/ 40 w 978"/>
                  <a:gd name="T87" fmla="*/ 857 h 1303"/>
                  <a:gd name="T88" fmla="*/ 17 w 978"/>
                  <a:gd name="T89" fmla="*/ 789 h 1303"/>
                  <a:gd name="T90" fmla="*/ 3 w 978"/>
                  <a:gd name="T91" fmla="*/ 725 h 1303"/>
                  <a:gd name="T92" fmla="*/ 0 w 978"/>
                  <a:gd name="T93" fmla="*/ 677 h 1303"/>
                  <a:gd name="T94" fmla="*/ 7 w 978"/>
                  <a:gd name="T95" fmla="*/ 648 h 1303"/>
                  <a:gd name="T96" fmla="*/ 21 w 978"/>
                  <a:gd name="T97" fmla="*/ 629 h 1303"/>
                  <a:gd name="T98" fmla="*/ 38 w 978"/>
                  <a:gd name="T99" fmla="*/ 622 h 1303"/>
                  <a:gd name="T100" fmla="*/ 58 w 978"/>
                  <a:gd name="T101" fmla="*/ 621 h 1303"/>
                  <a:gd name="T102" fmla="*/ 41 w 978"/>
                  <a:gd name="T103" fmla="*/ 559 h 1303"/>
                  <a:gd name="T104" fmla="*/ 30 w 978"/>
                  <a:gd name="T105" fmla="*/ 457 h 1303"/>
                  <a:gd name="T106" fmla="*/ 41 w 978"/>
                  <a:gd name="T107" fmla="*/ 362 h 1303"/>
                  <a:gd name="T108" fmla="*/ 68 w 978"/>
                  <a:gd name="T109" fmla="*/ 284 h 1303"/>
                  <a:gd name="T110" fmla="*/ 108 w 978"/>
                  <a:gd name="T111" fmla="*/ 217 h 1303"/>
                  <a:gd name="T112" fmla="*/ 156 w 978"/>
                  <a:gd name="T113" fmla="*/ 160 h 1303"/>
                  <a:gd name="T114" fmla="*/ 225 w 978"/>
                  <a:gd name="T115" fmla="*/ 99 h 1303"/>
                  <a:gd name="T116" fmla="*/ 295 w 978"/>
                  <a:gd name="T117" fmla="*/ 52 h 1303"/>
                  <a:gd name="T118" fmla="*/ 365 w 978"/>
                  <a:gd name="T119" fmla="*/ 20 h 1303"/>
                  <a:gd name="T120" fmla="*/ 427 w 978"/>
                  <a:gd name="T121" fmla="*/ 5 h 1303"/>
                  <a:gd name="T122" fmla="*/ 509 w 978"/>
                  <a:gd name="T123" fmla="*/ 0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8" h="1303">
                    <a:moveTo>
                      <a:pt x="509" y="0"/>
                    </a:moveTo>
                    <a:lnTo>
                      <a:pt x="554" y="4"/>
                    </a:lnTo>
                    <a:lnTo>
                      <a:pt x="595" y="11"/>
                    </a:lnTo>
                    <a:lnTo>
                      <a:pt x="632" y="23"/>
                    </a:lnTo>
                    <a:lnTo>
                      <a:pt x="666" y="36"/>
                    </a:lnTo>
                    <a:lnTo>
                      <a:pt x="695" y="52"/>
                    </a:lnTo>
                    <a:lnTo>
                      <a:pt x="724" y="70"/>
                    </a:lnTo>
                    <a:lnTo>
                      <a:pt x="749" y="88"/>
                    </a:lnTo>
                    <a:lnTo>
                      <a:pt x="768" y="106"/>
                    </a:lnTo>
                    <a:lnTo>
                      <a:pt x="784" y="123"/>
                    </a:lnTo>
                    <a:lnTo>
                      <a:pt x="796" y="136"/>
                    </a:lnTo>
                    <a:lnTo>
                      <a:pt x="804" y="149"/>
                    </a:lnTo>
                    <a:lnTo>
                      <a:pt x="809" y="156"/>
                    </a:lnTo>
                    <a:lnTo>
                      <a:pt x="810" y="159"/>
                    </a:lnTo>
                    <a:lnTo>
                      <a:pt x="812" y="159"/>
                    </a:lnTo>
                    <a:lnTo>
                      <a:pt x="815" y="160"/>
                    </a:lnTo>
                    <a:lnTo>
                      <a:pt x="822" y="161"/>
                    </a:lnTo>
                    <a:lnTo>
                      <a:pt x="830" y="164"/>
                    </a:lnTo>
                    <a:lnTo>
                      <a:pt x="839" y="167"/>
                    </a:lnTo>
                    <a:lnTo>
                      <a:pt x="850" y="172"/>
                    </a:lnTo>
                    <a:lnTo>
                      <a:pt x="861" y="180"/>
                    </a:lnTo>
                    <a:lnTo>
                      <a:pt x="874" y="188"/>
                    </a:lnTo>
                    <a:lnTo>
                      <a:pt x="886" y="200"/>
                    </a:lnTo>
                    <a:lnTo>
                      <a:pt x="897" y="214"/>
                    </a:lnTo>
                    <a:lnTo>
                      <a:pt x="909" y="232"/>
                    </a:lnTo>
                    <a:lnTo>
                      <a:pt x="919" y="252"/>
                    </a:lnTo>
                    <a:lnTo>
                      <a:pt x="929" y="275"/>
                    </a:lnTo>
                    <a:lnTo>
                      <a:pt x="938" y="302"/>
                    </a:lnTo>
                    <a:lnTo>
                      <a:pt x="944" y="333"/>
                    </a:lnTo>
                    <a:lnTo>
                      <a:pt x="948" y="369"/>
                    </a:lnTo>
                    <a:lnTo>
                      <a:pt x="949" y="410"/>
                    </a:lnTo>
                    <a:lnTo>
                      <a:pt x="948" y="455"/>
                    </a:lnTo>
                    <a:lnTo>
                      <a:pt x="944" y="504"/>
                    </a:lnTo>
                    <a:lnTo>
                      <a:pt x="937" y="560"/>
                    </a:lnTo>
                    <a:lnTo>
                      <a:pt x="929" y="591"/>
                    </a:lnTo>
                    <a:lnTo>
                      <a:pt x="919" y="622"/>
                    </a:lnTo>
                    <a:lnTo>
                      <a:pt x="929" y="622"/>
                    </a:lnTo>
                    <a:lnTo>
                      <a:pt x="939" y="623"/>
                    </a:lnTo>
                    <a:lnTo>
                      <a:pt x="948" y="625"/>
                    </a:lnTo>
                    <a:lnTo>
                      <a:pt x="956" y="630"/>
                    </a:lnTo>
                    <a:lnTo>
                      <a:pt x="964" y="638"/>
                    </a:lnTo>
                    <a:lnTo>
                      <a:pt x="970" y="649"/>
                    </a:lnTo>
                    <a:lnTo>
                      <a:pt x="975" y="663"/>
                    </a:lnTo>
                    <a:lnTo>
                      <a:pt x="978" y="679"/>
                    </a:lnTo>
                    <a:lnTo>
                      <a:pt x="978" y="700"/>
                    </a:lnTo>
                    <a:lnTo>
                      <a:pt x="975" y="726"/>
                    </a:lnTo>
                    <a:lnTo>
                      <a:pt x="969" y="755"/>
                    </a:lnTo>
                    <a:lnTo>
                      <a:pt x="960" y="790"/>
                    </a:lnTo>
                    <a:lnTo>
                      <a:pt x="948" y="832"/>
                    </a:lnTo>
                    <a:lnTo>
                      <a:pt x="934" y="866"/>
                    </a:lnTo>
                    <a:lnTo>
                      <a:pt x="922" y="890"/>
                    </a:lnTo>
                    <a:lnTo>
                      <a:pt x="911" y="909"/>
                    </a:lnTo>
                    <a:lnTo>
                      <a:pt x="900" y="921"/>
                    </a:lnTo>
                    <a:lnTo>
                      <a:pt x="888" y="929"/>
                    </a:lnTo>
                    <a:lnTo>
                      <a:pt x="879" y="931"/>
                    </a:lnTo>
                    <a:lnTo>
                      <a:pt x="871" y="967"/>
                    </a:lnTo>
                    <a:lnTo>
                      <a:pt x="860" y="1004"/>
                    </a:lnTo>
                    <a:lnTo>
                      <a:pt x="844" y="1043"/>
                    </a:lnTo>
                    <a:lnTo>
                      <a:pt x="825" y="1080"/>
                    </a:lnTo>
                    <a:lnTo>
                      <a:pt x="802" y="1117"/>
                    </a:lnTo>
                    <a:lnTo>
                      <a:pt x="776" y="1152"/>
                    </a:lnTo>
                    <a:lnTo>
                      <a:pt x="746" y="1185"/>
                    </a:lnTo>
                    <a:lnTo>
                      <a:pt x="713" y="1216"/>
                    </a:lnTo>
                    <a:lnTo>
                      <a:pt x="676" y="1243"/>
                    </a:lnTo>
                    <a:lnTo>
                      <a:pt x="636" y="1266"/>
                    </a:lnTo>
                    <a:lnTo>
                      <a:pt x="593" y="1284"/>
                    </a:lnTo>
                    <a:lnTo>
                      <a:pt x="552" y="1296"/>
                    </a:lnTo>
                    <a:lnTo>
                      <a:pt x="510" y="1303"/>
                    </a:lnTo>
                    <a:lnTo>
                      <a:pt x="468" y="1303"/>
                    </a:lnTo>
                    <a:lnTo>
                      <a:pt x="424" y="1296"/>
                    </a:lnTo>
                    <a:lnTo>
                      <a:pt x="384" y="1285"/>
                    </a:lnTo>
                    <a:lnTo>
                      <a:pt x="340" y="1267"/>
                    </a:lnTo>
                    <a:lnTo>
                      <a:pt x="301" y="1243"/>
                    </a:lnTo>
                    <a:lnTo>
                      <a:pt x="264" y="1216"/>
                    </a:lnTo>
                    <a:lnTo>
                      <a:pt x="230" y="1186"/>
                    </a:lnTo>
                    <a:lnTo>
                      <a:pt x="201" y="1153"/>
                    </a:lnTo>
                    <a:lnTo>
                      <a:pt x="175" y="1117"/>
                    </a:lnTo>
                    <a:lnTo>
                      <a:pt x="152" y="1081"/>
                    </a:lnTo>
                    <a:lnTo>
                      <a:pt x="132" y="1043"/>
                    </a:lnTo>
                    <a:lnTo>
                      <a:pt x="118" y="1006"/>
                    </a:lnTo>
                    <a:lnTo>
                      <a:pt x="106" y="968"/>
                    </a:lnTo>
                    <a:lnTo>
                      <a:pt x="99" y="931"/>
                    </a:lnTo>
                    <a:lnTo>
                      <a:pt x="90" y="930"/>
                    </a:lnTo>
                    <a:lnTo>
                      <a:pt x="82" y="924"/>
                    </a:lnTo>
                    <a:lnTo>
                      <a:pt x="72" y="915"/>
                    </a:lnTo>
                    <a:lnTo>
                      <a:pt x="62" y="902"/>
                    </a:lnTo>
                    <a:lnTo>
                      <a:pt x="51" y="882"/>
                    </a:lnTo>
                    <a:lnTo>
                      <a:pt x="40" y="857"/>
                    </a:lnTo>
                    <a:lnTo>
                      <a:pt x="29" y="827"/>
                    </a:lnTo>
                    <a:lnTo>
                      <a:pt x="17" y="789"/>
                    </a:lnTo>
                    <a:lnTo>
                      <a:pt x="9" y="754"/>
                    </a:lnTo>
                    <a:lnTo>
                      <a:pt x="3" y="725"/>
                    </a:lnTo>
                    <a:lnTo>
                      <a:pt x="0" y="699"/>
                    </a:lnTo>
                    <a:lnTo>
                      <a:pt x="0" y="677"/>
                    </a:lnTo>
                    <a:lnTo>
                      <a:pt x="3" y="661"/>
                    </a:lnTo>
                    <a:lnTo>
                      <a:pt x="7" y="648"/>
                    </a:lnTo>
                    <a:lnTo>
                      <a:pt x="14" y="637"/>
                    </a:lnTo>
                    <a:lnTo>
                      <a:pt x="21" y="629"/>
                    </a:lnTo>
                    <a:lnTo>
                      <a:pt x="30" y="624"/>
                    </a:lnTo>
                    <a:lnTo>
                      <a:pt x="38" y="622"/>
                    </a:lnTo>
                    <a:lnTo>
                      <a:pt x="48" y="621"/>
                    </a:lnTo>
                    <a:lnTo>
                      <a:pt x="58" y="621"/>
                    </a:lnTo>
                    <a:lnTo>
                      <a:pt x="48" y="590"/>
                    </a:lnTo>
                    <a:lnTo>
                      <a:pt x="41" y="559"/>
                    </a:lnTo>
                    <a:lnTo>
                      <a:pt x="33" y="508"/>
                    </a:lnTo>
                    <a:lnTo>
                      <a:pt x="30" y="457"/>
                    </a:lnTo>
                    <a:lnTo>
                      <a:pt x="32" y="409"/>
                    </a:lnTo>
                    <a:lnTo>
                      <a:pt x="41" y="362"/>
                    </a:lnTo>
                    <a:lnTo>
                      <a:pt x="52" y="322"/>
                    </a:lnTo>
                    <a:lnTo>
                      <a:pt x="68" y="284"/>
                    </a:lnTo>
                    <a:lnTo>
                      <a:pt x="87" y="249"/>
                    </a:lnTo>
                    <a:lnTo>
                      <a:pt x="108" y="217"/>
                    </a:lnTo>
                    <a:lnTo>
                      <a:pt x="131" y="187"/>
                    </a:lnTo>
                    <a:lnTo>
                      <a:pt x="156" y="160"/>
                    </a:lnTo>
                    <a:lnTo>
                      <a:pt x="189" y="128"/>
                    </a:lnTo>
                    <a:lnTo>
                      <a:pt x="225" y="99"/>
                    </a:lnTo>
                    <a:lnTo>
                      <a:pt x="262" y="73"/>
                    </a:lnTo>
                    <a:lnTo>
                      <a:pt x="295" y="52"/>
                    </a:lnTo>
                    <a:lnTo>
                      <a:pt x="329" y="34"/>
                    </a:lnTo>
                    <a:lnTo>
                      <a:pt x="365" y="20"/>
                    </a:lnTo>
                    <a:lnTo>
                      <a:pt x="396" y="11"/>
                    </a:lnTo>
                    <a:lnTo>
                      <a:pt x="427" y="5"/>
                    </a:lnTo>
                    <a:lnTo>
                      <a:pt x="459" y="2"/>
                    </a:lnTo>
                    <a:lnTo>
                      <a:pt x="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19">
                <a:extLst>
                  <a:ext uri="{FF2B5EF4-FFF2-40B4-BE49-F238E27FC236}">
                    <a16:creationId xmlns:a16="http://schemas.microsoft.com/office/drawing/2014/main" id="{F05322B0-1C81-3881-C678-F11B1F470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1" y="2357"/>
                <a:ext cx="534" cy="288"/>
              </a:xfrm>
              <a:custGeom>
                <a:avLst/>
                <a:gdLst>
                  <a:gd name="T0" fmla="*/ 620 w 1602"/>
                  <a:gd name="T1" fmla="*/ 505 h 863"/>
                  <a:gd name="T2" fmla="*/ 713 w 1602"/>
                  <a:gd name="T3" fmla="*/ 370 h 863"/>
                  <a:gd name="T4" fmla="*/ 658 w 1602"/>
                  <a:gd name="T5" fmla="*/ 277 h 863"/>
                  <a:gd name="T6" fmla="*/ 643 w 1602"/>
                  <a:gd name="T7" fmla="*/ 211 h 863"/>
                  <a:gd name="T8" fmla="*/ 657 w 1602"/>
                  <a:gd name="T9" fmla="*/ 169 h 863"/>
                  <a:gd name="T10" fmla="*/ 688 w 1602"/>
                  <a:gd name="T11" fmla="*/ 145 h 863"/>
                  <a:gd name="T12" fmla="*/ 723 w 1602"/>
                  <a:gd name="T13" fmla="*/ 133 h 863"/>
                  <a:gd name="T14" fmla="*/ 750 w 1602"/>
                  <a:gd name="T15" fmla="*/ 130 h 863"/>
                  <a:gd name="T16" fmla="*/ 762 w 1602"/>
                  <a:gd name="T17" fmla="*/ 130 h 863"/>
                  <a:gd name="T18" fmla="*/ 786 w 1602"/>
                  <a:gd name="T19" fmla="*/ 132 h 863"/>
                  <a:gd name="T20" fmla="*/ 819 w 1602"/>
                  <a:gd name="T21" fmla="*/ 140 h 863"/>
                  <a:gd name="T22" fmla="*/ 853 w 1602"/>
                  <a:gd name="T23" fmla="*/ 159 h 863"/>
                  <a:gd name="T24" fmla="*/ 872 w 1602"/>
                  <a:gd name="T25" fmla="*/ 195 h 863"/>
                  <a:gd name="T26" fmla="*/ 869 w 1602"/>
                  <a:gd name="T27" fmla="*/ 252 h 863"/>
                  <a:gd name="T28" fmla="*/ 829 w 1602"/>
                  <a:gd name="T29" fmla="*/ 335 h 863"/>
                  <a:gd name="T30" fmla="*/ 898 w 1602"/>
                  <a:gd name="T31" fmla="*/ 504 h 863"/>
                  <a:gd name="T32" fmla="*/ 1058 w 1602"/>
                  <a:gd name="T33" fmla="*/ 0 h 863"/>
                  <a:gd name="T34" fmla="*/ 1080 w 1602"/>
                  <a:gd name="T35" fmla="*/ 15 h 863"/>
                  <a:gd name="T36" fmla="*/ 1142 w 1602"/>
                  <a:gd name="T37" fmla="*/ 52 h 863"/>
                  <a:gd name="T38" fmla="*/ 1235 w 1602"/>
                  <a:gd name="T39" fmla="*/ 100 h 863"/>
                  <a:gd name="T40" fmla="*/ 1352 w 1602"/>
                  <a:gd name="T41" fmla="*/ 148 h 863"/>
                  <a:gd name="T42" fmla="*/ 1472 w 1602"/>
                  <a:gd name="T43" fmla="*/ 185 h 863"/>
                  <a:gd name="T44" fmla="*/ 1542 w 1602"/>
                  <a:gd name="T45" fmla="*/ 239 h 863"/>
                  <a:gd name="T46" fmla="*/ 1581 w 1602"/>
                  <a:gd name="T47" fmla="*/ 312 h 863"/>
                  <a:gd name="T48" fmla="*/ 1599 w 1602"/>
                  <a:gd name="T49" fmla="*/ 392 h 863"/>
                  <a:gd name="T50" fmla="*/ 1602 w 1602"/>
                  <a:gd name="T51" fmla="*/ 466 h 863"/>
                  <a:gd name="T52" fmla="*/ 1600 w 1602"/>
                  <a:gd name="T53" fmla="*/ 504 h 863"/>
                  <a:gd name="T54" fmla="*/ 1595 w 1602"/>
                  <a:gd name="T55" fmla="*/ 568 h 863"/>
                  <a:gd name="T56" fmla="*/ 1586 w 1602"/>
                  <a:gd name="T57" fmla="*/ 642 h 863"/>
                  <a:gd name="T58" fmla="*/ 1571 w 1602"/>
                  <a:gd name="T59" fmla="*/ 669 h 863"/>
                  <a:gd name="T60" fmla="*/ 1514 w 1602"/>
                  <a:gd name="T61" fmla="*/ 700 h 863"/>
                  <a:gd name="T62" fmla="*/ 1409 w 1602"/>
                  <a:gd name="T63" fmla="*/ 746 h 863"/>
                  <a:gd name="T64" fmla="*/ 1261 w 1602"/>
                  <a:gd name="T65" fmla="*/ 796 h 863"/>
                  <a:gd name="T66" fmla="*/ 1071 w 1602"/>
                  <a:gd name="T67" fmla="*/ 838 h 863"/>
                  <a:gd name="T68" fmla="*/ 844 w 1602"/>
                  <a:gd name="T69" fmla="*/ 861 h 863"/>
                  <a:gd name="T70" fmla="*/ 600 w 1602"/>
                  <a:gd name="T71" fmla="*/ 856 h 863"/>
                  <a:gd name="T72" fmla="*/ 603 w 1602"/>
                  <a:gd name="T73" fmla="*/ 825 h 863"/>
                  <a:gd name="T74" fmla="*/ 594 w 1602"/>
                  <a:gd name="T75" fmla="*/ 656 h 863"/>
                  <a:gd name="T76" fmla="*/ 546 w 1602"/>
                  <a:gd name="T77" fmla="*/ 520 h 863"/>
                  <a:gd name="T78" fmla="*/ 460 w 1602"/>
                  <a:gd name="T79" fmla="*/ 419 h 863"/>
                  <a:gd name="T80" fmla="*/ 340 w 1602"/>
                  <a:gd name="T81" fmla="*/ 362 h 863"/>
                  <a:gd name="T82" fmla="*/ 184 w 1602"/>
                  <a:gd name="T83" fmla="*/ 309 h 863"/>
                  <a:gd name="T84" fmla="*/ 59 w 1602"/>
                  <a:gd name="T85" fmla="*/ 249 h 863"/>
                  <a:gd name="T86" fmla="*/ 22 w 1602"/>
                  <a:gd name="T87" fmla="*/ 198 h 863"/>
                  <a:gd name="T88" fmla="*/ 123 w 1602"/>
                  <a:gd name="T89" fmla="*/ 162 h 863"/>
                  <a:gd name="T90" fmla="*/ 246 w 1602"/>
                  <a:gd name="T91" fmla="*/ 116 h 863"/>
                  <a:gd name="T92" fmla="*/ 349 w 1602"/>
                  <a:gd name="T93" fmla="*/ 68 h 863"/>
                  <a:gd name="T94" fmla="*/ 422 w 1602"/>
                  <a:gd name="T95" fmla="*/ 26 h 863"/>
                  <a:gd name="T96" fmla="*/ 458 w 1602"/>
                  <a:gd name="T97" fmla="*/ 2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02" h="863">
                    <a:moveTo>
                      <a:pt x="460" y="0"/>
                    </a:moveTo>
                    <a:lnTo>
                      <a:pt x="595" y="424"/>
                    </a:lnTo>
                    <a:lnTo>
                      <a:pt x="620" y="505"/>
                    </a:lnTo>
                    <a:lnTo>
                      <a:pt x="620" y="504"/>
                    </a:lnTo>
                    <a:lnTo>
                      <a:pt x="642" y="572"/>
                    </a:lnTo>
                    <a:lnTo>
                      <a:pt x="713" y="370"/>
                    </a:lnTo>
                    <a:lnTo>
                      <a:pt x="689" y="335"/>
                    </a:lnTo>
                    <a:lnTo>
                      <a:pt x="671" y="304"/>
                    </a:lnTo>
                    <a:lnTo>
                      <a:pt x="658" y="277"/>
                    </a:lnTo>
                    <a:lnTo>
                      <a:pt x="650" y="252"/>
                    </a:lnTo>
                    <a:lnTo>
                      <a:pt x="645" y="230"/>
                    </a:lnTo>
                    <a:lnTo>
                      <a:pt x="643" y="211"/>
                    </a:lnTo>
                    <a:lnTo>
                      <a:pt x="646" y="195"/>
                    </a:lnTo>
                    <a:lnTo>
                      <a:pt x="650" y="180"/>
                    </a:lnTo>
                    <a:lnTo>
                      <a:pt x="657" y="169"/>
                    </a:lnTo>
                    <a:lnTo>
                      <a:pt x="666" y="159"/>
                    </a:lnTo>
                    <a:lnTo>
                      <a:pt x="677" y="151"/>
                    </a:lnTo>
                    <a:lnTo>
                      <a:pt x="688" y="145"/>
                    </a:lnTo>
                    <a:lnTo>
                      <a:pt x="699" y="140"/>
                    </a:lnTo>
                    <a:lnTo>
                      <a:pt x="711" y="136"/>
                    </a:lnTo>
                    <a:lnTo>
                      <a:pt x="723" y="133"/>
                    </a:lnTo>
                    <a:lnTo>
                      <a:pt x="732" y="132"/>
                    </a:lnTo>
                    <a:lnTo>
                      <a:pt x="742" y="131"/>
                    </a:lnTo>
                    <a:lnTo>
                      <a:pt x="750" y="130"/>
                    </a:lnTo>
                    <a:lnTo>
                      <a:pt x="756" y="130"/>
                    </a:lnTo>
                    <a:lnTo>
                      <a:pt x="758" y="130"/>
                    </a:lnTo>
                    <a:lnTo>
                      <a:pt x="762" y="130"/>
                    </a:lnTo>
                    <a:lnTo>
                      <a:pt x="768" y="130"/>
                    </a:lnTo>
                    <a:lnTo>
                      <a:pt x="776" y="131"/>
                    </a:lnTo>
                    <a:lnTo>
                      <a:pt x="786" y="132"/>
                    </a:lnTo>
                    <a:lnTo>
                      <a:pt x="796" y="133"/>
                    </a:lnTo>
                    <a:lnTo>
                      <a:pt x="807" y="136"/>
                    </a:lnTo>
                    <a:lnTo>
                      <a:pt x="819" y="140"/>
                    </a:lnTo>
                    <a:lnTo>
                      <a:pt x="830" y="145"/>
                    </a:lnTo>
                    <a:lnTo>
                      <a:pt x="841" y="151"/>
                    </a:lnTo>
                    <a:lnTo>
                      <a:pt x="853" y="159"/>
                    </a:lnTo>
                    <a:lnTo>
                      <a:pt x="861" y="169"/>
                    </a:lnTo>
                    <a:lnTo>
                      <a:pt x="867" y="180"/>
                    </a:lnTo>
                    <a:lnTo>
                      <a:pt x="872" y="195"/>
                    </a:lnTo>
                    <a:lnTo>
                      <a:pt x="875" y="211"/>
                    </a:lnTo>
                    <a:lnTo>
                      <a:pt x="874" y="230"/>
                    </a:lnTo>
                    <a:lnTo>
                      <a:pt x="869" y="252"/>
                    </a:lnTo>
                    <a:lnTo>
                      <a:pt x="860" y="277"/>
                    </a:lnTo>
                    <a:lnTo>
                      <a:pt x="848" y="304"/>
                    </a:lnTo>
                    <a:lnTo>
                      <a:pt x="829" y="335"/>
                    </a:lnTo>
                    <a:lnTo>
                      <a:pt x="805" y="370"/>
                    </a:lnTo>
                    <a:lnTo>
                      <a:pt x="876" y="572"/>
                    </a:lnTo>
                    <a:lnTo>
                      <a:pt x="898" y="504"/>
                    </a:lnTo>
                    <a:lnTo>
                      <a:pt x="898" y="505"/>
                    </a:lnTo>
                    <a:lnTo>
                      <a:pt x="923" y="424"/>
                    </a:lnTo>
                    <a:lnTo>
                      <a:pt x="1058" y="0"/>
                    </a:lnTo>
                    <a:lnTo>
                      <a:pt x="1060" y="2"/>
                    </a:lnTo>
                    <a:lnTo>
                      <a:pt x="1068" y="7"/>
                    </a:lnTo>
                    <a:lnTo>
                      <a:pt x="1080" y="15"/>
                    </a:lnTo>
                    <a:lnTo>
                      <a:pt x="1096" y="26"/>
                    </a:lnTo>
                    <a:lnTo>
                      <a:pt x="1117" y="38"/>
                    </a:lnTo>
                    <a:lnTo>
                      <a:pt x="1142" y="52"/>
                    </a:lnTo>
                    <a:lnTo>
                      <a:pt x="1169" y="68"/>
                    </a:lnTo>
                    <a:lnTo>
                      <a:pt x="1201" y="84"/>
                    </a:lnTo>
                    <a:lnTo>
                      <a:pt x="1235" y="100"/>
                    </a:lnTo>
                    <a:lnTo>
                      <a:pt x="1272" y="116"/>
                    </a:lnTo>
                    <a:lnTo>
                      <a:pt x="1312" y="133"/>
                    </a:lnTo>
                    <a:lnTo>
                      <a:pt x="1352" y="148"/>
                    </a:lnTo>
                    <a:lnTo>
                      <a:pt x="1396" y="162"/>
                    </a:lnTo>
                    <a:lnTo>
                      <a:pt x="1440" y="175"/>
                    </a:lnTo>
                    <a:lnTo>
                      <a:pt x="1472" y="185"/>
                    </a:lnTo>
                    <a:lnTo>
                      <a:pt x="1500" y="200"/>
                    </a:lnTo>
                    <a:lnTo>
                      <a:pt x="1523" y="218"/>
                    </a:lnTo>
                    <a:lnTo>
                      <a:pt x="1542" y="239"/>
                    </a:lnTo>
                    <a:lnTo>
                      <a:pt x="1558" y="262"/>
                    </a:lnTo>
                    <a:lnTo>
                      <a:pt x="1571" y="286"/>
                    </a:lnTo>
                    <a:lnTo>
                      <a:pt x="1581" y="312"/>
                    </a:lnTo>
                    <a:lnTo>
                      <a:pt x="1590" y="339"/>
                    </a:lnTo>
                    <a:lnTo>
                      <a:pt x="1595" y="366"/>
                    </a:lnTo>
                    <a:lnTo>
                      <a:pt x="1599" y="392"/>
                    </a:lnTo>
                    <a:lnTo>
                      <a:pt x="1601" y="418"/>
                    </a:lnTo>
                    <a:lnTo>
                      <a:pt x="1602" y="443"/>
                    </a:lnTo>
                    <a:lnTo>
                      <a:pt x="1602" y="466"/>
                    </a:lnTo>
                    <a:lnTo>
                      <a:pt x="1601" y="487"/>
                    </a:lnTo>
                    <a:lnTo>
                      <a:pt x="1601" y="491"/>
                    </a:lnTo>
                    <a:lnTo>
                      <a:pt x="1600" y="504"/>
                    </a:lnTo>
                    <a:lnTo>
                      <a:pt x="1599" y="521"/>
                    </a:lnTo>
                    <a:lnTo>
                      <a:pt x="1597" y="543"/>
                    </a:lnTo>
                    <a:lnTo>
                      <a:pt x="1595" y="568"/>
                    </a:lnTo>
                    <a:lnTo>
                      <a:pt x="1592" y="594"/>
                    </a:lnTo>
                    <a:lnTo>
                      <a:pt x="1589" y="619"/>
                    </a:lnTo>
                    <a:lnTo>
                      <a:pt x="1586" y="642"/>
                    </a:lnTo>
                    <a:lnTo>
                      <a:pt x="1584" y="663"/>
                    </a:lnTo>
                    <a:lnTo>
                      <a:pt x="1580" y="664"/>
                    </a:lnTo>
                    <a:lnTo>
                      <a:pt x="1571" y="669"/>
                    </a:lnTo>
                    <a:lnTo>
                      <a:pt x="1558" y="678"/>
                    </a:lnTo>
                    <a:lnTo>
                      <a:pt x="1539" y="688"/>
                    </a:lnTo>
                    <a:lnTo>
                      <a:pt x="1514" y="700"/>
                    </a:lnTo>
                    <a:lnTo>
                      <a:pt x="1485" y="715"/>
                    </a:lnTo>
                    <a:lnTo>
                      <a:pt x="1449" y="730"/>
                    </a:lnTo>
                    <a:lnTo>
                      <a:pt x="1409" y="746"/>
                    </a:lnTo>
                    <a:lnTo>
                      <a:pt x="1365" y="762"/>
                    </a:lnTo>
                    <a:lnTo>
                      <a:pt x="1315" y="780"/>
                    </a:lnTo>
                    <a:lnTo>
                      <a:pt x="1261" y="796"/>
                    </a:lnTo>
                    <a:lnTo>
                      <a:pt x="1203" y="811"/>
                    </a:lnTo>
                    <a:lnTo>
                      <a:pt x="1140" y="825"/>
                    </a:lnTo>
                    <a:lnTo>
                      <a:pt x="1071" y="838"/>
                    </a:lnTo>
                    <a:lnTo>
                      <a:pt x="1000" y="848"/>
                    </a:lnTo>
                    <a:lnTo>
                      <a:pt x="924" y="856"/>
                    </a:lnTo>
                    <a:lnTo>
                      <a:pt x="844" y="861"/>
                    </a:lnTo>
                    <a:lnTo>
                      <a:pt x="760" y="863"/>
                    </a:lnTo>
                    <a:lnTo>
                      <a:pt x="678" y="861"/>
                    </a:lnTo>
                    <a:lnTo>
                      <a:pt x="600" y="856"/>
                    </a:lnTo>
                    <a:lnTo>
                      <a:pt x="601" y="842"/>
                    </a:lnTo>
                    <a:lnTo>
                      <a:pt x="603" y="832"/>
                    </a:lnTo>
                    <a:lnTo>
                      <a:pt x="603" y="825"/>
                    </a:lnTo>
                    <a:lnTo>
                      <a:pt x="604" y="766"/>
                    </a:lnTo>
                    <a:lnTo>
                      <a:pt x="601" y="709"/>
                    </a:lnTo>
                    <a:lnTo>
                      <a:pt x="594" y="656"/>
                    </a:lnTo>
                    <a:lnTo>
                      <a:pt x="583" y="606"/>
                    </a:lnTo>
                    <a:lnTo>
                      <a:pt x="567" y="561"/>
                    </a:lnTo>
                    <a:lnTo>
                      <a:pt x="546" y="520"/>
                    </a:lnTo>
                    <a:lnTo>
                      <a:pt x="522" y="481"/>
                    </a:lnTo>
                    <a:lnTo>
                      <a:pt x="494" y="448"/>
                    </a:lnTo>
                    <a:lnTo>
                      <a:pt x="460" y="419"/>
                    </a:lnTo>
                    <a:lnTo>
                      <a:pt x="424" y="395"/>
                    </a:lnTo>
                    <a:lnTo>
                      <a:pt x="385" y="376"/>
                    </a:lnTo>
                    <a:lnTo>
                      <a:pt x="340" y="362"/>
                    </a:lnTo>
                    <a:lnTo>
                      <a:pt x="286" y="346"/>
                    </a:lnTo>
                    <a:lnTo>
                      <a:pt x="234" y="328"/>
                    </a:lnTo>
                    <a:lnTo>
                      <a:pt x="184" y="309"/>
                    </a:lnTo>
                    <a:lnTo>
                      <a:pt x="139" y="288"/>
                    </a:lnTo>
                    <a:lnTo>
                      <a:pt x="97" y="268"/>
                    </a:lnTo>
                    <a:lnTo>
                      <a:pt x="59" y="249"/>
                    </a:lnTo>
                    <a:lnTo>
                      <a:pt x="27" y="230"/>
                    </a:lnTo>
                    <a:lnTo>
                      <a:pt x="0" y="214"/>
                    </a:lnTo>
                    <a:lnTo>
                      <a:pt x="22" y="198"/>
                    </a:lnTo>
                    <a:lnTo>
                      <a:pt x="48" y="185"/>
                    </a:lnTo>
                    <a:lnTo>
                      <a:pt x="78" y="175"/>
                    </a:lnTo>
                    <a:lnTo>
                      <a:pt x="123" y="162"/>
                    </a:lnTo>
                    <a:lnTo>
                      <a:pt x="166" y="148"/>
                    </a:lnTo>
                    <a:lnTo>
                      <a:pt x="207" y="133"/>
                    </a:lnTo>
                    <a:lnTo>
                      <a:pt x="246" y="116"/>
                    </a:lnTo>
                    <a:lnTo>
                      <a:pt x="283" y="100"/>
                    </a:lnTo>
                    <a:lnTo>
                      <a:pt x="317" y="84"/>
                    </a:lnTo>
                    <a:lnTo>
                      <a:pt x="349" y="68"/>
                    </a:lnTo>
                    <a:lnTo>
                      <a:pt x="376" y="52"/>
                    </a:lnTo>
                    <a:lnTo>
                      <a:pt x="401" y="38"/>
                    </a:lnTo>
                    <a:lnTo>
                      <a:pt x="422" y="26"/>
                    </a:lnTo>
                    <a:lnTo>
                      <a:pt x="438" y="15"/>
                    </a:lnTo>
                    <a:lnTo>
                      <a:pt x="450" y="7"/>
                    </a:lnTo>
                    <a:lnTo>
                      <a:pt x="458" y="2"/>
                    </a:lnTo>
                    <a:lnTo>
                      <a:pt x="4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0">
                <a:extLst>
                  <a:ext uri="{FF2B5EF4-FFF2-40B4-BE49-F238E27FC236}">
                    <a16:creationId xmlns:a16="http://schemas.microsoft.com/office/drawing/2014/main" id="{D86414E1-85EC-C9DA-C9FC-525F550C0C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1" y="2718"/>
                <a:ext cx="407" cy="408"/>
              </a:xfrm>
              <a:custGeom>
                <a:avLst/>
                <a:gdLst>
                  <a:gd name="T0" fmla="*/ 544 w 1223"/>
                  <a:gd name="T1" fmla="*/ 322 h 1222"/>
                  <a:gd name="T2" fmla="*/ 429 w 1223"/>
                  <a:gd name="T3" fmla="*/ 377 h 1222"/>
                  <a:gd name="T4" fmla="*/ 350 w 1223"/>
                  <a:gd name="T5" fmla="*/ 471 h 1222"/>
                  <a:gd name="T6" fmla="*/ 315 w 1223"/>
                  <a:gd name="T7" fmla="*/ 589 h 1222"/>
                  <a:gd name="T8" fmla="*/ 335 w 1223"/>
                  <a:gd name="T9" fmla="*/ 718 h 1222"/>
                  <a:gd name="T10" fmla="*/ 405 w 1223"/>
                  <a:gd name="T11" fmla="*/ 822 h 1222"/>
                  <a:gd name="T12" fmla="*/ 509 w 1223"/>
                  <a:gd name="T13" fmla="*/ 888 h 1222"/>
                  <a:gd name="T14" fmla="*/ 633 w 1223"/>
                  <a:gd name="T15" fmla="*/ 904 h 1222"/>
                  <a:gd name="T16" fmla="*/ 757 w 1223"/>
                  <a:gd name="T17" fmla="*/ 867 h 1222"/>
                  <a:gd name="T18" fmla="*/ 850 w 1223"/>
                  <a:gd name="T19" fmla="*/ 784 h 1222"/>
                  <a:gd name="T20" fmla="*/ 899 w 1223"/>
                  <a:gd name="T21" fmla="*/ 671 h 1222"/>
                  <a:gd name="T22" fmla="*/ 898 w 1223"/>
                  <a:gd name="T23" fmla="*/ 544 h 1222"/>
                  <a:gd name="T24" fmla="*/ 843 w 1223"/>
                  <a:gd name="T25" fmla="*/ 429 h 1222"/>
                  <a:gd name="T26" fmla="*/ 749 w 1223"/>
                  <a:gd name="T27" fmla="*/ 349 h 1222"/>
                  <a:gd name="T28" fmla="*/ 631 w 1223"/>
                  <a:gd name="T29" fmla="*/ 315 h 1222"/>
                  <a:gd name="T30" fmla="*/ 683 w 1223"/>
                  <a:gd name="T31" fmla="*/ 3 h 1222"/>
                  <a:gd name="T32" fmla="*/ 711 w 1223"/>
                  <a:gd name="T33" fmla="*/ 36 h 1222"/>
                  <a:gd name="T34" fmla="*/ 815 w 1223"/>
                  <a:gd name="T35" fmla="*/ 180 h 1222"/>
                  <a:gd name="T36" fmla="*/ 963 w 1223"/>
                  <a:gd name="T37" fmla="*/ 128 h 1222"/>
                  <a:gd name="T38" fmla="*/ 1005 w 1223"/>
                  <a:gd name="T39" fmla="*/ 139 h 1222"/>
                  <a:gd name="T40" fmla="*/ 1097 w 1223"/>
                  <a:gd name="T41" fmla="*/ 247 h 1222"/>
                  <a:gd name="T42" fmla="*/ 1022 w 1223"/>
                  <a:gd name="T43" fmla="*/ 369 h 1222"/>
                  <a:gd name="T44" fmla="*/ 1072 w 1223"/>
                  <a:gd name="T45" fmla="*/ 493 h 1222"/>
                  <a:gd name="T46" fmla="*/ 1212 w 1223"/>
                  <a:gd name="T47" fmla="*/ 526 h 1222"/>
                  <a:gd name="T48" fmla="*/ 1223 w 1223"/>
                  <a:gd name="T49" fmla="*/ 670 h 1222"/>
                  <a:gd name="T50" fmla="*/ 1201 w 1223"/>
                  <a:gd name="T51" fmla="*/ 708 h 1222"/>
                  <a:gd name="T52" fmla="*/ 1059 w 1223"/>
                  <a:gd name="T53" fmla="*/ 774 h 1222"/>
                  <a:gd name="T54" fmla="*/ 1087 w 1223"/>
                  <a:gd name="T55" fmla="*/ 948 h 1222"/>
                  <a:gd name="T56" fmla="*/ 1091 w 1223"/>
                  <a:gd name="T57" fmla="*/ 992 h 1222"/>
                  <a:gd name="T58" fmla="*/ 989 w 1223"/>
                  <a:gd name="T59" fmla="*/ 1093 h 1222"/>
                  <a:gd name="T60" fmla="*/ 946 w 1223"/>
                  <a:gd name="T61" fmla="*/ 1088 h 1222"/>
                  <a:gd name="T62" fmla="*/ 772 w 1223"/>
                  <a:gd name="T63" fmla="*/ 1059 h 1222"/>
                  <a:gd name="T64" fmla="*/ 705 w 1223"/>
                  <a:gd name="T65" fmla="*/ 1200 h 1222"/>
                  <a:gd name="T66" fmla="*/ 666 w 1223"/>
                  <a:gd name="T67" fmla="*/ 1222 h 1222"/>
                  <a:gd name="T68" fmla="*/ 523 w 1223"/>
                  <a:gd name="T69" fmla="*/ 1212 h 1222"/>
                  <a:gd name="T70" fmla="*/ 490 w 1223"/>
                  <a:gd name="T71" fmla="*/ 1071 h 1222"/>
                  <a:gd name="T72" fmla="*/ 370 w 1223"/>
                  <a:gd name="T73" fmla="*/ 1022 h 1222"/>
                  <a:gd name="T74" fmla="*/ 246 w 1223"/>
                  <a:gd name="T75" fmla="*/ 1096 h 1222"/>
                  <a:gd name="T76" fmla="*/ 139 w 1223"/>
                  <a:gd name="T77" fmla="*/ 1003 h 1222"/>
                  <a:gd name="T78" fmla="*/ 128 w 1223"/>
                  <a:gd name="T79" fmla="*/ 961 h 1222"/>
                  <a:gd name="T80" fmla="*/ 181 w 1223"/>
                  <a:gd name="T81" fmla="*/ 815 h 1222"/>
                  <a:gd name="T82" fmla="*/ 35 w 1223"/>
                  <a:gd name="T83" fmla="*/ 711 h 1222"/>
                  <a:gd name="T84" fmla="*/ 2 w 1223"/>
                  <a:gd name="T85" fmla="*/ 682 h 1222"/>
                  <a:gd name="T86" fmla="*/ 2 w 1223"/>
                  <a:gd name="T87" fmla="*/ 537 h 1222"/>
                  <a:gd name="T88" fmla="*/ 35 w 1223"/>
                  <a:gd name="T89" fmla="*/ 509 h 1222"/>
                  <a:gd name="T90" fmla="*/ 179 w 1223"/>
                  <a:gd name="T91" fmla="*/ 409 h 1222"/>
                  <a:gd name="T92" fmla="*/ 127 w 1223"/>
                  <a:gd name="T93" fmla="*/ 261 h 1222"/>
                  <a:gd name="T94" fmla="*/ 138 w 1223"/>
                  <a:gd name="T95" fmla="*/ 219 h 1222"/>
                  <a:gd name="T96" fmla="*/ 246 w 1223"/>
                  <a:gd name="T97" fmla="*/ 126 h 1222"/>
                  <a:gd name="T98" fmla="*/ 367 w 1223"/>
                  <a:gd name="T99" fmla="*/ 202 h 1222"/>
                  <a:gd name="T100" fmla="*/ 490 w 1223"/>
                  <a:gd name="T101" fmla="*/ 151 h 1222"/>
                  <a:gd name="T102" fmla="*/ 524 w 1223"/>
                  <a:gd name="T103" fmla="*/ 10 h 1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23" h="1222">
                    <a:moveTo>
                      <a:pt x="631" y="315"/>
                    </a:moveTo>
                    <a:lnTo>
                      <a:pt x="587" y="315"/>
                    </a:lnTo>
                    <a:lnTo>
                      <a:pt x="544" y="322"/>
                    </a:lnTo>
                    <a:lnTo>
                      <a:pt x="502" y="334"/>
                    </a:lnTo>
                    <a:lnTo>
                      <a:pt x="464" y="353"/>
                    </a:lnTo>
                    <a:lnTo>
                      <a:pt x="429" y="377"/>
                    </a:lnTo>
                    <a:lnTo>
                      <a:pt x="398" y="404"/>
                    </a:lnTo>
                    <a:lnTo>
                      <a:pt x="372" y="436"/>
                    </a:lnTo>
                    <a:lnTo>
                      <a:pt x="350" y="471"/>
                    </a:lnTo>
                    <a:lnTo>
                      <a:pt x="332" y="509"/>
                    </a:lnTo>
                    <a:lnTo>
                      <a:pt x="321" y="549"/>
                    </a:lnTo>
                    <a:lnTo>
                      <a:pt x="315" y="589"/>
                    </a:lnTo>
                    <a:lnTo>
                      <a:pt x="316" y="633"/>
                    </a:lnTo>
                    <a:lnTo>
                      <a:pt x="323" y="676"/>
                    </a:lnTo>
                    <a:lnTo>
                      <a:pt x="335" y="718"/>
                    </a:lnTo>
                    <a:lnTo>
                      <a:pt x="353" y="757"/>
                    </a:lnTo>
                    <a:lnTo>
                      <a:pt x="377" y="791"/>
                    </a:lnTo>
                    <a:lnTo>
                      <a:pt x="405" y="822"/>
                    </a:lnTo>
                    <a:lnTo>
                      <a:pt x="436" y="849"/>
                    </a:lnTo>
                    <a:lnTo>
                      <a:pt x="471" y="871"/>
                    </a:lnTo>
                    <a:lnTo>
                      <a:pt x="509" y="888"/>
                    </a:lnTo>
                    <a:lnTo>
                      <a:pt x="549" y="899"/>
                    </a:lnTo>
                    <a:lnTo>
                      <a:pt x="591" y="905"/>
                    </a:lnTo>
                    <a:lnTo>
                      <a:pt x="633" y="904"/>
                    </a:lnTo>
                    <a:lnTo>
                      <a:pt x="676" y="898"/>
                    </a:lnTo>
                    <a:lnTo>
                      <a:pt x="718" y="885"/>
                    </a:lnTo>
                    <a:lnTo>
                      <a:pt x="757" y="867"/>
                    </a:lnTo>
                    <a:lnTo>
                      <a:pt x="791" y="843"/>
                    </a:lnTo>
                    <a:lnTo>
                      <a:pt x="822" y="815"/>
                    </a:lnTo>
                    <a:lnTo>
                      <a:pt x="850" y="784"/>
                    </a:lnTo>
                    <a:lnTo>
                      <a:pt x="871" y="749"/>
                    </a:lnTo>
                    <a:lnTo>
                      <a:pt x="888" y="711"/>
                    </a:lnTo>
                    <a:lnTo>
                      <a:pt x="899" y="671"/>
                    </a:lnTo>
                    <a:lnTo>
                      <a:pt x="905" y="629"/>
                    </a:lnTo>
                    <a:lnTo>
                      <a:pt x="905" y="587"/>
                    </a:lnTo>
                    <a:lnTo>
                      <a:pt x="898" y="544"/>
                    </a:lnTo>
                    <a:lnTo>
                      <a:pt x="885" y="502"/>
                    </a:lnTo>
                    <a:lnTo>
                      <a:pt x="867" y="463"/>
                    </a:lnTo>
                    <a:lnTo>
                      <a:pt x="843" y="429"/>
                    </a:lnTo>
                    <a:lnTo>
                      <a:pt x="816" y="398"/>
                    </a:lnTo>
                    <a:lnTo>
                      <a:pt x="784" y="370"/>
                    </a:lnTo>
                    <a:lnTo>
                      <a:pt x="749" y="349"/>
                    </a:lnTo>
                    <a:lnTo>
                      <a:pt x="711" y="332"/>
                    </a:lnTo>
                    <a:lnTo>
                      <a:pt x="671" y="321"/>
                    </a:lnTo>
                    <a:lnTo>
                      <a:pt x="631" y="315"/>
                    </a:lnTo>
                    <a:close/>
                    <a:moveTo>
                      <a:pt x="553" y="0"/>
                    </a:moveTo>
                    <a:lnTo>
                      <a:pt x="668" y="0"/>
                    </a:lnTo>
                    <a:lnTo>
                      <a:pt x="683" y="3"/>
                    </a:lnTo>
                    <a:lnTo>
                      <a:pt x="696" y="10"/>
                    </a:lnTo>
                    <a:lnTo>
                      <a:pt x="706" y="22"/>
                    </a:lnTo>
                    <a:lnTo>
                      <a:pt x="711" y="36"/>
                    </a:lnTo>
                    <a:lnTo>
                      <a:pt x="730" y="149"/>
                    </a:lnTo>
                    <a:lnTo>
                      <a:pt x="773" y="162"/>
                    </a:lnTo>
                    <a:lnTo>
                      <a:pt x="815" y="180"/>
                    </a:lnTo>
                    <a:lnTo>
                      <a:pt x="855" y="201"/>
                    </a:lnTo>
                    <a:lnTo>
                      <a:pt x="949" y="134"/>
                    </a:lnTo>
                    <a:lnTo>
                      <a:pt x="963" y="128"/>
                    </a:lnTo>
                    <a:lnTo>
                      <a:pt x="978" y="126"/>
                    </a:lnTo>
                    <a:lnTo>
                      <a:pt x="992" y="130"/>
                    </a:lnTo>
                    <a:lnTo>
                      <a:pt x="1005" y="139"/>
                    </a:lnTo>
                    <a:lnTo>
                      <a:pt x="1085" y="219"/>
                    </a:lnTo>
                    <a:lnTo>
                      <a:pt x="1093" y="232"/>
                    </a:lnTo>
                    <a:lnTo>
                      <a:pt x="1097" y="247"/>
                    </a:lnTo>
                    <a:lnTo>
                      <a:pt x="1096" y="261"/>
                    </a:lnTo>
                    <a:lnTo>
                      <a:pt x="1090" y="275"/>
                    </a:lnTo>
                    <a:lnTo>
                      <a:pt x="1022" y="369"/>
                    </a:lnTo>
                    <a:lnTo>
                      <a:pt x="1043" y="409"/>
                    </a:lnTo>
                    <a:lnTo>
                      <a:pt x="1060" y="450"/>
                    </a:lnTo>
                    <a:lnTo>
                      <a:pt x="1072" y="493"/>
                    </a:lnTo>
                    <a:lnTo>
                      <a:pt x="1186" y="511"/>
                    </a:lnTo>
                    <a:lnTo>
                      <a:pt x="1200" y="518"/>
                    </a:lnTo>
                    <a:lnTo>
                      <a:pt x="1212" y="526"/>
                    </a:lnTo>
                    <a:lnTo>
                      <a:pt x="1220" y="540"/>
                    </a:lnTo>
                    <a:lnTo>
                      <a:pt x="1223" y="555"/>
                    </a:lnTo>
                    <a:lnTo>
                      <a:pt x="1223" y="670"/>
                    </a:lnTo>
                    <a:lnTo>
                      <a:pt x="1221" y="686"/>
                    </a:lnTo>
                    <a:lnTo>
                      <a:pt x="1213" y="698"/>
                    </a:lnTo>
                    <a:lnTo>
                      <a:pt x="1201" y="708"/>
                    </a:lnTo>
                    <a:lnTo>
                      <a:pt x="1186" y="713"/>
                    </a:lnTo>
                    <a:lnTo>
                      <a:pt x="1072" y="732"/>
                    </a:lnTo>
                    <a:lnTo>
                      <a:pt x="1059" y="774"/>
                    </a:lnTo>
                    <a:lnTo>
                      <a:pt x="1041" y="815"/>
                    </a:lnTo>
                    <a:lnTo>
                      <a:pt x="1020" y="854"/>
                    </a:lnTo>
                    <a:lnTo>
                      <a:pt x="1087" y="948"/>
                    </a:lnTo>
                    <a:lnTo>
                      <a:pt x="1095" y="962"/>
                    </a:lnTo>
                    <a:lnTo>
                      <a:pt x="1096" y="977"/>
                    </a:lnTo>
                    <a:lnTo>
                      <a:pt x="1091" y="992"/>
                    </a:lnTo>
                    <a:lnTo>
                      <a:pt x="1082" y="1004"/>
                    </a:lnTo>
                    <a:lnTo>
                      <a:pt x="1003" y="1085"/>
                    </a:lnTo>
                    <a:lnTo>
                      <a:pt x="989" y="1093"/>
                    </a:lnTo>
                    <a:lnTo>
                      <a:pt x="976" y="1097"/>
                    </a:lnTo>
                    <a:lnTo>
                      <a:pt x="961" y="1096"/>
                    </a:lnTo>
                    <a:lnTo>
                      <a:pt x="946" y="1088"/>
                    </a:lnTo>
                    <a:lnTo>
                      <a:pt x="852" y="1022"/>
                    </a:lnTo>
                    <a:lnTo>
                      <a:pt x="814" y="1043"/>
                    </a:lnTo>
                    <a:lnTo>
                      <a:pt x="772" y="1059"/>
                    </a:lnTo>
                    <a:lnTo>
                      <a:pt x="730" y="1072"/>
                    </a:lnTo>
                    <a:lnTo>
                      <a:pt x="710" y="1185"/>
                    </a:lnTo>
                    <a:lnTo>
                      <a:pt x="705" y="1200"/>
                    </a:lnTo>
                    <a:lnTo>
                      <a:pt x="695" y="1212"/>
                    </a:lnTo>
                    <a:lnTo>
                      <a:pt x="681" y="1220"/>
                    </a:lnTo>
                    <a:lnTo>
                      <a:pt x="666" y="1222"/>
                    </a:lnTo>
                    <a:lnTo>
                      <a:pt x="551" y="1222"/>
                    </a:lnTo>
                    <a:lnTo>
                      <a:pt x="537" y="1220"/>
                    </a:lnTo>
                    <a:lnTo>
                      <a:pt x="523" y="1212"/>
                    </a:lnTo>
                    <a:lnTo>
                      <a:pt x="513" y="1200"/>
                    </a:lnTo>
                    <a:lnTo>
                      <a:pt x="508" y="1185"/>
                    </a:lnTo>
                    <a:lnTo>
                      <a:pt x="490" y="1071"/>
                    </a:lnTo>
                    <a:lnTo>
                      <a:pt x="449" y="1059"/>
                    </a:lnTo>
                    <a:lnTo>
                      <a:pt x="408" y="1041"/>
                    </a:lnTo>
                    <a:lnTo>
                      <a:pt x="370" y="1022"/>
                    </a:lnTo>
                    <a:lnTo>
                      <a:pt x="275" y="1088"/>
                    </a:lnTo>
                    <a:lnTo>
                      <a:pt x="261" y="1095"/>
                    </a:lnTo>
                    <a:lnTo>
                      <a:pt x="246" y="1096"/>
                    </a:lnTo>
                    <a:lnTo>
                      <a:pt x="232" y="1092"/>
                    </a:lnTo>
                    <a:lnTo>
                      <a:pt x="219" y="1083"/>
                    </a:lnTo>
                    <a:lnTo>
                      <a:pt x="139" y="1003"/>
                    </a:lnTo>
                    <a:lnTo>
                      <a:pt x="131" y="991"/>
                    </a:lnTo>
                    <a:lnTo>
                      <a:pt x="127" y="976"/>
                    </a:lnTo>
                    <a:lnTo>
                      <a:pt x="128" y="961"/>
                    </a:lnTo>
                    <a:lnTo>
                      <a:pt x="134" y="947"/>
                    </a:lnTo>
                    <a:lnTo>
                      <a:pt x="201" y="853"/>
                    </a:lnTo>
                    <a:lnTo>
                      <a:pt x="181" y="815"/>
                    </a:lnTo>
                    <a:lnTo>
                      <a:pt x="164" y="774"/>
                    </a:lnTo>
                    <a:lnTo>
                      <a:pt x="151" y="731"/>
                    </a:lnTo>
                    <a:lnTo>
                      <a:pt x="35" y="711"/>
                    </a:lnTo>
                    <a:lnTo>
                      <a:pt x="21" y="706"/>
                    </a:lnTo>
                    <a:lnTo>
                      <a:pt x="9" y="696"/>
                    </a:lnTo>
                    <a:lnTo>
                      <a:pt x="2" y="682"/>
                    </a:lnTo>
                    <a:lnTo>
                      <a:pt x="0" y="667"/>
                    </a:lnTo>
                    <a:lnTo>
                      <a:pt x="0" y="552"/>
                    </a:lnTo>
                    <a:lnTo>
                      <a:pt x="2" y="537"/>
                    </a:lnTo>
                    <a:lnTo>
                      <a:pt x="9" y="524"/>
                    </a:lnTo>
                    <a:lnTo>
                      <a:pt x="22" y="514"/>
                    </a:lnTo>
                    <a:lnTo>
                      <a:pt x="35" y="509"/>
                    </a:lnTo>
                    <a:lnTo>
                      <a:pt x="149" y="493"/>
                    </a:lnTo>
                    <a:lnTo>
                      <a:pt x="163" y="450"/>
                    </a:lnTo>
                    <a:lnTo>
                      <a:pt x="179" y="409"/>
                    </a:lnTo>
                    <a:lnTo>
                      <a:pt x="200" y="370"/>
                    </a:lnTo>
                    <a:lnTo>
                      <a:pt x="133" y="275"/>
                    </a:lnTo>
                    <a:lnTo>
                      <a:pt x="127" y="261"/>
                    </a:lnTo>
                    <a:lnTo>
                      <a:pt x="126" y="247"/>
                    </a:lnTo>
                    <a:lnTo>
                      <a:pt x="129" y="232"/>
                    </a:lnTo>
                    <a:lnTo>
                      <a:pt x="138" y="219"/>
                    </a:lnTo>
                    <a:lnTo>
                      <a:pt x="219" y="139"/>
                    </a:lnTo>
                    <a:lnTo>
                      <a:pt x="231" y="130"/>
                    </a:lnTo>
                    <a:lnTo>
                      <a:pt x="246" y="126"/>
                    </a:lnTo>
                    <a:lnTo>
                      <a:pt x="261" y="128"/>
                    </a:lnTo>
                    <a:lnTo>
                      <a:pt x="274" y="135"/>
                    </a:lnTo>
                    <a:lnTo>
                      <a:pt x="367" y="202"/>
                    </a:lnTo>
                    <a:lnTo>
                      <a:pt x="405" y="182"/>
                    </a:lnTo>
                    <a:lnTo>
                      <a:pt x="446" y="165"/>
                    </a:lnTo>
                    <a:lnTo>
                      <a:pt x="490" y="151"/>
                    </a:lnTo>
                    <a:lnTo>
                      <a:pt x="509" y="36"/>
                    </a:lnTo>
                    <a:lnTo>
                      <a:pt x="514" y="21"/>
                    </a:lnTo>
                    <a:lnTo>
                      <a:pt x="524" y="10"/>
                    </a:lnTo>
                    <a:lnTo>
                      <a:pt x="538" y="3"/>
                    </a:lnTo>
                    <a:lnTo>
                      <a:pt x="5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21">
                <a:extLst>
                  <a:ext uri="{FF2B5EF4-FFF2-40B4-BE49-F238E27FC236}">
                    <a16:creationId xmlns:a16="http://schemas.microsoft.com/office/drawing/2014/main" id="{510DCA96-D325-A4DE-E168-72828DCF5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5" y="2357"/>
                <a:ext cx="534" cy="288"/>
              </a:xfrm>
              <a:custGeom>
                <a:avLst/>
                <a:gdLst>
                  <a:gd name="T0" fmla="*/ 703 w 1601"/>
                  <a:gd name="T1" fmla="*/ 505 h 864"/>
                  <a:gd name="T2" fmla="*/ 796 w 1601"/>
                  <a:gd name="T3" fmla="*/ 370 h 864"/>
                  <a:gd name="T4" fmla="*/ 741 w 1601"/>
                  <a:gd name="T5" fmla="*/ 277 h 864"/>
                  <a:gd name="T6" fmla="*/ 726 w 1601"/>
                  <a:gd name="T7" fmla="*/ 211 h 864"/>
                  <a:gd name="T8" fmla="*/ 740 w 1601"/>
                  <a:gd name="T9" fmla="*/ 169 h 864"/>
                  <a:gd name="T10" fmla="*/ 771 w 1601"/>
                  <a:gd name="T11" fmla="*/ 145 h 864"/>
                  <a:gd name="T12" fmla="*/ 805 w 1601"/>
                  <a:gd name="T13" fmla="*/ 133 h 864"/>
                  <a:gd name="T14" fmla="*/ 833 w 1601"/>
                  <a:gd name="T15" fmla="*/ 130 h 864"/>
                  <a:gd name="T16" fmla="*/ 845 w 1601"/>
                  <a:gd name="T17" fmla="*/ 130 h 864"/>
                  <a:gd name="T18" fmla="*/ 869 w 1601"/>
                  <a:gd name="T19" fmla="*/ 132 h 864"/>
                  <a:gd name="T20" fmla="*/ 902 w 1601"/>
                  <a:gd name="T21" fmla="*/ 140 h 864"/>
                  <a:gd name="T22" fmla="*/ 935 w 1601"/>
                  <a:gd name="T23" fmla="*/ 159 h 864"/>
                  <a:gd name="T24" fmla="*/ 955 w 1601"/>
                  <a:gd name="T25" fmla="*/ 195 h 864"/>
                  <a:gd name="T26" fmla="*/ 951 w 1601"/>
                  <a:gd name="T27" fmla="*/ 252 h 864"/>
                  <a:gd name="T28" fmla="*/ 912 w 1601"/>
                  <a:gd name="T29" fmla="*/ 335 h 864"/>
                  <a:gd name="T30" fmla="*/ 981 w 1601"/>
                  <a:gd name="T31" fmla="*/ 504 h 864"/>
                  <a:gd name="T32" fmla="*/ 1141 w 1601"/>
                  <a:gd name="T33" fmla="*/ 0 h 864"/>
                  <a:gd name="T34" fmla="*/ 1163 w 1601"/>
                  <a:gd name="T35" fmla="*/ 15 h 864"/>
                  <a:gd name="T36" fmla="*/ 1225 w 1601"/>
                  <a:gd name="T37" fmla="*/ 52 h 864"/>
                  <a:gd name="T38" fmla="*/ 1318 w 1601"/>
                  <a:gd name="T39" fmla="*/ 100 h 864"/>
                  <a:gd name="T40" fmla="*/ 1435 w 1601"/>
                  <a:gd name="T41" fmla="*/ 148 h 864"/>
                  <a:gd name="T42" fmla="*/ 1553 w 1601"/>
                  <a:gd name="T43" fmla="*/ 184 h 864"/>
                  <a:gd name="T44" fmla="*/ 1574 w 1601"/>
                  <a:gd name="T45" fmla="*/ 230 h 864"/>
                  <a:gd name="T46" fmla="*/ 1461 w 1601"/>
                  <a:gd name="T47" fmla="*/ 288 h 864"/>
                  <a:gd name="T48" fmla="*/ 1314 w 1601"/>
                  <a:gd name="T49" fmla="*/ 346 h 864"/>
                  <a:gd name="T50" fmla="*/ 1177 w 1601"/>
                  <a:gd name="T51" fmla="*/ 395 h 864"/>
                  <a:gd name="T52" fmla="*/ 1080 w 1601"/>
                  <a:gd name="T53" fmla="*/ 481 h 864"/>
                  <a:gd name="T54" fmla="*/ 1020 w 1601"/>
                  <a:gd name="T55" fmla="*/ 608 h 864"/>
                  <a:gd name="T56" fmla="*/ 998 w 1601"/>
                  <a:gd name="T57" fmla="*/ 766 h 864"/>
                  <a:gd name="T58" fmla="*/ 1001 w 1601"/>
                  <a:gd name="T59" fmla="*/ 843 h 864"/>
                  <a:gd name="T60" fmla="*/ 843 w 1601"/>
                  <a:gd name="T61" fmla="*/ 864 h 864"/>
                  <a:gd name="T62" fmla="*/ 603 w 1601"/>
                  <a:gd name="T63" fmla="*/ 849 h 864"/>
                  <a:gd name="T64" fmla="*/ 400 w 1601"/>
                  <a:gd name="T65" fmla="*/ 812 h 864"/>
                  <a:gd name="T66" fmla="*/ 238 w 1601"/>
                  <a:gd name="T67" fmla="*/ 764 h 864"/>
                  <a:gd name="T68" fmla="*/ 119 w 1601"/>
                  <a:gd name="T69" fmla="*/ 715 h 864"/>
                  <a:gd name="T70" fmla="*/ 45 w 1601"/>
                  <a:gd name="T71" fmla="*/ 678 h 864"/>
                  <a:gd name="T72" fmla="*/ 20 w 1601"/>
                  <a:gd name="T73" fmla="*/ 663 h 864"/>
                  <a:gd name="T74" fmla="*/ 11 w 1601"/>
                  <a:gd name="T75" fmla="*/ 594 h 864"/>
                  <a:gd name="T76" fmla="*/ 4 w 1601"/>
                  <a:gd name="T77" fmla="*/ 521 h 864"/>
                  <a:gd name="T78" fmla="*/ 1 w 1601"/>
                  <a:gd name="T79" fmla="*/ 487 h 864"/>
                  <a:gd name="T80" fmla="*/ 1 w 1601"/>
                  <a:gd name="T81" fmla="*/ 419 h 864"/>
                  <a:gd name="T82" fmla="*/ 12 w 1601"/>
                  <a:gd name="T83" fmla="*/ 339 h 864"/>
                  <a:gd name="T84" fmla="*/ 43 w 1601"/>
                  <a:gd name="T85" fmla="*/ 262 h 864"/>
                  <a:gd name="T86" fmla="*/ 101 w 1601"/>
                  <a:gd name="T87" fmla="*/ 200 h 864"/>
                  <a:gd name="T88" fmla="*/ 205 w 1601"/>
                  <a:gd name="T89" fmla="*/ 162 h 864"/>
                  <a:gd name="T90" fmla="*/ 329 w 1601"/>
                  <a:gd name="T91" fmla="*/ 116 h 864"/>
                  <a:gd name="T92" fmla="*/ 432 w 1601"/>
                  <a:gd name="T93" fmla="*/ 68 h 864"/>
                  <a:gd name="T94" fmla="*/ 505 w 1601"/>
                  <a:gd name="T95" fmla="*/ 26 h 864"/>
                  <a:gd name="T96" fmla="*/ 541 w 1601"/>
                  <a:gd name="T97" fmla="*/ 2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01" h="864">
                    <a:moveTo>
                      <a:pt x="543" y="0"/>
                    </a:moveTo>
                    <a:lnTo>
                      <a:pt x="678" y="424"/>
                    </a:lnTo>
                    <a:lnTo>
                      <a:pt x="703" y="505"/>
                    </a:lnTo>
                    <a:lnTo>
                      <a:pt x="703" y="504"/>
                    </a:lnTo>
                    <a:lnTo>
                      <a:pt x="725" y="572"/>
                    </a:lnTo>
                    <a:lnTo>
                      <a:pt x="796" y="370"/>
                    </a:lnTo>
                    <a:lnTo>
                      <a:pt x="772" y="335"/>
                    </a:lnTo>
                    <a:lnTo>
                      <a:pt x="753" y="304"/>
                    </a:lnTo>
                    <a:lnTo>
                      <a:pt x="741" y="277"/>
                    </a:lnTo>
                    <a:lnTo>
                      <a:pt x="732" y="252"/>
                    </a:lnTo>
                    <a:lnTo>
                      <a:pt x="728" y="230"/>
                    </a:lnTo>
                    <a:lnTo>
                      <a:pt x="726" y="211"/>
                    </a:lnTo>
                    <a:lnTo>
                      <a:pt x="729" y="195"/>
                    </a:lnTo>
                    <a:lnTo>
                      <a:pt x="734" y="180"/>
                    </a:lnTo>
                    <a:lnTo>
                      <a:pt x="740" y="169"/>
                    </a:lnTo>
                    <a:lnTo>
                      <a:pt x="749" y="159"/>
                    </a:lnTo>
                    <a:lnTo>
                      <a:pt x="760" y="151"/>
                    </a:lnTo>
                    <a:lnTo>
                      <a:pt x="771" y="145"/>
                    </a:lnTo>
                    <a:lnTo>
                      <a:pt x="782" y="140"/>
                    </a:lnTo>
                    <a:lnTo>
                      <a:pt x="794" y="136"/>
                    </a:lnTo>
                    <a:lnTo>
                      <a:pt x="805" y="133"/>
                    </a:lnTo>
                    <a:lnTo>
                      <a:pt x="817" y="132"/>
                    </a:lnTo>
                    <a:lnTo>
                      <a:pt x="825" y="131"/>
                    </a:lnTo>
                    <a:lnTo>
                      <a:pt x="833" y="130"/>
                    </a:lnTo>
                    <a:lnTo>
                      <a:pt x="839" y="130"/>
                    </a:lnTo>
                    <a:lnTo>
                      <a:pt x="843" y="130"/>
                    </a:lnTo>
                    <a:lnTo>
                      <a:pt x="845" y="130"/>
                    </a:lnTo>
                    <a:lnTo>
                      <a:pt x="851" y="130"/>
                    </a:lnTo>
                    <a:lnTo>
                      <a:pt x="859" y="131"/>
                    </a:lnTo>
                    <a:lnTo>
                      <a:pt x="869" y="132"/>
                    </a:lnTo>
                    <a:lnTo>
                      <a:pt x="878" y="133"/>
                    </a:lnTo>
                    <a:lnTo>
                      <a:pt x="890" y="136"/>
                    </a:lnTo>
                    <a:lnTo>
                      <a:pt x="902" y="140"/>
                    </a:lnTo>
                    <a:lnTo>
                      <a:pt x="913" y="145"/>
                    </a:lnTo>
                    <a:lnTo>
                      <a:pt x="924" y="151"/>
                    </a:lnTo>
                    <a:lnTo>
                      <a:pt x="935" y="159"/>
                    </a:lnTo>
                    <a:lnTo>
                      <a:pt x="944" y="169"/>
                    </a:lnTo>
                    <a:lnTo>
                      <a:pt x="951" y="180"/>
                    </a:lnTo>
                    <a:lnTo>
                      <a:pt x="955" y="195"/>
                    </a:lnTo>
                    <a:lnTo>
                      <a:pt x="958" y="211"/>
                    </a:lnTo>
                    <a:lnTo>
                      <a:pt x="956" y="230"/>
                    </a:lnTo>
                    <a:lnTo>
                      <a:pt x="951" y="252"/>
                    </a:lnTo>
                    <a:lnTo>
                      <a:pt x="943" y="277"/>
                    </a:lnTo>
                    <a:lnTo>
                      <a:pt x="930" y="304"/>
                    </a:lnTo>
                    <a:lnTo>
                      <a:pt x="912" y="335"/>
                    </a:lnTo>
                    <a:lnTo>
                      <a:pt x="888" y="370"/>
                    </a:lnTo>
                    <a:lnTo>
                      <a:pt x="960" y="572"/>
                    </a:lnTo>
                    <a:lnTo>
                      <a:pt x="981" y="504"/>
                    </a:lnTo>
                    <a:lnTo>
                      <a:pt x="981" y="505"/>
                    </a:lnTo>
                    <a:lnTo>
                      <a:pt x="1006" y="424"/>
                    </a:lnTo>
                    <a:lnTo>
                      <a:pt x="1141" y="0"/>
                    </a:lnTo>
                    <a:lnTo>
                      <a:pt x="1143" y="2"/>
                    </a:lnTo>
                    <a:lnTo>
                      <a:pt x="1151" y="7"/>
                    </a:lnTo>
                    <a:lnTo>
                      <a:pt x="1163" y="15"/>
                    </a:lnTo>
                    <a:lnTo>
                      <a:pt x="1179" y="26"/>
                    </a:lnTo>
                    <a:lnTo>
                      <a:pt x="1200" y="38"/>
                    </a:lnTo>
                    <a:lnTo>
                      <a:pt x="1225" y="52"/>
                    </a:lnTo>
                    <a:lnTo>
                      <a:pt x="1252" y="68"/>
                    </a:lnTo>
                    <a:lnTo>
                      <a:pt x="1284" y="84"/>
                    </a:lnTo>
                    <a:lnTo>
                      <a:pt x="1318" y="100"/>
                    </a:lnTo>
                    <a:lnTo>
                      <a:pt x="1355" y="116"/>
                    </a:lnTo>
                    <a:lnTo>
                      <a:pt x="1394" y="133"/>
                    </a:lnTo>
                    <a:lnTo>
                      <a:pt x="1435" y="148"/>
                    </a:lnTo>
                    <a:lnTo>
                      <a:pt x="1479" y="162"/>
                    </a:lnTo>
                    <a:lnTo>
                      <a:pt x="1523" y="175"/>
                    </a:lnTo>
                    <a:lnTo>
                      <a:pt x="1553" y="184"/>
                    </a:lnTo>
                    <a:lnTo>
                      <a:pt x="1579" y="198"/>
                    </a:lnTo>
                    <a:lnTo>
                      <a:pt x="1601" y="214"/>
                    </a:lnTo>
                    <a:lnTo>
                      <a:pt x="1574" y="230"/>
                    </a:lnTo>
                    <a:lnTo>
                      <a:pt x="1542" y="249"/>
                    </a:lnTo>
                    <a:lnTo>
                      <a:pt x="1503" y="268"/>
                    </a:lnTo>
                    <a:lnTo>
                      <a:pt x="1461" y="288"/>
                    </a:lnTo>
                    <a:lnTo>
                      <a:pt x="1415" y="309"/>
                    </a:lnTo>
                    <a:lnTo>
                      <a:pt x="1366" y="328"/>
                    </a:lnTo>
                    <a:lnTo>
                      <a:pt x="1314" y="346"/>
                    </a:lnTo>
                    <a:lnTo>
                      <a:pt x="1261" y="362"/>
                    </a:lnTo>
                    <a:lnTo>
                      <a:pt x="1217" y="376"/>
                    </a:lnTo>
                    <a:lnTo>
                      <a:pt x="1177" y="395"/>
                    </a:lnTo>
                    <a:lnTo>
                      <a:pt x="1141" y="419"/>
                    </a:lnTo>
                    <a:lnTo>
                      <a:pt x="1109" y="448"/>
                    </a:lnTo>
                    <a:lnTo>
                      <a:pt x="1080" y="481"/>
                    </a:lnTo>
                    <a:lnTo>
                      <a:pt x="1055" y="520"/>
                    </a:lnTo>
                    <a:lnTo>
                      <a:pt x="1036" y="562"/>
                    </a:lnTo>
                    <a:lnTo>
                      <a:pt x="1020" y="608"/>
                    </a:lnTo>
                    <a:lnTo>
                      <a:pt x="1007" y="657"/>
                    </a:lnTo>
                    <a:lnTo>
                      <a:pt x="1001" y="710"/>
                    </a:lnTo>
                    <a:lnTo>
                      <a:pt x="998" y="766"/>
                    </a:lnTo>
                    <a:lnTo>
                      <a:pt x="1001" y="827"/>
                    </a:lnTo>
                    <a:lnTo>
                      <a:pt x="1001" y="833"/>
                    </a:lnTo>
                    <a:lnTo>
                      <a:pt x="1001" y="843"/>
                    </a:lnTo>
                    <a:lnTo>
                      <a:pt x="1003" y="858"/>
                    </a:lnTo>
                    <a:lnTo>
                      <a:pt x="924" y="863"/>
                    </a:lnTo>
                    <a:lnTo>
                      <a:pt x="843" y="864"/>
                    </a:lnTo>
                    <a:lnTo>
                      <a:pt x="758" y="863"/>
                    </a:lnTo>
                    <a:lnTo>
                      <a:pt x="679" y="856"/>
                    </a:lnTo>
                    <a:lnTo>
                      <a:pt x="603" y="849"/>
                    </a:lnTo>
                    <a:lnTo>
                      <a:pt x="531" y="839"/>
                    </a:lnTo>
                    <a:lnTo>
                      <a:pt x="464" y="825"/>
                    </a:lnTo>
                    <a:lnTo>
                      <a:pt x="400" y="812"/>
                    </a:lnTo>
                    <a:lnTo>
                      <a:pt x="341" y="797"/>
                    </a:lnTo>
                    <a:lnTo>
                      <a:pt x="287" y="781"/>
                    </a:lnTo>
                    <a:lnTo>
                      <a:pt x="238" y="764"/>
                    </a:lnTo>
                    <a:lnTo>
                      <a:pt x="193" y="747"/>
                    </a:lnTo>
                    <a:lnTo>
                      <a:pt x="153" y="731"/>
                    </a:lnTo>
                    <a:lnTo>
                      <a:pt x="119" y="715"/>
                    </a:lnTo>
                    <a:lnTo>
                      <a:pt x="89" y="702"/>
                    </a:lnTo>
                    <a:lnTo>
                      <a:pt x="64" y="689"/>
                    </a:lnTo>
                    <a:lnTo>
                      <a:pt x="45" y="678"/>
                    </a:lnTo>
                    <a:lnTo>
                      <a:pt x="31" y="671"/>
                    </a:lnTo>
                    <a:lnTo>
                      <a:pt x="22" y="666"/>
                    </a:lnTo>
                    <a:lnTo>
                      <a:pt x="20" y="663"/>
                    </a:lnTo>
                    <a:lnTo>
                      <a:pt x="16" y="643"/>
                    </a:lnTo>
                    <a:lnTo>
                      <a:pt x="14" y="620"/>
                    </a:lnTo>
                    <a:lnTo>
                      <a:pt x="11" y="594"/>
                    </a:lnTo>
                    <a:lnTo>
                      <a:pt x="9" y="568"/>
                    </a:lnTo>
                    <a:lnTo>
                      <a:pt x="6" y="543"/>
                    </a:lnTo>
                    <a:lnTo>
                      <a:pt x="4" y="521"/>
                    </a:lnTo>
                    <a:lnTo>
                      <a:pt x="2" y="504"/>
                    </a:lnTo>
                    <a:lnTo>
                      <a:pt x="1" y="492"/>
                    </a:lnTo>
                    <a:lnTo>
                      <a:pt x="1" y="487"/>
                    </a:lnTo>
                    <a:lnTo>
                      <a:pt x="0" y="466"/>
                    </a:lnTo>
                    <a:lnTo>
                      <a:pt x="0" y="444"/>
                    </a:lnTo>
                    <a:lnTo>
                      <a:pt x="1" y="419"/>
                    </a:lnTo>
                    <a:lnTo>
                      <a:pt x="2" y="393"/>
                    </a:lnTo>
                    <a:lnTo>
                      <a:pt x="6" y="366"/>
                    </a:lnTo>
                    <a:lnTo>
                      <a:pt x="12" y="339"/>
                    </a:lnTo>
                    <a:lnTo>
                      <a:pt x="20" y="313"/>
                    </a:lnTo>
                    <a:lnTo>
                      <a:pt x="30" y="287"/>
                    </a:lnTo>
                    <a:lnTo>
                      <a:pt x="43" y="262"/>
                    </a:lnTo>
                    <a:lnTo>
                      <a:pt x="59" y="239"/>
                    </a:lnTo>
                    <a:lnTo>
                      <a:pt x="78" y="218"/>
                    </a:lnTo>
                    <a:lnTo>
                      <a:pt x="101" y="200"/>
                    </a:lnTo>
                    <a:lnTo>
                      <a:pt x="129" y="185"/>
                    </a:lnTo>
                    <a:lnTo>
                      <a:pt x="161" y="175"/>
                    </a:lnTo>
                    <a:lnTo>
                      <a:pt x="205" y="162"/>
                    </a:lnTo>
                    <a:lnTo>
                      <a:pt x="249" y="148"/>
                    </a:lnTo>
                    <a:lnTo>
                      <a:pt x="290" y="133"/>
                    </a:lnTo>
                    <a:lnTo>
                      <a:pt x="329" y="116"/>
                    </a:lnTo>
                    <a:lnTo>
                      <a:pt x="366" y="100"/>
                    </a:lnTo>
                    <a:lnTo>
                      <a:pt x="400" y="84"/>
                    </a:lnTo>
                    <a:lnTo>
                      <a:pt x="432" y="68"/>
                    </a:lnTo>
                    <a:lnTo>
                      <a:pt x="459" y="52"/>
                    </a:lnTo>
                    <a:lnTo>
                      <a:pt x="484" y="38"/>
                    </a:lnTo>
                    <a:lnTo>
                      <a:pt x="505" y="26"/>
                    </a:lnTo>
                    <a:lnTo>
                      <a:pt x="521" y="15"/>
                    </a:lnTo>
                    <a:lnTo>
                      <a:pt x="533" y="7"/>
                    </a:lnTo>
                    <a:lnTo>
                      <a:pt x="541" y="2"/>
                    </a:lnTo>
                    <a:lnTo>
                      <a:pt x="5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22">
                <a:extLst>
                  <a:ext uri="{FF2B5EF4-FFF2-40B4-BE49-F238E27FC236}">
                    <a16:creationId xmlns:a16="http://schemas.microsoft.com/office/drawing/2014/main" id="{9D19E0CC-274D-4FB6-B94A-B570A130F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6" y="2451"/>
                <a:ext cx="616" cy="296"/>
              </a:xfrm>
              <a:custGeom>
                <a:avLst/>
                <a:gdLst>
                  <a:gd name="T0" fmla="*/ 771 w 1850"/>
                  <a:gd name="T1" fmla="*/ 552 h 888"/>
                  <a:gd name="T2" fmla="*/ 829 w 1850"/>
                  <a:gd name="T3" fmla="*/ 337 h 888"/>
                  <a:gd name="T4" fmla="*/ 798 w 1850"/>
                  <a:gd name="T5" fmla="*/ 238 h 888"/>
                  <a:gd name="T6" fmla="*/ 818 w 1850"/>
                  <a:gd name="T7" fmla="*/ 180 h 888"/>
                  <a:gd name="T8" fmla="*/ 864 w 1850"/>
                  <a:gd name="T9" fmla="*/ 152 h 888"/>
                  <a:gd name="T10" fmla="*/ 908 w 1850"/>
                  <a:gd name="T11" fmla="*/ 144 h 888"/>
                  <a:gd name="T12" fmla="*/ 928 w 1850"/>
                  <a:gd name="T13" fmla="*/ 143 h 888"/>
                  <a:gd name="T14" fmla="*/ 963 w 1850"/>
                  <a:gd name="T15" fmla="*/ 146 h 888"/>
                  <a:gd name="T16" fmla="*/ 1011 w 1850"/>
                  <a:gd name="T17" fmla="*/ 162 h 888"/>
                  <a:gd name="T18" fmla="*/ 1047 w 1850"/>
                  <a:gd name="T19" fmla="*/ 204 h 888"/>
                  <a:gd name="T20" fmla="*/ 1045 w 1850"/>
                  <a:gd name="T21" fmla="*/ 281 h 888"/>
                  <a:gd name="T22" fmla="*/ 977 w 1850"/>
                  <a:gd name="T23" fmla="*/ 406 h 888"/>
                  <a:gd name="T24" fmla="*/ 1106 w 1850"/>
                  <a:gd name="T25" fmla="*/ 466 h 888"/>
                  <a:gd name="T26" fmla="*/ 1278 w 1850"/>
                  <a:gd name="T27" fmla="*/ 16 h 888"/>
                  <a:gd name="T28" fmla="*/ 1377 w 1850"/>
                  <a:gd name="T29" fmla="*/ 74 h 888"/>
                  <a:gd name="T30" fmla="*/ 1532 w 1850"/>
                  <a:gd name="T31" fmla="*/ 146 h 888"/>
                  <a:gd name="T32" fmla="*/ 1709 w 1850"/>
                  <a:gd name="T33" fmla="*/ 204 h 888"/>
                  <a:gd name="T34" fmla="*/ 1803 w 1850"/>
                  <a:gd name="T35" fmla="*/ 287 h 888"/>
                  <a:gd name="T36" fmla="*/ 1844 w 1850"/>
                  <a:gd name="T37" fmla="*/ 403 h 888"/>
                  <a:gd name="T38" fmla="*/ 1850 w 1850"/>
                  <a:gd name="T39" fmla="*/ 514 h 888"/>
                  <a:gd name="T40" fmla="*/ 1846 w 1850"/>
                  <a:gd name="T41" fmla="*/ 567 h 888"/>
                  <a:gd name="T42" fmla="*/ 1836 w 1850"/>
                  <a:gd name="T43" fmla="*/ 663 h 888"/>
                  <a:gd name="T44" fmla="*/ 1825 w 1850"/>
                  <a:gd name="T45" fmla="*/ 732 h 888"/>
                  <a:gd name="T46" fmla="*/ 1756 w 1850"/>
                  <a:gd name="T47" fmla="*/ 769 h 888"/>
                  <a:gd name="T48" fmla="*/ 1600 w 1850"/>
                  <a:gd name="T49" fmla="*/ 836 h 888"/>
                  <a:gd name="T50" fmla="*/ 1402 w 1850"/>
                  <a:gd name="T51" fmla="*/ 859 h 888"/>
                  <a:gd name="T52" fmla="*/ 1288 w 1850"/>
                  <a:gd name="T53" fmla="*/ 811 h 888"/>
                  <a:gd name="T54" fmla="*/ 1160 w 1850"/>
                  <a:gd name="T55" fmla="*/ 867 h 888"/>
                  <a:gd name="T56" fmla="*/ 1118 w 1850"/>
                  <a:gd name="T57" fmla="*/ 758 h 888"/>
                  <a:gd name="T58" fmla="*/ 1015 w 1850"/>
                  <a:gd name="T59" fmla="*/ 687 h 888"/>
                  <a:gd name="T60" fmla="*/ 805 w 1850"/>
                  <a:gd name="T61" fmla="*/ 696 h 888"/>
                  <a:gd name="T62" fmla="*/ 718 w 1850"/>
                  <a:gd name="T63" fmla="*/ 785 h 888"/>
                  <a:gd name="T64" fmla="*/ 692 w 1850"/>
                  <a:gd name="T65" fmla="*/ 866 h 888"/>
                  <a:gd name="T66" fmla="*/ 612 w 1850"/>
                  <a:gd name="T67" fmla="*/ 817 h 888"/>
                  <a:gd name="T68" fmla="*/ 501 w 1850"/>
                  <a:gd name="T69" fmla="*/ 821 h 888"/>
                  <a:gd name="T70" fmla="*/ 358 w 1850"/>
                  <a:gd name="T71" fmla="*/ 869 h 888"/>
                  <a:gd name="T72" fmla="*/ 161 w 1850"/>
                  <a:gd name="T73" fmla="*/ 799 h 888"/>
                  <a:gd name="T74" fmla="*/ 49 w 1850"/>
                  <a:gd name="T75" fmla="*/ 744 h 888"/>
                  <a:gd name="T76" fmla="*/ 19 w 1850"/>
                  <a:gd name="T77" fmla="*/ 708 h 888"/>
                  <a:gd name="T78" fmla="*/ 8 w 1850"/>
                  <a:gd name="T79" fmla="*/ 609 h 888"/>
                  <a:gd name="T80" fmla="*/ 2 w 1850"/>
                  <a:gd name="T81" fmla="*/ 539 h 888"/>
                  <a:gd name="T82" fmla="*/ 0 w 1850"/>
                  <a:gd name="T83" fmla="*/ 459 h 888"/>
                  <a:gd name="T84" fmla="*/ 21 w 1850"/>
                  <a:gd name="T85" fmla="*/ 343 h 888"/>
                  <a:gd name="T86" fmla="*/ 86 w 1850"/>
                  <a:gd name="T87" fmla="*/ 239 h 888"/>
                  <a:gd name="T88" fmla="*/ 225 w 1850"/>
                  <a:gd name="T89" fmla="*/ 178 h 888"/>
                  <a:gd name="T90" fmla="*/ 401 w 1850"/>
                  <a:gd name="T91" fmla="*/ 110 h 888"/>
                  <a:gd name="T92" fmla="*/ 531 w 1850"/>
                  <a:gd name="T93" fmla="*/ 42 h 888"/>
                  <a:gd name="T94" fmla="*/ 594 w 1850"/>
                  <a:gd name="T95" fmla="*/ 3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50" h="888">
                    <a:moveTo>
                      <a:pt x="597" y="0"/>
                    </a:moveTo>
                    <a:lnTo>
                      <a:pt x="744" y="466"/>
                    </a:lnTo>
                    <a:lnTo>
                      <a:pt x="771" y="554"/>
                    </a:lnTo>
                    <a:lnTo>
                      <a:pt x="771" y="552"/>
                    </a:lnTo>
                    <a:lnTo>
                      <a:pt x="796" y="627"/>
                    </a:lnTo>
                    <a:lnTo>
                      <a:pt x="874" y="406"/>
                    </a:lnTo>
                    <a:lnTo>
                      <a:pt x="849" y="370"/>
                    </a:lnTo>
                    <a:lnTo>
                      <a:pt x="829" y="337"/>
                    </a:lnTo>
                    <a:lnTo>
                      <a:pt x="816" y="308"/>
                    </a:lnTo>
                    <a:lnTo>
                      <a:pt x="806" y="281"/>
                    </a:lnTo>
                    <a:lnTo>
                      <a:pt x="801" y="258"/>
                    </a:lnTo>
                    <a:lnTo>
                      <a:pt x="798" y="238"/>
                    </a:lnTo>
                    <a:lnTo>
                      <a:pt x="800" y="219"/>
                    </a:lnTo>
                    <a:lnTo>
                      <a:pt x="803" y="204"/>
                    </a:lnTo>
                    <a:lnTo>
                      <a:pt x="809" y="191"/>
                    </a:lnTo>
                    <a:lnTo>
                      <a:pt x="818" y="180"/>
                    </a:lnTo>
                    <a:lnTo>
                      <a:pt x="828" y="170"/>
                    </a:lnTo>
                    <a:lnTo>
                      <a:pt x="839" y="162"/>
                    </a:lnTo>
                    <a:lnTo>
                      <a:pt x="852" y="156"/>
                    </a:lnTo>
                    <a:lnTo>
                      <a:pt x="864" y="152"/>
                    </a:lnTo>
                    <a:lnTo>
                      <a:pt x="876" y="149"/>
                    </a:lnTo>
                    <a:lnTo>
                      <a:pt x="887" y="146"/>
                    </a:lnTo>
                    <a:lnTo>
                      <a:pt x="899" y="145"/>
                    </a:lnTo>
                    <a:lnTo>
                      <a:pt x="908" y="144"/>
                    </a:lnTo>
                    <a:lnTo>
                      <a:pt x="916" y="143"/>
                    </a:lnTo>
                    <a:lnTo>
                      <a:pt x="922" y="143"/>
                    </a:lnTo>
                    <a:lnTo>
                      <a:pt x="925" y="143"/>
                    </a:lnTo>
                    <a:lnTo>
                      <a:pt x="928" y="143"/>
                    </a:lnTo>
                    <a:lnTo>
                      <a:pt x="934" y="144"/>
                    </a:lnTo>
                    <a:lnTo>
                      <a:pt x="942" y="144"/>
                    </a:lnTo>
                    <a:lnTo>
                      <a:pt x="952" y="145"/>
                    </a:lnTo>
                    <a:lnTo>
                      <a:pt x="963" y="146"/>
                    </a:lnTo>
                    <a:lnTo>
                      <a:pt x="974" y="149"/>
                    </a:lnTo>
                    <a:lnTo>
                      <a:pt x="986" y="152"/>
                    </a:lnTo>
                    <a:lnTo>
                      <a:pt x="999" y="157"/>
                    </a:lnTo>
                    <a:lnTo>
                      <a:pt x="1011" y="162"/>
                    </a:lnTo>
                    <a:lnTo>
                      <a:pt x="1022" y="171"/>
                    </a:lnTo>
                    <a:lnTo>
                      <a:pt x="1032" y="180"/>
                    </a:lnTo>
                    <a:lnTo>
                      <a:pt x="1041" y="191"/>
                    </a:lnTo>
                    <a:lnTo>
                      <a:pt x="1047" y="204"/>
                    </a:lnTo>
                    <a:lnTo>
                      <a:pt x="1051" y="221"/>
                    </a:lnTo>
                    <a:lnTo>
                      <a:pt x="1052" y="238"/>
                    </a:lnTo>
                    <a:lnTo>
                      <a:pt x="1050" y="259"/>
                    </a:lnTo>
                    <a:lnTo>
                      <a:pt x="1045" y="281"/>
                    </a:lnTo>
                    <a:lnTo>
                      <a:pt x="1035" y="308"/>
                    </a:lnTo>
                    <a:lnTo>
                      <a:pt x="1020" y="337"/>
                    </a:lnTo>
                    <a:lnTo>
                      <a:pt x="1001" y="370"/>
                    </a:lnTo>
                    <a:lnTo>
                      <a:pt x="977" y="406"/>
                    </a:lnTo>
                    <a:lnTo>
                      <a:pt x="1054" y="627"/>
                    </a:lnTo>
                    <a:lnTo>
                      <a:pt x="1078" y="552"/>
                    </a:lnTo>
                    <a:lnTo>
                      <a:pt x="1079" y="554"/>
                    </a:lnTo>
                    <a:lnTo>
                      <a:pt x="1106" y="466"/>
                    </a:lnTo>
                    <a:lnTo>
                      <a:pt x="1254" y="0"/>
                    </a:lnTo>
                    <a:lnTo>
                      <a:pt x="1256" y="3"/>
                    </a:lnTo>
                    <a:lnTo>
                      <a:pt x="1265" y="8"/>
                    </a:lnTo>
                    <a:lnTo>
                      <a:pt x="1278" y="16"/>
                    </a:lnTo>
                    <a:lnTo>
                      <a:pt x="1296" y="29"/>
                    </a:lnTo>
                    <a:lnTo>
                      <a:pt x="1319" y="42"/>
                    </a:lnTo>
                    <a:lnTo>
                      <a:pt x="1346" y="57"/>
                    </a:lnTo>
                    <a:lnTo>
                      <a:pt x="1377" y="74"/>
                    </a:lnTo>
                    <a:lnTo>
                      <a:pt x="1411" y="92"/>
                    </a:lnTo>
                    <a:lnTo>
                      <a:pt x="1449" y="110"/>
                    </a:lnTo>
                    <a:lnTo>
                      <a:pt x="1489" y="128"/>
                    </a:lnTo>
                    <a:lnTo>
                      <a:pt x="1532" y="146"/>
                    </a:lnTo>
                    <a:lnTo>
                      <a:pt x="1578" y="162"/>
                    </a:lnTo>
                    <a:lnTo>
                      <a:pt x="1625" y="178"/>
                    </a:lnTo>
                    <a:lnTo>
                      <a:pt x="1674" y="192"/>
                    </a:lnTo>
                    <a:lnTo>
                      <a:pt x="1709" y="204"/>
                    </a:lnTo>
                    <a:lnTo>
                      <a:pt x="1739" y="219"/>
                    </a:lnTo>
                    <a:lnTo>
                      <a:pt x="1765" y="239"/>
                    </a:lnTo>
                    <a:lnTo>
                      <a:pt x="1786" y="263"/>
                    </a:lnTo>
                    <a:lnTo>
                      <a:pt x="1803" y="287"/>
                    </a:lnTo>
                    <a:lnTo>
                      <a:pt x="1818" y="315"/>
                    </a:lnTo>
                    <a:lnTo>
                      <a:pt x="1829" y="343"/>
                    </a:lnTo>
                    <a:lnTo>
                      <a:pt x="1838" y="373"/>
                    </a:lnTo>
                    <a:lnTo>
                      <a:pt x="1844" y="403"/>
                    </a:lnTo>
                    <a:lnTo>
                      <a:pt x="1848" y="432"/>
                    </a:lnTo>
                    <a:lnTo>
                      <a:pt x="1849" y="461"/>
                    </a:lnTo>
                    <a:lnTo>
                      <a:pt x="1850" y="488"/>
                    </a:lnTo>
                    <a:lnTo>
                      <a:pt x="1850" y="514"/>
                    </a:lnTo>
                    <a:lnTo>
                      <a:pt x="1849" y="536"/>
                    </a:lnTo>
                    <a:lnTo>
                      <a:pt x="1848" y="540"/>
                    </a:lnTo>
                    <a:lnTo>
                      <a:pt x="1848" y="551"/>
                    </a:lnTo>
                    <a:lnTo>
                      <a:pt x="1846" y="567"/>
                    </a:lnTo>
                    <a:lnTo>
                      <a:pt x="1844" y="587"/>
                    </a:lnTo>
                    <a:lnTo>
                      <a:pt x="1841" y="611"/>
                    </a:lnTo>
                    <a:lnTo>
                      <a:pt x="1840" y="637"/>
                    </a:lnTo>
                    <a:lnTo>
                      <a:pt x="1836" y="663"/>
                    </a:lnTo>
                    <a:lnTo>
                      <a:pt x="1834" y="687"/>
                    </a:lnTo>
                    <a:lnTo>
                      <a:pt x="1831" y="710"/>
                    </a:lnTo>
                    <a:lnTo>
                      <a:pt x="1828" y="729"/>
                    </a:lnTo>
                    <a:lnTo>
                      <a:pt x="1825" y="732"/>
                    </a:lnTo>
                    <a:lnTo>
                      <a:pt x="1817" y="737"/>
                    </a:lnTo>
                    <a:lnTo>
                      <a:pt x="1802" y="745"/>
                    </a:lnTo>
                    <a:lnTo>
                      <a:pt x="1782" y="757"/>
                    </a:lnTo>
                    <a:lnTo>
                      <a:pt x="1756" y="769"/>
                    </a:lnTo>
                    <a:lnTo>
                      <a:pt x="1725" y="784"/>
                    </a:lnTo>
                    <a:lnTo>
                      <a:pt x="1688" y="801"/>
                    </a:lnTo>
                    <a:lnTo>
                      <a:pt x="1647" y="817"/>
                    </a:lnTo>
                    <a:lnTo>
                      <a:pt x="1600" y="836"/>
                    </a:lnTo>
                    <a:lnTo>
                      <a:pt x="1548" y="853"/>
                    </a:lnTo>
                    <a:lnTo>
                      <a:pt x="1491" y="871"/>
                    </a:lnTo>
                    <a:lnTo>
                      <a:pt x="1429" y="888"/>
                    </a:lnTo>
                    <a:lnTo>
                      <a:pt x="1402" y="859"/>
                    </a:lnTo>
                    <a:lnTo>
                      <a:pt x="1377" y="838"/>
                    </a:lnTo>
                    <a:lnTo>
                      <a:pt x="1350" y="823"/>
                    </a:lnTo>
                    <a:lnTo>
                      <a:pt x="1320" y="815"/>
                    </a:lnTo>
                    <a:lnTo>
                      <a:pt x="1288" y="811"/>
                    </a:lnTo>
                    <a:lnTo>
                      <a:pt x="1256" y="815"/>
                    </a:lnTo>
                    <a:lnTo>
                      <a:pt x="1224" y="825"/>
                    </a:lnTo>
                    <a:lnTo>
                      <a:pt x="1196" y="841"/>
                    </a:lnTo>
                    <a:lnTo>
                      <a:pt x="1160" y="867"/>
                    </a:lnTo>
                    <a:lnTo>
                      <a:pt x="1146" y="862"/>
                    </a:lnTo>
                    <a:lnTo>
                      <a:pt x="1140" y="819"/>
                    </a:lnTo>
                    <a:lnTo>
                      <a:pt x="1131" y="786"/>
                    </a:lnTo>
                    <a:lnTo>
                      <a:pt x="1118" y="758"/>
                    </a:lnTo>
                    <a:lnTo>
                      <a:pt x="1098" y="733"/>
                    </a:lnTo>
                    <a:lnTo>
                      <a:pt x="1073" y="712"/>
                    </a:lnTo>
                    <a:lnTo>
                      <a:pt x="1046" y="697"/>
                    </a:lnTo>
                    <a:lnTo>
                      <a:pt x="1015" y="687"/>
                    </a:lnTo>
                    <a:lnTo>
                      <a:pt x="983" y="684"/>
                    </a:lnTo>
                    <a:lnTo>
                      <a:pt x="868" y="684"/>
                    </a:lnTo>
                    <a:lnTo>
                      <a:pt x="834" y="686"/>
                    </a:lnTo>
                    <a:lnTo>
                      <a:pt x="805" y="696"/>
                    </a:lnTo>
                    <a:lnTo>
                      <a:pt x="776" y="712"/>
                    </a:lnTo>
                    <a:lnTo>
                      <a:pt x="753" y="732"/>
                    </a:lnTo>
                    <a:lnTo>
                      <a:pt x="733" y="757"/>
                    </a:lnTo>
                    <a:lnTo>
                      <a:pt x="718" y="785"/>
                    </a:lnTo>
                    <a:lnTo>
                      <a:pt x="709" y="817"/>
                    </a:lnTo>
                    <a:lnTo>
                      <a:pt x="701" y="863"/>
                    </a:lnTo>
                    <a:lnTo>
                      <a:pt x="697" y="864"/>
                    </a:lnTo>
                    <a:lnTo>
                      <a:pt x="692" y="866"/>
                    </a:lnTo>
                    <a:lnTo>
                      <a:pt x="657" y="840"/>
                    </a:lnTo>
                    <a:lnTo>
                      <a:pt x="656" y="840"/>
                    </a:lnTo>
                    <a:lnTo>
                      <a:pt x="634" y="826"/>
                    </a:lnTo>
                    <a:lnTo>
                      <a:pt x="612" y="817"/>
                    </a:lnTo>
                    <a:lnTo>
                      <a:pt x="587" y="811"/>
                    </a:lnTo>
                    <a:lnTo>
                      <a:pt x="562" y="809"/>
                    </a:lnTo>
                    <a:lnTo>
                      <a:pt x="531" y="812"/>
                    </a:lnTo>
                    <a:lnTo>
                      <a:pt x="501" y="821"/>
                    </a:lnTo>
                    <a:lnTo>
                      <a:pt x="474" y="836"/>
                    </a:lnTo>
                    <a:lnTo>
                      <a:pt x="449" y="856"/>
                    </a:lnTo>
                    <a:lnTo>
                      <a:pt x="420" y="885"/>
                    </a:lnTo>
                    <a:lnTo>
                      <a:pt x="358" y="869"/>
                    </a:lnTo>
                    <a:lnTo>
                      <a:pt x="301" y="852"/>
                    </a:lnTo>
                    <a:lnTo>
                      <a:pt x="249" y="833"/>
                    </a:lnTo>
                    <a:lnTo>
                      <a:pt x="203" y="816"/>
                    </a:lnTo>
                    <a:lnTo>
                      <a:pt x="161" y="799"/>
                    </a:lnTo>
                    <a:lnTo>
                      <a:pt x="125" y="783"/>
                    </a:lnTo>
                    <a:lnTo>
                      <a:pt x="94" y="768"/>
                    </a:lnTo>
                    <a:lnTo>
                      <a:pt x="68" y="754"/>
                    </a:lnTo>
                    <a:lnTo>
                      <a:pt x="49" y="744"/>
                    </a:lnTo>
                    <a:lnTo>
                      <a:pt x="34" y="736"/>
                    </a:lnTo>
                    <a:lnTo>
                      <a:pt x="25" y="731"/>
                    </a:lnTo>
                    <a:lnTo>
                      <a:pt x="21" y="728"/>
                    </a:lnTo>
                    <a:lnTo>
                      <a:pt x="19" y="708"/>
                    </a:lnTo>
                    <a:lnTo>
                      <a:pt x="16" y="686"/>
                    </a:lnTo>
                    <a:lnTo>
                      <a:pt x="13" y="660"/>
                    </a:lnTo>
                    <a:lnTo>
                      <a:pt x="10" y="634"/>
                    </a:lnTo>
                    <a:lnTo>
                      <a:pt x="8" y="609"/>
                    </a:lnTo>
                    <a:lnTo>
                      <a:pt x="5" y="586"/>
                    </a:lnTo>
                    <a:lnTo>
                      <a:pt x="4" y="566"/>
                    </a:lnTo>
                    <a:lnTo>
                      <a:pt x="3" y="550"/>
                    </a:lnTo>
                    <a:lnTo>
                      <a:pt x="2" y="539"/>
                    </a:lnTo>
                    <a:lnTo>
                      <a:pt x="2" y="535"/>
                    </a:lnTo>
                    <a:lnTo>
                      <a:pt x="0" y="513"/>
                    </a:lnTo>
                    <a:lnTo>
                      <a:pt x="0" y="487"/>
                    </a:lnTo>
                    <a:lnTo>
                      <a:pt x="0" y="459"/>
                    </a:lnTo>
                    <a:lnTo>
                      <a:pt x="3" y="431"/>
                    </a:lnTo>
                    <a:lnTo>
                      <a:pt x="6" y="401"/>
                    </a:lnTo>
                    <a:lnTo>
                      <a:pt x="13" y="373"/>
                    </a:lnTo>
                    <a:lnTo>
                      <a:pt x="21" y="343"/>
                    </a:lnTo>
                    <a:lnTo>
                      <a:pt x="32" y="315"/>
                    </a:lnTo>
                    <a:lnTo>
                      <a:pt x="47" y="287"/>
                    </a:lnTo>
                    <a:lnTo>
                      <a:pt x="65" y="263"/>
                    </a:lnTo>
                    <a:lnTo>
                      <a:pt x="86" y="239"/>
                    </a:lnTo>
                    <a:lnTo>
                      <a:pt x="112" y="219"/>
                    </a:lnTo>
                    <a:lnTo>
                      <a:pt x="141" y="204"/>
                    </a:lnTo>
                    <a:lnTo>
                      <a:pt x="176" y="192"/>
                    </a:lnTo>
                    <a:lnTo>
                      <a:pt x="225" y="178"/>
                    </a:lnTo>
                    <a:lnTo>
                      <a:pt x="273" y="162"/>
                    </a:lnTo>
                    <a:lnTo>
                      <a:pt x="318" y="146"/>
                    </a:lnTo>
                    <a:lnTo>
                      <a:pt x="360" y="128"/>
                    </a:lnTo>
                    <a:lnTo>
                      <a:pt x="401" y="110"/>
                    </a:lnTo>
                    <a:lnTo>
                      <a:pt x="440" y="92"/>
                    </a:lnTo>
                    <a:lnTo>
                      <a:pt x="473" y="74"/>
                    </a:lnTo>
                    <a:lnTo>
                      <a:pt x="504" y="57"/>
                    </a:lnTo>
                    <a:lnTo>
                      <a:pt x="531" y="42"/>
                    </a:lnTo>
                    <a:lnTo>
                      <a:pt x="553" y="29"/>
                    </a:lnTo>
                    <a:lnTo>
                      <a:pt x="572" y="16"/>
                    </a:lnTo>
                    <a:lnTo>
                      <a:pt x="586" y="8"/>
                    </a:lnTo>
                    <a:lnTo>
                      <a:pt x="594" y="3"/>
                    </a:lnTo>
                    <a:lnTo>
                      <a:pt x="5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F326C1DF-83D3-40FF-7BB5-6DEFBB79B19B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D75F9C0E-D3CD-77E9-6328-76C50E290A23}"/>
              </a:ext>
            </a:extLst>
          </p:cNvPr>
          <p:cNvSpPr txBox="1"/>
          <p:nvPr/>
        </p:nvSpPr>
        <p:spPr>
          <a:xfrm>
            <a:off x="1316797" y="3786905"/>
            <a:ext cx="1936758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6D93F7C-25D5-70AF-2DEA-13BEAE8D08FA}"/>
              </a:ext>
            </a:extLst>
          </p:cNvPr>
          <p:cNvSpPr txBox="1"/>
          <p:nvPr/>
        </p:nvSpPr>
        <p:spPr>
          <a:xfrm>
            <a:off x="3370488" y="1368899"/>
            <a:ext cx="1936758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9FE2D1A-514A-4574-6FC2-0ECDB4142460}"/>
              </a:ext>
            </a:extLst>
          </p:cNvPr>
          <p:cNvSpPr txBox="1"/>
          <p:nvPr/>
        </p:nvSpPr>
        <p:spPr>
          <a:xfrm>
            <a:off x="5155484" y="4268901"/>
            <a:ext cx="1936758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78C155C-4596-88A9-922E-8AA201AC0D8D}"/>
              </a:ext>
            </a:extLst>
          </p:cNvPr>
          <p:cNvSpPr txBox="1"/>
          <p:nvPr/>
        </p:nvSpPr>
        <p:spPr>
          <a:xfrm>
            <a:off x="9000689" y="3786905"/>
            <a:ext cx="1936758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045A78F-759C-F5EF-F952-49C2C5A404FF}"/>
              </a:ext>
            </a:extLst>
          </p:cNvPr>
          <p:cNvSpPr txBox="1"/>
          <p:nvPr/>
        </p:nvSpPr>
        <p:spPr>
          <a:xfrm>
            <a:off x="6885141" y="1278017"/>
            <a:ext cx="1936758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96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  <p:bldP spid="7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C5B833-877E-6B19-8B50-6EF35415F5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07CF81A-5B39-B433-8529-628D727D2889}"/>
              </a:ext>
            </a:extLst>
          </p:cNvPr>
          <p:cNvGrpSpPr/>
          <p:nvPr/>
        </p:nvGrpSpPr>
        <p:grpSpPr>
          <a:xfrm>
            <a:off x="8164643" y="1219030"/>
            <a:ext cx="3088842" cy="1930888"/>
            <a:chOff x="6253621" y="1887221"/>
            <a:chExt cx="2523188" cy="1577288"/>
          </a:xfrm>
        </p:grpSpPr>
        <p:sp>
          <p:nvSpPr>
            <p:cNvPr id="5" name="자유형: 도형 10">
              <a:extLst>
                <a:ext uri="{FF2B5EF4-FFF2-40B4-BE49-F238E27FC236}">
                  <a16:creationId xmlns:a16="http://schemas.microsoft.com/office/drawing/2014/main" id="{4C7C2F0A-C5CC-A54D-BE65-9543790304C5}"/>
                </a:ext>
              </a:extLst>
            </p:cNvPr>
            <p:cNvSpPr/>
            <p:nvPr/>
          </p:nvSpPr>
          <p:spPr>
            <a:xfrm>
              <a:off x="6253621" y="1887221"/>
              <a:ext cx="2523188" cy="1577288"/>
            </a:xfrm>
            <a:custGeom>
              <a:avLst/>
              <a:gdLst>
                <a:gd name="connsiteX0" fmla="*/ 591536 w 3082609"/>
                <a:gd name="connsiteY0" fmla="*/ 0 h 1926991"/>
                <a:gd name="connsiteX1" fmla="*/ 2279524 w 3082609"/>
                <a:gd name="connsiteY1" fmla="*/ 0 h 1926991"/>
                <a:gd name="connsiteX2" fmla="*/ 3082609 w 3082609"/>
                <a:gd name="connsiteY2" fmla="*/ 0 h 1926991"/>
                <a:gd name="connsiteX3" fmla="*/ 3082609 w 3082609"/>
                <a:gd name="connsiteY3" fmla="*/ 1926991 h 1926991"/>
                <a:gd name="connsiteX4" fmla="*/ 2279524 w 3082609"/>
                <a:gd name="connsiteY4" fmla="*/ 1926991 h 1926991"/>
                <a:gd name="connsiteX5" fmla="*/ 591536 w 3082609"/>
                <a:gd name="connsiteY5" fmla="*/ 1926991 h 1926991"/>
                <a:gd name="connsiteX6" fmla="*/ 591536 w 3082609"/>
                <a:gd name="connsiteY6" fmla="*/ 1107615 h 1926991"/>
                <a:gd name="connsiteX7" fmla="*/ 358594 w 3082609"/>
                <a:gd name="connsiteY7" fmla="*/ 1107615 h 1926991"/>
                <a:gd name="connsiteX8" fmla="*/ 358594 w 3082609"/>
                <a:gd name="connsiteY8" fmla="*/ 1207761 h 1926991"/>
                <a:gd name="connsiteX9" fmla="*/ 0 w 3082609"/>
                <a:gd name="connsiteY9" fmla="*/ 963496 h 1926991"/>
                <a:gd name="connsiteX10" fmla="*/ 358594 w 3082609"/>
                <a:gd name="connsiteY10" fmla="*/ 719230 h 1926991"/>
                <a:gd name="connsiteX11" fmla="*/ 358594 w 3082609"/>
                <a:gd name="connsiteY11" fmla="*/ 819376 h 1926991"/>
                <a:gd name="connsiteX12" fmla="*/ 591536 w 3082609"/>
                <a:gd name="connsiteY12" fmla="*/ 819376 h 19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82609" h="1926991">
                  <a:moveTo>
                    <a:pt x="591536" y="0"/>
                  </a:moveTo>
                  <a:lnTo>
                    <a:pt x="2279524" y="0"/>
                  </a:lnTo>
                  <a:lnTo>
                    <a:pt x="3082609" y="0"/>
                  </a:lnTo>
                  <a:lnTo>
                    <a:pt x="3082609" y="1926991"/>
                  </a:lnTo>
                  <a:lnTo>
                    <a:pt x="2279524" y="1926991"/>
                  </a:lnTo>
                  <a:lnTo>
                    <a:pt x="591536" y="1926991"/>
                  </a:lnTo>
                  <a:lnTo>
                    <a:pt x="591536" y="1107615"/>
                  </a:lnTo>
                  <a:lnTo>
                    <a:pt x="358594" y="1107615"/>
                  </a:lnTo>
                  <a:lnTo>
                    <a:pt x="358594" y="1207761"/>
                  </a:lnTo>
                  <a:lnTo>
                    <a:pt x="0" y="963496"/>
                  </a:lnTo>
                  <a:lnTo>
                    <a:pt x="358594" y="719230"/>
                  </a:lnTo>
                  <a:lnTo>
                    <a:pt x="358594" y="819376"/>
                  </a:lnTo>
                  <a:lnTo>
                    <a:pt x="591536" y="819376"/>
                  </a:lnTo>
                  <a:close/>
                </a:path>
              </a:pathLst>
            </a:custGeom>
            <a:solidFill>
              <a:srgbClr val="18355A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EEE56EF-300B-3735-4C50-FDAFD4BD6073}"/>
                </a:ext>
              </a:extLst>
            </p:cNvPr>
            <p:cNvSpPr txBox="1"/>
            <p:nvPr/>
          </p:nvSpPr>
          <p:spPr>
            <a:xfrm>
              <a:off x="6770420" y="2530209"/>
              <a:ext cx="1935049" cy="735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A2B136A-5B67-DB4D-D171-BAE964DBAD9C}"/>
                </a:ext>
              </a:extLst>
            </p:cNvPr>
            <p:cNvSpPr txBox="1"/>
            <p:nvPr/>
          </p:nvSpPr>
          <p:spPr>
            <a:xfrm>
              <a:off x="6862744" y="2071249"/>
              <a:ext cx="1743058" cy="326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ko-KR" alt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8D8084E-CC9B-B709-44B1-52CE241AD1B6}"/>
              </a:ext>
            </a:extLst>
          </p:cNvPr>
          <p:cNvGrpSpPr/>
          <p:nvPr/>
        </p:nvGrpSpPr>
        <p:grpSpPr>
          <a:xfrm>
            <a:off x="904206" y="3371721"/>
            <a:ext cx="3081325" cy="1930890"/>
            <a:chOff x="322774" y="3645693"/>
            <a:chExt cx="2517048" cy="1577289"/>
          </a:xfrm>
        </p:grpSpPr>
        <p:sp>
          <p:nvSpPr>
            <p:cNvPr id="9" name="자유형: 도형 14">
              <a:extLst>
                <a:ext uri="{FF2B5EF4-FFF2-40B4-BE49-F238E27FC236}">
                  <a16:creationId xmlns:a16="http://schemas.microsoft.com/office/drawing/2014/main" id="{65EE4613-CFB6-7D50-16BD-0DA273BD4A86}"/>
                </a:ext>
              </a:extLst>
            </p:cNvPr>
            <p:cNvSpPr/>
            <p:nvPr/>
          </p:nvSpPr>
          <p:spPr>
            <a:xfrm rot="10800000">
              <a:off x="322774" y="3645693"/>
              <a:ext cx="2517048" cy="1577289"/>
            </a:xfrm>
            <a:custGeom>
              <a:avLst/>
              <a:gdLst>
                <a:gd name="connsiteX0" fmla="*/ 3075107 w 3075107"/>
                <a:gd name="connsiteY0" fmla="*/ 1926993 h 1926993"/>
                <a:gd name="connsiteX1" fmla="*/ 2272022 w 3075107"/>
                <a:gd name="connsiteY1" fmla="*/ 1926993 h 1926993"/>
                <a:gd name="connsiteX2" fmla="*/ 2272022 w 3075107"/>
                <a:gd name="connsiteY2" fmla="*/ 1926991 h 1926993"/>
                <a:gd name="connsiteX3" fmla="*/ 591536 w 3075107"/>
                <a:gd name="connsiteY3" fmla="*/ 1926991 h 1926993"/>
                <a:gd name="connsiteX4" fmla="*/ 591536 w 3075107"/>
                <a:gd name="connsiteY4" fmla="*/ 1107615 h 1926993"/>
                <a:gd name="connsiteX5" fmla="*/ 358594 w 3075107"/>
                <a:gd name="connsiteY5" fmla="*/ 1107615 h 1926993"/>
                <a:gd name="connsiteX6" fmla="*/ 358594 w 3075107"/>
                <a:gd name="connsiteY6" fmla="*/ 1207761 h 1926993"/>
                <a:gd name="connsiteX7" fmla="*/ 0 w 3075107"/>
                <a:gd name="connsiteY7" fmla="*/ 963496 h 1926993"/>
                <a:gd name="connsiteX8" fmla="*/ 358594 w 3075107"/>
                <a:gd name="connsiteY8" fmla="*/ 719230 h 1926993"/>
                <a:gd name="connsiteX9" fmla="*/ 358594 w 3075107"/>
                <a:gd name="connsiteY9" fmla="*/ 819376 h 1926993"/>
                <a:gd name="connsiteX10" fmla="*/ 591536 w 3075107"/>
                <a:gd name="connsiteY10" fmla="*/ 819376 h 1926993"/>
                <a:gd name="connsiteX11" fmla="*/ 591536 w 3075107"/>
                <a:gd name="connsiteY11" fmla="*/ 0 h 1926993"/>
                <a:gd name="connsiteX12" fmla="*/ 2279524 w 3075107"/>
                <a:gd name="connsiteY12" fmla="*/ 0 h 1926993"/>
                <a:gd name="connsiteX13" fmla="*/ 2279524 w 3075107"/>
                <a:gd name="connsiteY13" fmla="*/ 2 h 1926993"/>
                <a:gd name="connsiteX14" fmla="*/ 3075107 w 3075107"/>
                <a:gd name="connsiteY14" fmla="*/ 2 h 1926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75107" h="1926993">
                  <a:moveTo>
                    <a:pt x="3075107" y="1926993"/>
                  </a:moveTo>
                  <a:lnTo>
                    <a:pt x="2272022" y="1926993"/>
                  </a:lnTo>
                  <a:lnTo>
                    <a:pt x="2272022" y="1926991"/>
                  </a:lnTo>
                  <a:lnTo>
                    <a:pt x="591536" y="1926991"/>
                  </a:lnTo>
                  <a:lnTo>
                    <a:pt x="591536" y="1107615"/>
                  </a:lnTo>
                  <a:lnTo>
                    <a:pt x="358594" y="1107615"/>
                  </a:lnTo>
                  <a:lnTo>
                    <a:pt x="358594" y="1207761"/>
                  </a:lnTo>
                  <a:lnTo>
                    <a:pt x="0" y="963496"/>
                  </a:lnTo>
                  <a:lnTo>
                    <a:pt x="358594" y="719230"/>
                  </a:lnTo>
                  <a:lnTo>
                    <a:pt x="358594" y="819376"/>
                  </a:lnTo>
                  <a:lnTo>
                    <a:pt x="591536" y="819376"/>
                  </a:lnTo>
                  <a:lnTo>
                    <a:pt x="591536" y="0"/>
                  </a:lnTo>
                  <a:lnTo>
                    <a:pt x="2279524" y="0"/>
                  </a:lnTo>
                  <a:lnTo>
                    <a:pt x="2279524" y="2"/>
                  </a:lnTo>
                  <a:lnTo>
                    <a:pt x="3075107" y="2"/>
                  </a:lnTo>
                  <a:close/>
                </a:path>
              </a:pathLst>
            </a:custGeom>
            <a:solidFill>
              <a:srgbClr val="2567B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963D6EA-4D70-14E0-4DD0-57CE2F096312}"/>
                </a:ext>
              </a:extLst>
            </p:cNvPr>
            <p:cNvSpPr txBox="1"/>
            <p:nvPr/>
          </p:nvSpPr>
          <p:spPr>
            <a:xfrm>
              <a:off x="350799" y="4288684"/>
              <a:ext cx="1897468" cy="735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E3B8F85-2D44-EAC0-B251-C30318F695D1}"/>
                </a:ext>
              </a:extLst>
            </p:cNvPr>
            <p:cNvSpPr txBox="1"/>
            <p:nvPr/>
          </p:nvSpPr>
          <p:spPr>
            <a:xfrm>
              <a:off x="350799" y="3829724"/>
              <a:ext cx="1799736" cy="326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ko-KR" alt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05CC2E-1A1A-2949-D5F7-E857FCA72A38}"/>
              </a:ext>
            </a:extLst>
          </p:cNvPr>
          <p:cNvGrpSpPr/>
          <p:nvPr/>
        </p:nvGrpSpPr>
        <p:grpSpPr>
          <a:xfrm>
            <a:off x="8164643" y="3371721"/>
            <a:ext cx="3088842" cy="1930888"/>
            <a:chOff x="6253621" y="3645693"/>
            <a:chExt cx="2523188" cy="1577288"/>
          </a:xfrm>
        </p:grpSpPr>
        <p:sp>
          <p:nvSpPr>
            <p:cNvPr id="13" name="자유형: 도형 18">
              <a:extLst>
                <a:ext uri="{FF2B5EF4-FFF2-40B4-BE49-F238E27FC236}">
                  <a16:creationId xmlns:a16="http://schemas.microsoft.com/office/drawing/2014/main" id="{E81CBB00-43DC-8331-0B9A-988EE48309BB}"/>
                </a:ext>
              </a:extLst>
            </p:cNvPr>
            <p:cNvSpPr/>
            <p:nvPr/>
          </p:nvSpPr>
          <p:spPr>
            <a:xfrm>
              <a:off x="6253621" y="3645693"/>
              <a:ext cx="2523188" cy="1577288"/>
            </a:xfrm>
            <a:custGeom>
              <a:avLst/>
              <a:gdLst>
                <a:gd name="connsiteX0" fmla="*/ 2279524 w 3082609"/>
                <a:gd name="connsiteY0" fmla="*/ 0 h 1926992"/>
                <a:gd name="connsiteX1" fmla="*/ 3082609 w 3082609"/>
                <a:gd name="connsiteY1" fmla="*/ 0 h 1926992"/>
                <a:gd name="connsiteX2" fmla="*/ 3082609 w 3082609"/>
                <a:gd name="connsiteY2" fmla="*/ 1926991 h 1926992"/>
                <a:gd name="connsiteX3" fmla="*/ 2279524 w 3082609"/>
                <a:gd name="connsiteY3" fmla="*/ 1926991 h 1926992"/>
                <a:gd name="connsiteX4" fmla="*/ 2279524 w 3082609"/>
                <a:gd name="connsiteY4" fmla="*/ 1926992 h 1926992"/>
                <a:gd name="connsiteX5" fmla="*/ 591536 w 3082609"/>
                <a:gd name="connsiteY5" fmla="*/ 1926992 h 1926992"/>
                <a:gd name="connsiteX6" fmla="*/ 591536 w 3082609"/>
                <a:gd name="connsiteY6" fmla="*/ 1107616 h 1926992"/>
                <a:gd name="connsiteX7" fmla="*/ 358594 w 3082609"/>
                <a:gd name="connsiteY7" fmla="*/ 1107616 h 1926992"/>
                <a:gd name="connsiteX8" fmla="*/ 358594 w 3082609"/>
                <a:gd name="connsiteY8" fmla="*/ 1207762 h 1926992"/>
                <a:gd name="connsiteX9" fmla="*/ 0 w 3082609"/>
                <a:gd name="connsiteY9" fmla="*/ 963497 h 1926992"/>
                <a:gd name="connsiteX10" fmla="*/ 358594 w 3082609"/>
                <a:gd name="connsiteY10" fmla="*/ 719231 h 1926992"/>
                <a:gd name="connsiteX11" fmla="*/ 358594 w 3082609"/>
                <a:gd name="connsiteY11" fmla="*/ 819377 h 1926992"/>
                <a:gd name="connsiteX12" fmla="*/ 591536 w 3082609"/>
                <a:gd name="connsiteY12" fmla="*/ 819377 h 1926992"/>
                <a:gd name="connsiteX13" fmla="*/ 591536 w 3082609"/>
                <a:gd name="connsiteY13" fmla="*/ 1 h 1926992"/>
                <a:gd name="connsiteX14" fmla="*/ 2279524 w 3082609"/>
                <a:gd name="connsiteY14" fmla="*/ 1 h 192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82609" h="1926992">
                  <a:moveTo>
                    <a:pt x="2279524" y="0"/>
                  </a:moveTo>
                  <a:lnTo>
                    <a:pt x="3082609" y="0"/>
                  </a:lnTo>
                  <a:lnTo>
                    <a:pt x="3082609" y="1926991"/>
                  </a:lnTo>
                  <a:lnTo>
                    <a:pt x="2279524" y="1926991"/>
                  </a:lnTo>
                  <a:lnTo>
                    <a:pt x="2279524" y="1926992"/>
                  </a:lnTo>
                  <a:lnTo>
                    <a:pt x="591536" y="1926992"/>
                  </a:lnTo>
                  <a:lnTo>
                    <a:pt x="591536" y="1107616"/>
                  </a:lnTo>
                  <a:lnTo>
                    <a:pt x="358594" y="1107616"/>
                  </a:lnTo>
                  <a:lnTo>
                    <a:pt x="358594" y="1207762"/>
                  </a:lnTo>
                  <a:lnTo>
                    <a:pt x="0" y="963497"/>
                  </a:lnTo>
                  <a:lnTo>
                    <a:pt x="358594" y="719231"/>
                  </a:lnTo>
                  <a:lnTo>
                    <a:pt x="358594" y="819377"/>
                  </a:lnTo>
                  <a:lnTo>
                    <a:pt x="591536" y="819377"/>
                  </a:lnTo>
                  <a:lnTo>
                    <a:pt x="591536" y="1"/>
                  </a:lnTo>
                  <a:lnTo>
                    <a:pt x="2279524" y="1"/>
                  </a:lnTo>
                  <a:close/>
                </a:path>
              </a:pathLst>
            </a:custGeom>
            <a:solidFill>
              <a:srgbClr val="D9D9D9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7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5641094-1B4D-2A3F-3B00-E34396F5B459}"/>
                </a:ext>
              </a:extLst>
            </p:cNvPr>
            <p:cNvSpPr txBox="1"/>
            <p:nvPr/>
          </p:nvSpPr>
          <p:spPr>
            <a:xfrm>
              <a:off x="6763524" y="4288687"/>
              <a:ext cx="2010607" cy="735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7D63602-34F6-2373-EA32-D1649C8F6C4E}"/>
                </a:ext>
              </a:extLst>
            </p:cNvPr>
            <p:cNvSpPr txBox="1"/>
            <p:nvPr/>
          </p:nvSpPr>
          <p:spPr>
            <a:xfrm>
              <a:off x="6946944" y="3829727"/>
              <a:ext cx="1723628" cy="326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ko-KR" altLang="en-US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DA1A816-6213-E368-4762-B3B2FBD8DA62}"/>
              </a:ext>
            </a:extLst>
          </p:cNvPr>
          <p:cNvGrpSpPr/>
          <p:nvPr/>
        </p:nvGrpSpPr>
        <p:grpSpPr>
          <a:xfrm>
            <a:off x="904205" y="1219026"/>
            <a:ext cx="3081325" cy="1930888"/>
            <a:chOff x="322773" y="1887218"/>
            <a:chExt cx="2517048" cy="1577288"/>
          </a:xfrm>
        </p:grpSpPr>
        <p:sp>
          <p:nvSpPr>
            <p:cNvPr id="17" name="자유형: 도형 2">
              <a:extLst>
                <a:ext uri="{FF2B5EF4-FFF2-40B4-BE49-F238E27FC236}">
                  <a16:creationId xmlns:a16="http://schemas.microsoft.com/office/drawing/2014/main" id="{D4BEFEF5-797F-1AFB-A4D3-C4E82078EAE0}"/>
                </a:ext>
              </a:extLst>
            </p:cNvPr>
            <p:cNvSpPr/>
            <p:nvPr/>
          </p:nvSpPr>
          <p:spPr>
            <a:xfrm>
              <a:off x="322773" y="1887218"/>
              <a:ext cx="2517048" cy="1577288"/>
            </a:xfrm>
            <a:custGeom>
              <a:avLst/>
              <a:gdLst>
                <a:gd name="connsiteX0" fmla="*/ 0 w 3075107"/>
                <a:gd name="connsiteY0" fmla="*/ 0 h 1926992"/>
                <a:gd name="connsiteX1" fmla="*/ 803085 w 3075107"/>
                <a:gd name="connsiteY1" fmla="*/ 0 h 1926992"/>
                <a:gd name="connsiteX2" fmla="*/ 803085 w 3075107"/>
                <a:gd name="connsiteY2" fmla="*/ 1 h 1926992"/>
                <a:gd name="connsiteX3" fmla="*/ 2483571 w 3075107"/>
                <a:gd name="connsiteY3" fmla="*/ 1 h 1926992"/>
                <a:gd name="connsiteX4" fmla="*/ 2483571 w 3075107"/>
                <a:gd name="connsiteY4" fmla="*/ 819377 h 1926992"/>
                <a:gd name="connsiteX5" fmla="*/ 2716513 w 3075107"/>
                <a:gd name="connsiteY5" fmla="*/ 819377 h 1926992"/>
                <a:gd name="connsiteX6" fmla="*/ 2716513 w 3075107"/>
                <a:gd name="connsiteY6" fmla="*/ 719231 h 1926992"/>
                <a:gd name="connsiteX7" fmla="*/ 3075107 w 3075107"/>
                <a:gd name="connsiteY7" fmla="*/ 963496 h 1926992"/>
                <a:gd name="connsiteX8" fmla="*/ 2716513 w 3075107"/>
                <a:gd name="connsiteY8" fmla="*/ 1207762 h 1926992"/>
                <a:gd name="connsiteX9" fmla="*/ 2716513 w 3075107"/>
                <a:gd name="connsiteY9" fmla="*/ 1107616 h 1926992"/>
                <a:gd name="connsiteX10" fmla="*/ 2483571 w 3075107"/>
                <a:gd name="connsiteY10" fmla="*/ 1107616 h 1926992"/>
                <a:gd name="connsiteX11" fmla="*/ 2483571 w 3075107"/>
                <a:gd name="connsiteY11" fmla="*/ 1926992 h 1926992"/>
                <a:gd name="connsiteX12" fmla="*/ 795583 w 3075107"/>
                <a:gd name="connsiteY12" fmla="*/ 1926992 h 1926992"/>
                <a:gd name="connsiteX13" fmla="*/ 795583 w 3075107"/>
                <a:gd name="connsiteY13" fmla="*/ 1926991 h 1926992"/>
                <a:gd name="connsiteX14" fmla="*/ 0 w 3075107"/>
                <a:gd name="connsiteY14" fmla="*/ 1926991 h 192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75107" h="1926992">
                  <a:moveTo>
                    <a:pt x="0" y="0"/>
                  </a:moveTo>
                  <a:lnTo>
                    <a:pt x="803085" y="0"/>
                  </a:lnTo>
                  <a:lnTo>
                    <a:pt x="803085" y="1"/>
                  </a:lnTo>
                  <a:lnTo>
                    <a:pt x="2483571" y="1"/>
                  </a:lnTo>
                  <a:lnTo>
                    <a:pt x="2483571" y="819377"/>
                  </a:lnTo>
                  <a:lnTo>
                    <a:pt x="2716513" y="819377"/>
                  </a:lnTo>
                  <a:lnTo>
                    <a:pt x="2716513" y="719231"/>
                  </a:lnTo>
                  <a:lnTo>
                    <a:pt x="3075107" y="963496"/>
                  </a:lnTo>
                  <a:lnTo>
                    <a:pt x="2716513" y="1207762"/>
                  </a:lnTo>
                  <a:lnTo>
                    <a:pt x="2716513" y="1107616"/>
                  </a:lnTo>
                  <a:lnTo>
                    <a:pt x="2483571" y="1107616"/>
                  </a:lnTo>
                  <a:lnTo>
                    <a:pt x="2483571" y="1926992"/>
                  </a:lnTo>
                  <a:lnTo>
                    <a:pt x="795583" y="1926992"/>
                  </a:lnTo>
                  <a:lnTo>
                    <a:pt x="795583" y="1926991"/>
                  </a:lnTo>
                  <a:lnTo>
                    <a:pt x="0" y="192699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73AC439-14EA-4A1A-A6A6-0FD1F52796C0}"/>
                </a:ext>
              </a:extLst>
            </p:cNvPr>
            <p:cNvSpPr txBox="1"/>
            <p:nvPr/>
          </p:nvSpPr>
          <p:spPr>
            <a:xfrm>
              <a:off x="350800" y="2530209"/>
              <a:ext cx="1897468" cy="735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45460EB-CC5B-0B0F-5D9B-801ECF2B86CB}"/>
                </a:ext>
              </a:extLst>
            </p:cNvPr>
            <p:cNvSpPr txBox="1"/>
            <p:nvPr/>
          </p:nvSpPr>
          <p:spPr>
            <a:xfrm>
              <a:off x="350800" y="2071249"/>
              <a:ext cx="1799736" cy="326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ko-KR" altLang="en-US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E34E2DA-0BA5-50E4-F3A4-E50BF06E85AE}"/>
              </a:ext>
            </a:extLst>
          </p:cNvPr>
          <p:cNvGrpSpPr/>
          <p:nvPr/>
        </p:nvGrpSpPr>
        <p:grpSpPr>
          <a:xfrm>
            <a:off x="3991813" y="1198880"/>
            <a:ext cx="4112755" cy="4112756"/>
            <a:chOff x="3991813" y="1198880"/>
            <a:chExt cx="4112755" cy="4112756"/>
          </a:xfrm>
        </p:grpSpPr>
        <p:sp>
          <p:nvSpPr>
            <p:cNvPr id="3" name="Quad Arrow Callout 3">
              <a:extLst>
                <a:ext uri="{FF2B5EF4-FFF2-40B4-BE49-F238E27FC236}">
                  <a16:creationId xmlns:a16="http://schemas.microsoft.com/office/drawing/2014/main" id="{3ABBFD78-677D-2309-C842-3E711DFE9291}"/>
                </a:ext>
              </a:extLst>
            </p:cNvPr>
            <p:cNvSpPr/>
            <p:nvPr/>
          </p:nvSpPr>
          <p:spPr>
            <a:xfrm>
              <a:off x="3991813" y="1198880"/>
              <a:ext cx="4112755" cy="4112756"/>
            </a:xfrm>
            <a:prstGeom prst="quadArrowCallout">
              <a:avLst>
                <a:gd name="adj1" fmla="val 18515"/>
                <a:gd name="adj2" fmla="val 18515"/>
                <a:gd name="adj3" fmla="val 18515"/>
                <a:gd name="adj4" fmla="val 43018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2621567-6EF6-EF69-B1D1-3BCD32F36FBF}"/>
                </a:ext>
              </a:extLst>
            </p:cNvPr>
            <p:cNvSpPr txBox="1"/>
            <p:nvPr/>
          </p:nvSpPr>
          <p:spPr>
            <a:xfrm>
              <a:off x="5143594" y="3046073"/>
              <a:ext cx="1809191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بنویسید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F6099D2-5944-5CA4-278D-765340B24524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049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075D60B-6397-3861-F3B8-D1C4C49E267C}"/>
              </a:ext>
            </a:extLst>
          </p:cNvPr>
          <p:cNvSpPr/>
          <p:nvPr/>
        </p:nvSpPr>
        <p:spPr>
          <a:xfrm>
            <a:off x="7729111" y="2077498"/>
            <a:ext cx="2717649" cy="2703003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فصل </a:t>
            </a:r>
          </a:p>
          <a:p>
            <a:pPr lvl="0" algn="ctr" rtl="1">
              <a:spcAft>
                <a:spcPts val="600"/>
              </a:spcAft>
              <a:defRPr/>
            </a:pPr>
            <a:r>
              <a:rPr lang="fa-IR" sz="4800" b="1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چهارم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011780-8ECC-8276-A5F2-3A926E084B49}"/>
              </a:ext>
            </a:extLst>
          </p:cNvPr>
          <p:cNvSpPr txBox="1"/>
          <p:nvPr/>
        </p:nvSpPr>
        <p:spPr>
          <a:xfrm>
            <a:off x="392038" y="2239980"/>
            <a:ext cx="6089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</a:t>
            </a:r>
            <a:r>
              <a:rPr lang="fa-IR" sz="48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8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73349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0425F7-DB64-54E2-5A2E-55D1F0BBD1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6F2A203-0EFC-0CE4-192C-566FE4A7C60D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67AF530-D370-4B87-2F18-D81DD45FA706}"/>
              </a:ext>
            </a:extLst>
          </p:cNvPr>
          <p:cNvGrpSpPr/>
          <p:nvPr/>
        </p:nvGrpSpPr>
        <p:grpSpPr>
          <a:xfrm>
            <a:off x="3779520" y="1638621"/>
            <a:ext cx="4632960" cy="3580758"/>
            <a:chOff x="3779520" y="1638621"/>
            <a:chExt cx="4632960" cy="358075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13BCA34-33C4-E18E-FC6A-6553A3C4A0BC}"/>
                </a:ext>
              </a:extLst>
            </p:cNvPr>
            <p:cNvGrpSpPr/>
            <p:nvPr/>
          </p:nvGrpSpPr>
          <p:grpSpPr>
            <a:xfrm flipH="1">
              <a:off x="3779520" y="1638621"/>
              <a:ext cx="4632960" cy="3580758"/>
              <a:chOff x="5637299" y="2850352"/>
              <a:chExt cx="1497364" cy="1157293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6D21C026-74A1-59F2-3C0E-8E6C11E00970}"/>
                  </a:ext>
                </a:extLst>
              </p:cNvPr>
              <p:cNvSpPr/>
              <p:nvPr/>
            </p:nvSpPr>
            <p:spPr>
              <a:xfrm>
                <a:off x="6263770" y="2850352"/>
                <a:ext cx="870893" cy="1157293"/>
              </a:xfrm>
              <a:custGeom>
                <a:avLst/>
                <a:gdLst>
                  <a:gd name="connsiteX0" fmla="*/ 577599 w 870893"/>
                  <a:gd name="connsiteY0" fmla="*/ 507914 h 1157293"/>
                  <a:gd name="connsiteX1" fmla="*/ 435431 w 870893"/>
                  <a:gd name="connsiteY1" fmla="*/ 650082 h 1157293"/>
                  <a:gd name="connsiteX2" fmla="*/ 293262 w 870893"/>
                  <a:gd name="connsiteY2" fmla="*/ 507914 h 1157293"/>
                  <a:gd name="connsiteX3" fmla="*/ 435431 w 870893"/>
                  <a:gd name="connsiteY3" fmla="*/ 365745 h 1157293"/>
                  <a:gd name="connsiteX4" fmla="*/ 577599 w 870893"/>
                  <a:gd name="connsiteY4" fmla="*/ 507914 h 1157293"/>
                  <a:gd name="connsiteX5" fmla="*/ 828971 w 870893"/>
                  <a:gd name="connsiteY5" fmla="*/ 356462 h 1157293"/>
                  <a:gd name="connsiteX6" fmla="*/ 827752 w 870893"/>
                  <a:gd name="connsiteY6" fmla="*/ 351547 h 1157293"/>
                  <a:gd name="connsiteX7" fmla="*/ 791828 w 870893"/>
                  <a:gd name="connsiteY7" fmla="*/ 214775 h 1157293"/>
                  <a:gd name="connsiteX8" fmla="*/ 703845 w 870893"/>
                  <a:gd name="connsiteY8" fmla="*/ 186431 h 1157293"/>
                  <a:gd name="connsiteX9" fmla="*/ 700147 w 870893"/>
                  <a:gd name="connsiteY9" fmla="*/ 185095 h 1157293"/>
                  <a:gd name="connsiteX10" fmla="*/ 698523 w 870893"/>
                  <a:gd name="connsiteY10" fmla="*/ 181517 h 1157293"/>
                  <a:gd name="connsiteX11" fmla="*/ 603224 w 870893"/>
                  <a:gd name="connsiteY11" fmla="*/ 68144 h 1157293"/>
                  <a:gd name="connsiteX12" fmla="*/ 530089 w 870893"/>
                  <a:gd name="connsiteY12" fmla="*/ 79091 h 1157293"/>
                  <a:gd name="connsiteX13" fmla="*/ 529577 w 870893"/>
                  <a:gd name="connsiteY13" fmla="*/ 79556 h 1157293"/>
                  <a:gd name="connsiteX14" fmla="*/ 527696 w 870893"/>
                  <a:gd name="connsiteY14" fmla="*/ 80366 h 1157293"/>
                  <a:gd name="connsiteX15" fmla="*/ 477715 w 870893"/>
                  <a:gd name="connsiteY15" fmla="*/ 138927 h 1157293"/>
                  <a:gd name="connsiteX16" fmla="*/ 487160 w 870893"/>
                  <a:gd name="connsiteY16" fmla="*/ 220064 h 1157293"/>
                  <a:gd name="connsiteX17" fmla="*/ 504460 w 870893"/>
                  <a:gd name="connsiteY17" fmla="*/ 244036 h 1157293"/>
                  <a:gd name="connsiteX18" fmla="*/ 505317 w 870893"/>
                  <a:gd name="connsiteY18" fmla="*/ 244947 h 1157293"/>
                  <a:gd name="connsiteX19" fmla="*/ 561443 w 870893"/>
                  <a:gd name="connsiteY19" fmla="*/ 278163 h 1157293"/>
                  <a:gd name="connsiteX20" fmla="*/ 564977 w 870893"/>
                  <a:gd name="connsiteY20" fmla="*/ 284362 h 1157293"/>
                  <a:gd name="connsiteX21" fmla="*/ 558796 w 870893"/>
                  <a:gd name="connsiteY21" fmla="*/ 287902 h 1157293"/>
                  <a:gd name="connsiteX22" fmla="*/ 503284 w 870893"/>
                  <a:gd name="connsiteY22" fmla="*/ 257129 h 1157293"/>
                  <a:gd name="connsiteX23" fmla="*/ 444166 w 870893"/>
                  <a:gd name="connsiteY23" fmla="*/ 331753 h 1157293"/>
                  <a:gd name="connsiteX24" fmla="*/ 362157 w 870893"/>
                  <a:gd name="connsiteY24" fmla="*/ 355447 h 1157293"/>
                  <a:gd name="connsiteX25" fmla="*/ 280157 w 870893"/>
                  <a:gd name="connsiteY25" fmla="*/ 337101 h 1157293"/>
                  <a:gd name="connsiteX26" fmla="*/ 277911 w 870893"/>
                  <a:gd name="connsiteY26" fmla="*/ 330327 h 1157293"/>
                  <a:gd name="connsiteX27" fmla="*/ 284670 w 870893"/>
                  <a:gd name="connsiteY27" fmla="*/ 328075 h 1157293"/>
                  <a:gd name="connsiteX28" fmla="*/ 438641 w 870893"/>
                  <a:gd name="connsiteY28" fmla="*/ 323311 h 1157293"/>
                  <a:gd name="connsiteX29" fmla="*/ 495485 w 870893"/>
                  <a:gd name="connsiteY29" fmla="*/ 249139 h 1157293"/>
                  <a:gd name="connsiteX30" fmla="*/ 478308 w 870893"/>
                  <a:gd name="connsiteY30" fmla="*/ 224912 h 1157293"/>
                  <a:gd name="connsiteX31" fmla="*/ 468081 w 870893"/>
                  <a:gd name="connsiteY31" fmla="*/ 135911 h 1157293"/>
                  <a:gd name="connsiteX32" fmla="*/ 518874 w 870893"/>
                  <a:gd name="connsiteY32" fmla="*/ 73802 h 1157293"/>
                  <a:gd name="connsiteX33" fmla="*/ 430076 w 870893"/>
                  <a:gd name="connsiteY33" fmla="*/ 18377 h 1157293"/>
                  <a:gd name="connsiteX34" fmla="*/ 308921 w 870893"/>
                  <a:gd name="connsiteY34" fmla="*/ 45376 h 1157293"/>
                  <a:gd name="connsiteX35" fmla="*/ 314794 w 870893"/>
                  <a:gd name="connsiteY35" fmla="*/ 152654 h 1157293"/>
                  <a:gd name="connsiteX36" fmla="*/ 308448 w 870893"/>
                  <a:gd name="connsiteY36" fmla="*/ 155921 h 1157293"/>
                  <a:gd name="connsiteX37" fmla="*/ 305181 w 870893"/>
                  <a:gd name="connsiteY37" fmla="*/ 149579 h 1157293"/>
                  <a:gd name="connsiteX38" fmla="*/ 298302 w 870893"/>
                  <a:gd name="connsiteY38" fmla="*/ 46701 h 1157293"/>
                  <a:gd name="connsiteX39" fmla="*/ 297823 w 870893"/>
                  <a:gd name="connsiteY39" fmla="*/ 45813 h 1157293"/>
                  <a:gd name="connsiteX40" fmla="*/ 277908 w 870893"/>
                  <a:gd name="connsiteY40" fmla="*/ 21623 h 1157293"/>
                  <a:gd name="connsiteX41" fmla="*/ 196004 w 870893"/>
                  <a:gd name="connsiteY41" fmla="*/ 1216 h 1157293"/>
                  <a:gd name="connsiteX42" fmla="*/ 99591 w 870893"/>
                  <a:gd name="connsiteY42" fmla="*/ 61063 h 1157293"/>
                  <a:gd name="connsiteX43" fmla="*/ 120383 w 870893"/>
                  <a:gd name="connsiteY43" fmla="*/ 114263 h 1157293"/>
                  <a:gd name="connsiteX44" fmla="*/ 26734 w 870893"/>
                  <a:gd name="connsiteY44" fmla="*/ 244515 h 1157293"/>
                  <a:gd name="connsiteX45" fmla="*/ 64527 w 870893"/>
                  <a:gd name="connsiteY45" fmla="*/ 292663 h 1157293"/>
                  <a:gd name="connsiteX46" fmla="*/ 29867 w 870893"/>
                  <a:gd name="connsiteY46" fmla="*/ 428241 h 1157293"/>
                  <a:gd name="connsiteX47" fmla="*/ 24842 w 870893"/>
                  <a:gd name="connsiteY47" fmla="*/ 432038 h 1157293"/>
                  <a:gd name="connsiteX48" fmla="*/ 114125 w 870893"/>
                  <a:gd name="connsiteY48" fmla="*/ 491407 h 1157293"/>
                  <a:gd name="connsiteX49" fmla="*/ 122773 w 870893"/>
                  <a:gd name="connsiteY49" fmla="*/ 506261 h 1157293"/>
                  <a:gd name="connsiteX50" fmla="*/ 173925 w 870893"/>
                  <a:gd name="connsiteY50" fmla="*/ 502035 h 1157293"/>
                  <a:gd name="connsiteX51" fmla="*/ 218240 w 870893"/>
                  <a:gd name="connsiteY51" fmla="*/ 455651 h 1157293"/>
                  <a:gd name="connsiteX52" fmla="*/ 224762 w 870893"/>
                  <a:gd name="connsiteY52" fmla="*/ 452758 h 1157293"/>
                  <a:gd name="connsiteX53" fmla="*/ 227658 w 870893"/>
                  <a:gd name="connsiteY53" fmla="*/ 459277 h 1157293"/>
                  <a:gd name="connsiteX54" fmla="*/ 227649 w 870893"/>
                  <a:gd name="connsiteY54" fmla="*/ 459298 h 1157293"/>
                  <a:gd name="connsiteX55" fmla="*/ 177893 w 870893"/>
                  <a:gd name="connsiteY55" fmla="*/ 511313 h 1157293"/>
                  <a:gd name="connsiteX56" fmla="*/ 142146 w 870893"/>
                  <a:gd name="connsiteY56" fmla="*/ 518581 h 1157293"/>
                  <a:gd name="connsiteX57" fmla="*/ 127762 w 870893"/>
                  <a:gd name="connsiteY57" fmla="*/ 517482 h 1157293"/>
                  <a:gd name="connsiteX58" fmla="*/ 95354 w 870893"/>
                  <a:gd name="connsiteY58" fmla="*/ 691103 h 1157293"/>
                  <a:gd name="connsiteX59" fmla="*/ 173356 w 870893"/>
                  <a:gd name="connsiteY59" fmla="*/ 699281 h 1157293"/>
                  <a:gd name="connsiteX60" fmla="*/ 176306 w 870893"/>
                  <a:gd name="connsiteY60" fmla="*/ 705780 h 1157293"/>
                  <a:gd name="connsiteX61" fmla="*/ 169807 w 870893"/>
                  <a:gd name="connsiteY61" fmla="*/ 708730 h 1157293"/>
                  <a:gd name="connsiteX62" fmla="*/ 83848 w 870893"/>
                  <a:gd name="connsiteY62" fmla="*/ 703720 h 1157293"/>
                  <a:gd name="connsiteX63" fmla="*/ 83079 w 870893"/>
                  <a:gd name="connsiteY63" fmla="*/ 703926 h 1157293"/>
                  <a:gd name="connsiteX64" fmla="*/ 14025 w 870893"/>
                  <a:gd name="connsiteY64" fmla="*/ 753661 h 1157293"/>
                  <a:gd name="connsiteX65" fmla="*/ 10539 w 870893"/>
                  <a:gd name="connsiteY65" fmla="*/ 857115 h 1157293"/>
                  <a:gd name="connsiteX66" fmla="*/ 85987 w 870893"/>
                  <a:gd name="connsiteY66" fmla="*/ 929966 h 1157293"/>
                  <a:gd name="connsiteX67" fmla="*/ 162572 w 870893"/>
                  <a:gd name="connsiteY67" fmla="*/ 915349 h 1157293"/>
                  <a:gd name="connsiteX68" fmla="*/ 169469 w 870893"/>
                  <a:gd name="connsiteY68" fmla="*/ 917197 h 1157293"/>
                  <a:gd name="connsiteX69" fmla="*/ 170083 w 870893"/>
                  <a:gd name="connsiteY69" fmla="*/ 918937 h 1157293"/>
                  <a:gd name="connsiteX70" fmla="*/ 256721 w 870893"/>
                  <a:gd name="connsiteY70" fmla="*/ 1028029 h 1157293"/>
                  <a:gd name="connsiteX71" fmla="*/ 388199 w 870893"/>
                  <a:gd name="connsiteY71" fmla="*/ 1013778 h 1157293"/>
                  <a:gd name="connsiteX72" fmla="*/ 376544 w 870893"/>
                  <a:gd name="connsiteY72" fmla="*/ 999631 h 1157293"/>
                  <a:gd name="connsiteX73" fmla="*/ 387896 w 870893"/>
                  <a:gd name="connsiteY73" fmla="*/ 805116 h 1157293"/>
                  <a:gd name="connsiteX74" fmla="*/ 394859 w 870893"/>
                  <a:gd name="connsiteY74" fmla="*/ 803540 h 1157293"/>
                  <a:gd name="connsiteX75" fmla="*/ 396431 w 870893"/>
                  <a:gd name="connsiteY75" fmla="*/ 810503 h 1157293"/>
                  <a:gd name="connsiteX76" fmla="*/ 384716 w 870893"/>
                  <a:gd name="connsiteY76" fmla="*/ 993710 h 1157293"/>
                  <a:gd name="connsiteX77" fmla="*/ 458448 w 870893"/>
                  <a:gd name="connsiteY77" fmla="*/ 1040688 h 1157293"/>
                  <a:gd name="connsiteX78" fmla="*/ 539360 w 870893"/>
                  <a:gd name="connsiteY78" fmla="*/ 1017913 h 1157293"/>
                  <a:gd name="connsiteX79" fmla="*/ 546440 w 870893"/>
                  <a:gd name="connsiteY79" fmla="*/ 1018803 h 1157293"/>
                  <a:gd name="connsiteX80" fmla="*/ 546916 w 870893"/>
                  <a:gd name="connsiteY80" fmla="*/ 1019536 h 1157293"/>
                  <a:gd name="connsiteX81" fmla="*/ 618512 w 870893"/>
                  <a:gd name="connsiteY81" fmla="*/ 1104387 h 1157293"/>
                  <a:gd name="connsiteX82" fmla="*/ 763217 w 870893"/>
                  <a:gd name="connsiteY82" fmla="*/ 1157294 h 1157293"/>
                  <a:gd name="connsiteX83" fmla="*/ 778089 w 870893"/>
                  <a:gd name="connsiteY83" fmla="*/ 1148945 h 1157293"/>
                  <a:gd name="connsiteX84" fmla="*/ 784842 w 870893"/>
                  <a:gd name="connsiteY84" fmla="*/ 1141320 h 1157293"/>
                  <a:gd name="connsiteX85" fmla="*/ 695822 w 870893"/>
                  <a:gd name="connsiteY85" fmla="*/ 1075845 h 1157293"/>
                  <a:gd name="connsiteX86" fmla="*/ 650944 w 870893"/>
                  <a:gd name="connsiteY86" fmla="*/ 947338 h 1157293"/>
                  <a:gd name="connsiteX87" fmla="*/ 655161 w 870893"/>
                  <a:gd name="connsiteY87" fmla="*/ 942313 h 1157293"/>
                  <a:gd name="connsiteX88" fmla="*/ 756913 w 870893"/>
                  <a:gd name="connsiteY88" fmla="*/ 836832 h 1157293"/>
                  <a:gd name="connsiteX89" fmla="*/ 705330 w 870893"/>
                  <a:gd name="connsiteY89" fmla="*/ 745115 h 1157293"/>
                  <a:gd name="connsiteX90" fmla="*/ 549491 w 870893"/>
                  <a:gd name="connsiteY90" fmla="*/ 779787 h 1157293"/>
                  <a:gd name="connsiteX91" fmla="*/ 542370 w 870893"/>
                  <a:gd name="connsiteY91" fmla="*/ 780239 h 1157293"/>
                  <a:gd name="connsiteX92" fmla="*/ 541915 w 870893"/>
                  <a:gd name="connsiteY92" fmla="*/ 773118 h 1157293"/>
                  <a:gd name="connsiteX93" fmla="*/ 578123 w 870893"/>
                  <a:gd name="connsiteY93" fmla="*/ 742476 h 1157293"/>
                  <a:gd name="connsiteX94" fmla="*/ 504691 w 870893"/>
                  <a:gd name="connsiteY94" fmla="*/ 666415 h 1157293"/>
                  <a:gd name="connsiteX95" fmla="*/ 498780 w 870893"/>
                  <a:gd name="connsiteY95" fmla="*/ 652190 h 1157293"/>
                  <a:gd name="connsiteX96" fmla="*/ 291136 w 870893"/>
                  <a:gd name="connsiteY96" fmla="*/ 571293 h 1157293"/>
                  <a:gd name="connsiteX97" fmla="*/ 372034 w 870893"/>
                  <a:gd name="connsiteY97" fmla="*/ 363649 h 1157293"/>
                  <a:gd name="connsiteX98" fmla="*/ 536336 w 870893"/>
                  <a:gd name="connsiteY98" fmla="*/ 386905 h 1157293"/>
                  <a:gd name="connsiteX99" fmla="*/ 540435 w 870893"/>
                  <a:gd name="connsiteY99" fmla="*/ 390394 h 1157293"/>
                  <a:gd name="connsiteX100" fmla="*/ 540462 w 870893"/>
                  <a:gd name="connsiteY100" fmla="*/ 390484 h 1157293"/>
                  <a:gd name="connsiteX101" fmla="*/ 580648 w 870893"/>
                  <a:gd name="connsiteY101" fmla="*/ 446649 h 1157293"/>
                  <a:gd name="connsiteX102" fmla="*/ 661003 w 870893"/>
                  <a:gd name="connsiteY102" fmla="*/ 465461 h 1157293"/>
                  <a:gd name="connsiteX103" fmla="*/ 666690 w 870893"/>
                  <a:gd name="connsiteY103" fmla="*/ 469384 h 1157293"/>
                  <a:gd name="connsiteX104" fmla="*/ 754113 w 870893"/>
                  <a:gd name="connsiteY104" fmla="*/ 555577 h 1157293"/>
                  <a:gd name="connsiteX105" fmla="*/ 807975 w 870893"/>
                  <a:gd name="connsiteY105" fmla="*/ 549824 h 1157293"/>
                  <a:gd name="connsiteX106" fmla="*/ 809035 w 870893"/>
                  <a:gd name="connsiteY106" fmla="*/ 549390 h 1157293"/>
                  <a:gd name="connsiteX107" fmla="*/ 849577 w 870893"/>
                  <a:gd name="connsiteY107" fmla="*/ 519907 h 1157293"/>
                  <a:gd name="connsiteX108" fmla="*/ 828971 w 870893"/>
                  <a:gd name="connsiteY108" fmla="*/ 356462 h 1157293"/>
                  <a:gd name="connsiteX109" fmla="*/ 808832 w 870893"/>
                  <a:gd name="connsiteY109" fmla="*/ 560239 h 1157293"/>
                  <a:gd name="connsiteX110" fmla="*/ 770284 w 870893"/>
                  <a:gd name="connsiteY110" fmla="*/ 566968 h 1157293"/>
                  <a:gd name="connsiteX111" fmla="*/ 752496 w 870893"/>
                  <a:gd name="connsiteY111" fmla="*/ 565540 h 1157293"/>
                  <a:gd name="connsiteX112" fmla="*/ 657895 w 870893"/>
                  <a:gd name="connsiteY112" fmla="*/ 476038 h 1157293"/>
                  <a:gd name="connsiteX113" fmla="*/ 586215 w 870893"/>
                  <a:gd name="connsiteY113" fmla="*/ 462107 h 1157293"/>
                  <a:gd name="connsiteX114" fmla="*/ 507925 w 870893"/>
                  <a:gd name="connsiteY114" fmla="*/ 647803 h 1157293"/>
                  <a:gd name="connsiteX115" fmla="*/ 513810 w 870893"/>
                  <a:gd name="connsiteY115" fmla="*/ 662088 h 1157293"/>
                  <a:gd name="connsiteX116" fmla="*/ 588718 w 870893"/>
                  <a:gd name="connsiteY116" fmla="*/ 736502 h 1157293"/>
                  <a:gd name="connsiteX117" fmla="*/ 710454 w 870893"/>
                  <a:gd name="connsiteY117" fmla="*/ 736424 h 1157293"/>
                  <a:gd name="connsiteX118" fmla="*/ 744941 w 870893"/>
                  <a:gd name="connsiteY118" fmla="*/ 767745 h 1157293"/>
                  <a:gd name="connsiteX119" fmla="*/ 832852 w 870893"/>
                  <a:gd name="connsiteY119" fmla="*/ 683691 h 1157293"/>
                  <a:gd name="connsiteX120" fmla="*/ 808832 w 870893"/>
                  <a:gd name="connsiteY120" fmla="*/ 560239 h 1157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870893" h="1157293">
                    <a:moveTo>
                      <a:pt x="577599" y="507914"/>
                    </a:moveTo>
                    <a:cubicBezTo>
                      <a:pt x="577599" y="586431"/>
                      <a:pt x="513951" y="650082"/>
                      <a:pt x="435431" y="650082"/>
                    </a:cubicBezTo>
                    <a:cubicBezTo>
                      <a:pt x="356914" y="650082"/>
                      <a:pt x="293262" y="586431"/>
                      <a:pt x="293262" y="507914"/>
                    </a:cubicBezTo>
                    <a:cubicBezTo>
                      <a:pt x="293262" y="429394"/>
                      <a:pt x="356914" y="365745"/>
                      <a:pt x="435431" y="365745"/>
                    </a:cubicBezTo>
                    <a:cubicBezTo>
                      <a:pt x="513951" y="365745"/>
                      <a:pt x="577599" y="429394"/>
                      <a:pt x="577599" y="507914"/>
                    </a:cubicBezTo>
                    <a:close/>
                    <a:moveTo>
                      <a:pt x="828971" y="356462"/>
                    </a:moveTo>
                    <a:cubicBezTo>
                      <a:pt x="827713" y="355159"/>
                      <a:pt x="827249" y="353284"/>
                      <a:pt x="827752" y="351547"/>
                    </a:cubicBezTo>
                    <a:cubicBezTo>
                      <a:pt x="842689" y="300066"/>
                      <a:pt x="828590" y="246381"/>
                      <a:pt x="791828" y="214775"/>
                    </a:cubicBezTo>
                    <a:cubicBezTo>
                      <a:pt x="759111" y="186641"/>
                      <a:pt x="719387" y="185577"/>
                      <a:pt x="703845" y="186431"/>
                    </a:cubicBezTo>
                    <a:cubicBezTo>
                      <a:pt x="702485" y="186491"/>
                      <a:pt x="701156" y="186012"/>
                      <a:pt x="700147" y="185095"/>
                    </a:cubicBezTo>
                    <a:cubicBezTo>
                      <a:pt x="699143" y="184170"/>
                      <a:pt x="698559" y="182879"/>
                      <a:pt x="698523" y="181517"/>
                    </a:cubicBezTo>
                    <a:cubicBezTo>
                      <a:pt x="697134" y="125199"/>
                      <a:pt x="657056" y="77519"/>
                      <a:pt x="603224" y="68144"/>
                    </a:cubicBezTo>
                    <a:cubicBezTo>
                      <a:pt x="578303" y="63828"/>
                      <a:pt x="552653" y="67668"/>
                      <a:pt x="530089" y="79091"/>
                    </a:cubicBezTo>
                    <a:cubicBezTo>
                      <a:pt x="529930" y="79258"/>
                      <a:pt x="529756" y="79413"/>
                      <a:pt x="529577" y="79556"/>
                    </a:cubicBezTo>
                    <a:cubicBezTo>
                      <a:pt x="529014" y="79954"/>
                      <a:pt x="528373" y="80229"/>
                      <a:pt x="527696" y="80366"/>
                    </a:cubicBezTo>
                    <a:cubicBezTo>
                      <a:pt x="504017" y="92599"/>
                      <a:pt x="486076" y="113622"/>
                      <a:pt x="477715" y="138927"/>
                    </a:cubicBezTo>
                    <a:cubicBezTo>
                      <a:pt x="469785" y="166139"/>
                      <a:pt x="473190" y="195400"/>
                      <a:pt x="487160" y="220064"/>
                    </a:cubicBezTo>
                    <a:cubicBezTo>
                      <a:pt x="491910" y="228742"/>
                      <a:pt x="497722" y="236795"/>
                      <a:pt x="504460" y="244036"/>
                    </a:cubicBezTo>
                    <a:cubicBezTo>
                      <a:pt x="504784" y="244303"/>
                      <a:pt x="505071" y="244608"/>
                      <a:pt x="505317" y="244947"/>
                    </a:cubicBezTo>
                    <a:cubicBezTo>
                      <a:pt x="520620" y="260965"/>
                      <a:pt x="540037" y="272459"/>
                      <a:pt x="561443" y="278163"/>
                    </a:cubicBezTo>
                    <a:cubicBezTo>
                      <a:pt x="564129" y="278900"/>
                      <a:pt x="565710" y="281676"/>
                      <a:pt x="564977" y="284362"/>
                    </a:cubicBezTo>
                    <a:cubicBezTo>
                      <a:pt x="564240" y="287043"/>
                      <a:pt x="561479" y="288627"/>
                      <a:pt x="558796" y="287902"/>
                    </a:cubicBezTo>
                    <a:cubicBezTo>
                      <a:pt x="538049" y="282347"/>
                      <a:pt x="518988" y="271779"/>
                      <a:pt x="503284" y="257129"/>
                    </a:cubicBezTo>
                    <a:cubicBezTo>
                      <a:pt x="491802" y="287537"/>
                      <a:pt x="471142" y="313617"/>
                      <a:pt x="444166" y="331753"/>
                    </a:cubicBezTo>
                    <a:cubicBezTo>
                      <a:pt x="419763" y="347562"/>
                      <a:pt x="391232" y="355803"/>
                      <a:pt x="362157" y="355447"/>
                    </a:cubicBezTo>
                    <a:cubicBezTo>
                      <a:pt x="333834" y="355213"/>
                      <a:pt x="305882" y="348960"/>
                      <a:pt x="280157" y="337101"/>
                    </a:cubicBezTo>
                    <a:cubicBezTo>
                      <a:pt x="277666" y="335852"/>
                      <a:pt x="276663" y="332819"/>
                      <a:pt x="277911" y="330327"/>
                    </a:cubicBezTo>
                    <a:cubicBezTo>
                      <a:pt x="279160" y="327842"/>
                      <a:pt x="282182" y="326836"/>
                      <a:pt x="284670" y="328075"/>
                    </a:cubicBezTo>
                    <a:cubicBezTo>
                      <a:pt x="288066" y="329773"/>
                      <a:pt x="368635" y="369126"/>
                      <a:pt x="438641" y="323311"/>
                    </a:cubicBezTo>
                    <a:cubicBezTo>
                      <a:pt x="472798" y="300956"/>
                      <a:pt x="488694" y="268332"/>
                      <a:pt x="495485" y="249139"/>
                    </a:cubicBezTo>
                    <a:cubicBezTo>
                      <a:pt x="488849" y="241748"/>
                      <a:pt x="483088" y="233618"/>
                      <a:pt x="478308" y="224912"/>
                    </a:cubicBezTo>
                    <a:cubicBezTo>
                      <a:pt x="463023" y="197844"/>
                      <a:pt x="459337" y="165744"/>
                      <a:pt x="468081" y="135911"/>
                    </a:cubicBezTo>
                    <a:cubicBezTo>
                      <a:pt x="476703" y="109615"/>
                      <a:pt x="494812" y="87472"/>
                      <a:pt x="518874" y="73802"/>
                    </a:cubicBezTo>
                    <a:cubicBezTo>
                      <a:pt x="505724" y="57450"/>
                      <a:pt x="476335" y="27849"/>
                      <a:pt x="430076" y="18377"/>
                    </a:cubicBezTo>
                    <a:cubicBezTo>
                      <a:pt x="371366" y="6355"/>
                      <a:pt x="325730" y="33303"/>
                      <a:pt x="308921" y="45376"/>
                    </a:cubicBezTo>
                    <a:cubicBezTo>
                      <a:pt x="324200" y="75498"/>
                      <a:pt x="326955" y="114654"/>
                      <a:pt x="314794" y="152654"/>
                    </a:cubicBezTo>
                    <a:cubicBezTo>
                      <a:pt x="313943" y="155307"/>
                      <a:pt x="311104" y="156772"/>
                      <a:pt x="308448" y="155921"/>
                    </a:cubicBezTo>
                    <a:cubicBezTo>
                      <a:pt x="305795" y="155074"/>
                      <a:pt x="304330" y="152232"/>
                      <a:pt x="305181" y="149579"/>
                    </a:cubicBezTo>
                    <a:cubicBezTo>
                      <a:pt x="316980" y="112715"/>
                      <a:pt x="313901" y="74817"/>
                      <a:pt x="298302" y="46701"/>
                    </a:cubicBezTo>
                    <a:cubicBezTo>
                      <a:pt x="298113" y="46422"/>
                      <a:pt x="297952" y="46124"/>
                      <a:pt x="297823" y="45813"/>
                    </a:cubicBezTo>
                    <a:cubicBezTo>
                      <a:pt x="292678" y="36629"/>
                      <a:pt x="285931" y="28437"/>
                      <a:pt x="277908" y="21623"/>
                    </a:cubicBezTo>
                    <a:cubicBezTo>
                      <a:pt x="257284" y="4304"/>
                      <a:pt x="227448" y="-3133"/>
                      <a:pt x="196004" y="1216"/>
                    </a:cubicBezTo>
                    <a:cubicBezTo>
                      <a:pt x="157029" y="7127"/>
                      <a:pt x="122183" y="28758"/>
                      <a:pt x="99591" y="61063"/>
                    </a:cubicBezTo>
                    <a:cubicBezTo>
                      <a:pt x="111414" y="76474"/>
                      <a:pt x="118622" y="94921"/>
                      <a:pt x="120383" y="114263"/>
                    </a:cubicBezTo>
                    <a:cubicBezTo>
                      <a:pt x="125420" y="170508"/>
                      <a:pt x="85708" y="224816"/>
                      <a:pt x="26734" y="244515"/>
                    </a:cubicBezTo>
                    <a:cubicBezTo>
                      <a:pt x="43471" y="256835"/>
                      <a:pt x="56534" y="273480"/>
                      <a:pt x="64527" y="292663"/>
                    </a:cubicBezTo>
                    <a:cubicBezTo>
                      <a:pt x="83300" y="338778"/>
                      <a:pt x="68399" y="397066"/>
                      <a:pt x="29867" y="428241"/>
                    </a:cubicBezTo>
                    <a:cubicBezTo>
                      <a:pt x="28226" y="429567"/>
                      <a:pt x="26543" y="430819"/>
                      <a:pt x="24842" y="432038"/>
                    </a:cubicBezTo>
                    <a:cubicBezTo>
                      <a:pt x="49015" y="438291"/>
                      <a:pt x="88652" y="453833"/>
                      <a:pt x="114125" y="491407"/>
                    </a:cubicBezTo>
                    <a:cubicBezTo>
                      <a:pt x="117332" y="496163"/>
                      <a:pt x="120222" y="501125"/>
                      <a:pt x="122773" y="506261"/>
                    </a:cubicBezTo>
                    <a:cubicBezTo>
                      <a:pt x="139840" y="510318"/>
                      <a:pt x="157757" y="508839"/>
                      <a:pt x="173925" y="502035"/>
                    </a:cubicBezTo>
                    <a:cubicBezTo>
                      <a:pt x="203225" y="489499"/>
                      <a:pt x="215251" y="463362"/>
                      <a:pt x="218240" y="455651"/>
                    </a:cubicBezTo>
                    <a:cubicBezTo>
                      <a:pt x="219243" y="453051"/>
                      <a:pt x="222163" y="451755"/>
                      <a:pt x="224762" y="452758"/>
                    </a:cubicBezTo>
                    <a:cubicBezTo>
                      <a:pt x="227362" y="453758"/>
                      <a:pt x="228658" y="456678"/>
                      <a:pt x="227658" y="459277"/>
                    </a:cubicBezTo>
                    <a:cubicBezTo>
                      <a:pt x="227655" y="459283"/>
                      <a:pt x="227652" y="459292"/>
                      <a:pt x="227649" y="459298"/>
                    </a:cubicBezTo>
                    <a:cubicBezTo>
                      <a:pt x="218629" y="482555"/>
                      <a:pt x="200727" y="501268"/>
                      <a:pt x="177893" y="511313"/>
                    </a:cubicBezTo>
                    <a:cubicBezTo>
                      <a:pt x="166594" y="516137"/>
                      <a:pt x="154430" y="518611"/>
                      <a:pt x="142146" y="518581"/>
                    </a:cubicBezTo>
                    <a:cubicBezTo>
                      <a:pt x="137330" y="518578"/>
                      <a:pt x="132521" y="518209"/>
                      <a:pt x="127762" y="517482"/>
                    </a:cubicBezTo>
                    <a:cubicBezTo>
                      <a:pt x="148614" y="570784"/>
                      <a:pt x="136552" y="638202"/>
                      <a:pt x="95354" y="691103"/>
                    </a:cubicBezTo>
                    <a:cubicBezTo>
                      <a:pt x="121626" y="687090"/>
                      <a:pt x="148488" y="689905"/>
                      <a:pt x="173356" y="699281"/>
                    </a:cubicBezTo>
                    <a:cubicBezTo>
                      <a:pt x="175964" y="700261"/>
                      <a:pt x="177285" y="703171"/>
                      <a:pt x="176306" y="705780"/>
                    </a:cubicBezTo>
                    <a:cubicBezTo>
                      <a:pt x="175326" y="708388"/>
                      <a:pt x="172419" y="709709"/>
                      <a:pt x="169807" y="708730"/>
                    </a:cubicBezTo>
                    <a:cubicBezTo>
                      <a:pt x="142340" y="698317"/>
                      <a:pt x="112340" y="696568"/>
                      <a:pt x="83848" y="703720"/>
                    </a:cubicBezTo>
                    <a:cubicBezTo>
                      <a:pt x="83597" y="703809"/>
                      <a:pt x="83339" y="703878"/>
                      <a:pt x="83079" y="703926"/>
                    </a:cubicBezTo>
                    <a:cubicBezTo>
                      <a:pt x="54007" y="711601"/>
                      <a:pt x="28899" y="728764"/>
                      <a:pt x="14025" y="753661"/>
                    </a:cubicBezTo>
                    <a:cubicBezTo>
                      <a:pt x="-3374" y="782773"/>
                      <a:pt x="-4641" y="820478"/>
                      <a:pt x="10539" y="857115"/>
                    </a:cubicBezTo>
                    <a:cubicBezTo>
                      <a:pt x="25914" y="894210"/>
                      <a:pt x="54821" y="922126"/>
                      <a:pt x="85987" y="929966"/>
                    </a:cubicBezTo>
                    <a:cubicBezTo>
                      <a:pt x="115529" y="937399"/>
                      <a:pt x="143945" y="926121"/>
                      <a:pt x="162572" y="915349"/>
                    </a:cubicBezTo>
                    <a:cubicBezTo>
                      <a:pt x="164986" y="913957"/>
                      <a:pt x="168073" y="914783"/>
                      <a:pt x="169469" y="917197"/>
                    </a:cubicBezTo>
                    <a:cubicBezTo>
                      <a:pt x="169780" y="917736"/>
                      <a:pt x="169987" y="918326"/>
                      <a:pt x="170083" y="918937"/>
                    </a:cubicBezTo>
                    <a:cubicBezTo>
                      <a:pt x="170589" y="922177"/>
                      <a:pt x="183331" y="998532"/>
                      <a:pt x="256721" y="1028029"/>
                    </a:cubicBezTo>
                    <a:cubicBezTo>
                      <a:pt x="318235" y="1052750"/>
                      <a:pt x="372144" y="1023921"/>
                      <a:pt x="388199" y="1013778"/>
                    </a:cubicBezTo>
                    <a:cubicBezTo>
                      <a:pt x="384024" y="1009307"/>
                      <a:pt x="380134" y="1004581"/>
                      <a:pt x="376544" y="999631"/>
                    </a:cubicBezTo>
                    <a:cubicBezTo>
                      <a:pt x="340380" y="949695"/>
                      <a:pt x="344836" y="873343"/>
                      <a:pt x="387896" y="805116"/>
                    </a:cubicBezTo>
                    <a:cubicBezTo>
                      <a:pt x="389385" y="802759"/>
                      <a:pt x="392502" y="802052"/>
                      <a:pt x="394859" y="803540"/>
                    </a:cubicBezTo>
                    <a:cubicBezTo>
                      <a:pt x="397216" y="805029"/>
                      <a:pt x="397919" y="808146"/>
                      <a:pt x="396431" y="810503"/>
                    </a:cubicBezTo>
                    <a:cubicBezTo>
                      <a:pt x="355584" y="875224"/>
                      <a:pt x="350987" y="947137"/>
                      <a:pt x="384716" y="993710"/>
                    </a:cubicBezTo>
                    <a:cubicBezTo>
                      <a:pt x="409212" y="1027538"/>
                      <a:pt x="438332" y="1037927"/>
                      <a:pt x="458448" y="1040688"/>
                    </a:cubicBezTo>
                    <a:cubicBezTo>
                      <a:pt x="498028" y="1046141"/>
                      <a:pt x="528226" y="1026574"/>
                      <a:pt x="539360" y="1017913"/>
                    </a:cubicBezTo>
                    <a:cubicBezTo>
                      <a:pt x="541561" y="1016203"/>
                      <a:pt x="544730" y="1016602"/>
                      <a:pt x="546440" y="1018803"/>
                    </a:cubicBezTo>
                    <a:cubicBezTo>
                      <a:pt x="546619" y="1019033"/>
                      <a:pt x="546778" y="1019279"/>
                      <a:pt x="546916" y="1019536"/>
                    </a:cubicBezTo>
                    <a:cubicBezTo>
                      <a:pt x="564327" y="1052690"/>
                      <a:pt x="588760" y="1081649"/>
                      <a:pt x="618512" y="1104387"/>
                    </a:cubicBezTo>
                    <a:cubicBezTo>
                      <a:pt x="660357" y="1136125"/>
                      <a:pt x="710772" y="1154557"/>
                      <a:pt x="763217" y="1157294"/>
                    </a:cubicBezTo>
                    <a:cubicBezTo>
                      <a:pt x="768700" y="1155572"/>
                      <a:pt x="773764" y="1152727"/>
                      <a:pt x="778089" y="1148945"/>
                    </a:cubicBezTo>
                    <a:cubicBezTo>
                      <a:pt x="780649" y="1146696"/>
                      <a:pt x="782919" y="1144132"/>
                      <a:pt x="784842" y="1141320"/>
                    </a:cubicBezTo>
                    <a:cubicBezTo>
                      <a:pt x="749840" y="1127865"/>
                      <a:pt x="719094" y="1105253"/>
                      <a:pt x="695822" y="1075845"/>
                    </a:cubicBezTo>
                    <a:cubicBezTo>
                      <a:pt x="667151" y="1039103"/>
                      <a:pt x="651378" y="993941"/>
                      <a:pt x="650944" y="947338"/>
                    </a:cubicBezTo>
                    <a:cubicBezTo>
                      <a:pt x="650923" y="944853"/>
                      <a:pt x="652711" y="942723"/>
                      <a:pt x="655161" y="942313"/>
                    </a:cubicBezTo>
                    <a:cubicBezTo>
                      <a:pt x="712383" y="932763"/>
                      <a:pt x="755179" y="888403"/>
                      <a:pt x="756913" y="836832"/>
                    </a:cubicBezTo>
                    <a:cubicBezTo>
                      <a:pt x="758126" y="800869"/>
                      <a:pt x="737397" y="764011"/>
                      <a:pt x="705330" y="745115"/>
                    </a:cubicBezTo>
                    <a:cubicBezTo>
                      <a:pt x="658278" y="717393"/>
                      <a:pt x="591282" y="732292"/>
                      <a:pt x="549491" y="779787"/>
                    </a:cubicBezTo>
                    <a:cubicBezTo>
                      <a:pt x="547649" y="781880"/>
                      <a:pt x="544460" y="782081"/>
                      <a:pt x="542370" y="780239"/>
                    </a:cubicBezTo>
                    <a:cubicBezTo>
                      <a:pt x="540277" y="778397"/>
                      <a:pt x="540073" y="775211"/>
                      <a:pt x="541915" y="773118"/>
                    </a:cubicBezTo>
                    <a:cubicBezTo>
                      <a:pt x="552405" y="761169"/>
                      <a:pt x="564605" y="750844"/>
                      <a:pt x="578123" y="742476"/>
                    </a:cubicBezTo>
                    <a:cubicBezTo>
                      <a:pt x="546092" y="725694"/>
                      <a:pt x="520338" y="699015"/>
                      <a:pt x="504691" y="666415"/>
                    </a:cubicBezTo>
                    <a:cubicBezTo>
                      <a:pt x="502430" y="661645"/>
                      <a:pt x="500490" y="656901"/>
                      <a:pt x="498780" y="652190"/>
                    </a:cubicBezTo>
                    <a:cubicBezTo>
                      <a:pt x="419101" y="687189"/>
                      <a:pt x="326137" y="650972"/>
                      <a:pt x="291136" y="571293"/>
                    </a:cubicBezTo>
                    <a:cubicBezTo>
                      <a:pt x="256137" y="491614"/>
                      <a:pt x="292355" y="398648"/>
                      <a:pt x="372034" y="363649"/>
                    </a:cubicBezTo>
                    <a:cubicBezTo>
                      <a:pt x="426779" y="339602"/>
                      <a:pt x="490415" y="348610"/>
                      <a:pt x="536336" y="386905"/>
                    </a:cubicBezTo>
                    <a:cubicBezTo>
                      <a:pt x="538258" y="387181"/>
                      <a:pt x="539854" y="388538"/>
                      <a:pt x="540435" y="390394"/>
                    </a:cubicBezTo>
                    <a:lnTo>
                      <a:pt x="540462" y="390484"/>
                    </a:lnTo>
                    <a:cubicBezTo>
                      <a:pt x="557837" y="406011"/>
                      <a:pt x="571559" y="425192"/>
                      <a:pt x="580648" y="446649"/>
                    </a:cubicBezTo>
                    <a:cubicBezTo>
                      <a:pt x="604033" y="462985"/>
                      <a:pt x="632797" y="469720"/>
                      <a:pt x="661003" y="465461"/>
                    </a:cubicBezTo>
                    <a:cubicBezTo>
                      <a:pt x="663633" y="465084"/>
                      <a:pt x="666109" y="466794"/>
                      <a:pt x="666690" y="469384"/>
                    </a:cubicBezTo>
                    <a:cubicBezTo>
                      <a:pt x="676366" y="514017"/>
                      <a:pt x="711496" y="548656"/>
                      <a:pt x="754113" y="555577"/>
                    </a:cubicBezTo>
                    <a:cubicBezTo>
                      <a:pt x="772261" y="558449"/>
                      <a:pt x="790846" y="556466"/>
                      <a:pt x="807975" y="549824"/>
                    </a:cubicBezTo>
                    <a:cubicBezTo>
                      <a:pt x="808311" y="549638"/>
                      <a:pt x="808667" y="549492"/>
                      <a:pt x="809035" y="549390"/>
                    </a:cubicBezTo>
                    <a:cubicBezTo>
                      <a:pt x="824859" y="543209"/>
                      <a:pt x="838820" y="533057"/>
                      <a:pt x="849577" y="519907"/>
                    </a:cubicBezTo>
                    <a:cubicBezTo>
                      <a:pt x="884618" y="476398"/>
                      <a:pt x="875568" y="404604"/>
                      <a:pt x="828971" y="356462"/>
                    </a:cubicBezTo>
                    <a:close/>
                    <a:moveTo>
                      <a:pt x="808832" y="560239"/>
                    </a:moveTo>
                    <a:cubicBezTo>
                      <a:pt x="796461" y="564665"/>
                      <a:pt x="783422" y="566941"/>
                      <a:pt x="770284" y="566968"/>
                    </a:cubicBezTo>
                    <a:cubicBezTo>
                      <a:pt x="764325" y="566968"/>
                      <a:pt x="758378" y="566492"/>
                      <a:pt x="752496" y="565540"/>
                    </a:cubicBezTo>
                    <a:cubicBezTo>
                      <a:pt x="707274" y="558197"/>
                      <a:pt x="669778" y="522501"/>
                      <a:pt x="657895" y="476038"/>
                    </a:cubicBezTo>
                    <a:cubicBezTo>
                      <a:pt x="633144" y="478779"/>
                      <a:pt x="608142" y="473921"/>
                      <a:pt x="586215" y="462107"/>
                    </a:cubicBezTo>
                    <a:cubicBezTo>
                      <a:pt x="608258" y="534785"/>
                      <a:pt x="575347" y="612847"/>
                      <a:pt x="507925" y="647803"/>
                    </a:cubicBezTo>
                    <a:cubicBezTo>
                      <a:pt x="509644" y="652661"/>
                      <a:pt x="511609" y="657428"/>
                      <a:pt x="513810" y="662088"/>
                    </a:cubicBezTo>
                    <a:cubicBezTo>
                      <a:pt x="529526" y="694736"/>
                      <a:pt x="555969" y="721005"/>
                      <a:pt x="588718" y="736502"/>
                    </a:cubicBezTo>
                    <a:cubicBezTo>
                      <a:pt x="628481" y="716132"/>
                      <a:pt x="674087" y="714991"/>
                      <a:pt x="710454" y="736424"/>
                    </a:cubicBezTo>
                    <a:cubicBezTo>
                      <a:pt x="723954" y="744417"/>
                      <a:pt x="735690" y="755075"/>
                      <a:pt x="744941" y="767745"/>
                    </a:cubicBezTo>
                    <a:cubicBezTo>
                      <a:pt x="759177" y="763265"/>
                      <a:pt x="813521" y="742614"/>
                      <a:pt x="832852" y="683691"/>
                    </a:cubicBezTo>
                    <a:cubicBezTo>
                      <a:pt x="852808" y="622864"/>
                      <a:pt x="818067" y="572221"/>
                      <a:pt x="808832" y="560239"/>
                    </a:cubicBezTo>
                    <a:close/>
                  </a:path>
                </a:pathLst>
              </a:custGeom>
              <a:solidFill>
                <a:srgbClr val="18355A"/>
              </a:solidFill>
              <a:ln w="29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F8C8C88-A67E-029E-48B6-1E4B3C881D73}"/>
                  </a:ext>
                </a:extLst>
              </p:cNvPr>
              <p:cNvSpPr/>
              <p:nvPr/>
            </p:nvSpPr>
            <p:spPr>
              <a:xfrm>
                <a:off x="5637299" y="2865183"/>
                <a:ext cx="754248" cy="839183"/>
              </a:xfrm>
              <a:custGeom>
                <a:avLst/>
                <a:gdLst>
                  <a:gd name="connsiteX0" fmla="*/ 519299 w 754248"/>
                  <a:gd name="connsiteY0" fmla="*/ 433037 h 839183"/>
                  <a:gd name="connsiteX1" fmla="*/ 377131 w 754248"/>
                  <a:gd name="connsiteY1" fmla="*/ 575206 h 839183"/>
                  <a:gd name="connsiteX2" fmla="*/ 234962 w 754248"/>
                  <a:gd name="connsiteY2" fmla="*/ 433037 h 839183"/>
                  <a:gd name="connsiteX3" fmla="*/ 377131 w 754248"/>
                  <a:gd name="connsiteY3" fmla="*/ 290869 h 839183"/>
                  <a:gd name="connsiteX4" fmla="*/ 519299 w 754248"/>
                  <a:gd name="connsiteY4" fmla="*/ 433037 h 839183"/>
                  <a:gd name="connsiteX5" fmla="*/ 188366 w 754248"/>
                  <a:gd name="connsiteY5" fmla="*/ 139812 h 839183"/>
                  <a:gd name="connsiteX6" fmla="*/ 101643 w 754248"/>
                  <a:gd name="connsiteY6" fmla="*/ 203296 h 839183"/>
                  <a:gd name="connsiteX7" fmla="*/ 88489 w 754248"/>
                  <a:gd name="connsiteY7" fmla="*/ 289692 h 839183"/>
                  <a:gd name="connsiteX8" fmla="*/ 152003 w 754248"/>
                  <a:gd name="connsiteY8" fmla="*/ 353855 h 839183"/>
                  <a:gd name="connsiteX9" fmla="*/ 237131 w 754248"/>
                  <a:gd name="connsiteY9" fmla="*/ 360755 h 839183"/>
                  <a:gd name="connsiteX10" fmla="*/ 449416 w 754248"/>
                  <a:gd name="connsiteY10" fmla="*/ 293022 h 839183"/>
                  <a:gd name="connsiteX11" fmla="*/ 533907 w 754248"/>
                  <a:gd name="connsiteY11" fmla="*/ 417183 h 839183"/>
                  <a:gd name="connsiteX12" fmla="*/ 636241 w 754248"/>
                  <a:gd name="connsiteY12" fmla="*/ 414845 h 839183"/>
                  <a:gd name="connsiteX13" fmla="*/ 636265 w 754248"/>
                  <a:gd name="connsiteY13" fmla="*/ 414833 h 839183"/>
                  <a:gd name="connsiteX14" fmla="*/ 649989 w 754248"/>
                  <a:gd name="connsiteY14" fmla="*/ 405564 h 839183"/>
                  <a:gd name="connsiteX15" fmla="*/ 681649 w 754248"/>
                  <a:gd name="connsiteY15" fmla="*/ 281639 h 839183"/>
                  <a:gd name="connsiteX16" fmla="*/ 638942 w 754248"/>
                  <a:gd name="connsiteY16" fmla="*/ 232104 h 839183"/>
                  <a:gd name="connsiteX17" fmla="*/ 637361 w 754248"/>
                  <a:gd name="connsiteY17" fmla="*/ 225145 h 839183"/>
                  <a:gd name="connsiteX18" fmla="*/ 640376 w 754248"/>
                  <a:gd name="connsiteY18" fmla="*/ 222947 h 839183"/>
                  <a:gd name="connsiteX19" fmla="*/ 736801 w 754248"/>
                  <a:gd name="connsiteY19" fmla="*/ 100333 h 839183"/>
                  <a:gd name="connsiteX20" fmla="*/ 601389 w 754248"/>
                  <a:gd name="connsiteY20" fmla="*/ 45 h 839183"/>
                  <a:gd name="connsiteX21" fmla="*/ 480141 w 754248"/>
                  <a:gd name="connsiteY21" fmla="*/ 77651 h 839183"/>
                  <a:gd name="connsiteX22" fmla="*/ 497073 w 754248"/>
                  <a:gd name="connsiteY22" fmla="*/ 118813 h 839183"/>
                  <a:gd name="connsiteX23" fmla="*/ 455857 w 754248"/>
                  <a:gd name="connsiteY23" fmla="*/ 206449 h 839183"/>
                  <a:gd name="connsiteX24" fmla="*/ 448745 w 754248"/>
                  <a:gd name="connsiteY24" fmla="*/ 205874 h 839183"/>
                  <a:gd name="connsiteX25" fmla="*/ 449320 w 754248"/>
                  <a:gd name="connsiteY25" fmla="*/ 198762 h 839183"/>
                  <a:gd name="connsiteX26" fmla="*/ 487038 w 754248"/>
                  <a:gd name="connsiteY26" fmla="*/ 119880 h 839183"/>
                  <a:gd name="connsiteX27" fmla="*/ 470151 w 754248"/>
                  <a:gd name="connsiteY27" fmla="*/ 81319 h 839183"/>
                  <a:gd name="connsiteX28" fmla="*/ 470100 w 754248"/>
                  <a:gd name="connsiteY28" fmla="*/ 81262 h 839183"/>
                  <a:gd name="connsiteX29" fmla="*/ 456061 w 754248"/>
                  <a:gd name="connsiteY29" fmla="*/ 67547 h 839183"/>
                  <a:gd name="connsiteX30" fmla="*/ 367928 w 754248"/>
                  <a:gd name="connsiteY30" fmla="*/ 41821 h 839183"/>
                  <a:gd name="connsiteX31" fmla="*/ 266746 w 754248"/>
                  <a:gd name="connsiteY31" fmla="*/ 148488 h 839183"/>
                  <a:gd name="connsiteX32" fmla="*/ 261074 w 754248"/>
                  <a:gd name="connsiteY32" fmla="*/ 152818 h 839183"/>
                  <a:gd name="connsiteX33" fmla="*/ 259453 w 754248"/>
                  <a:gd name="connsiteY33" fmla="*/ 152312 h 839183"/>
                  <a:gd name="connsiteX34" fmla="*/ 188366 w 754248"/>
                  <a:gd name="connsiteY34" fmla="*/ 139812 h 839183"/>
                  <a:gd name="connsiteX35" fmla="*/ 705887 w 754248"/>
                  <a:gd name="connsiteY35" fmla="*/ 679680 h 839183"/>
                  <a:gd name="connsiteX36" fmla="*/ 732246 w 754248"/>
                  <a:gd name="connsiteY36" fmla="*/ 482239 h 839183"/>
                  <a:gd name="connsiteX37" fmla="*/ 639094 w 754248"/>
                  <a:gd name="connsiteY37" fmla="*/ 424763 h 839183"/>
                  <a:gd name="connsiteX38" fmla="*/ 584181 w 754248"/>
                  <a:gd name="connsiteY38" fmla="*/ 438008 h 839183"/>
                  <a:gd name="connsiteX39" fmla="*/ 534581 w 754248"/>
                  <a:gd name="connsiteY39" fmla="*/ 428353 h 839183"/>
                  <a:gd name="connsiteX40" fmla="*/ 534701 w 754248"/>
                  <a:gd name="connsiteY40" fmla="*/ 433037 h 839183"/>
                  <a:gd name="connsiteX41" fmla="*/ 429366 w 754248"/>
                  <a:gd name="connsiteY41" fmla="*/ 581704 h 839183"/>
                  <a:gd name="connsiteX42" fmla="*/ 420086 w 754248"/>
                  <a:gd name="connsiteY42" fmla="*/ 596417 h 839183"/>
                  <a:gd name="connsiteX43" fmla="*/ 454914 w 754248"/>
                  <a:gd name="connsiteY43" fmla="*/ 667878 h 839183"/>
                  <a:gd name="connsiteX44" fmla="*/ 424380 w 754248"/>
                  <a:gd name="connsiteY44" fmla="*/ 751355 h 839183"/>
                  <a:gd name="connsiteX45" fmla="*/ 405080 w 754248"/>
                  <a:gd name="connsiteY45" fmla="*/ 764256 h 839183"/>
                  <a:gd name="connsiteX46" fmla="*/ 479961 w 754248"/>
                  <a:gd name="connsiteY46" fmla="*/ 826173 h 839183"/>
                  <a:gd name="connsiteX47" fmla="*/ 620255 w 754248"/>
                  <a:gd name="connsiteY47" fmla="*/ 823382 h 839183"/>
                  <a:gd name="connsiteX48" fmla="*/ 631829 w 754248"/>
                  <a:gd name="connsiteY48" fmla="*/ 733653 h 839183"/>
                  <a:gd name="connsiteX49" fmla="*/ 705887 w 754248"/>
                  <a:gd name="connsiteY49" fmla="*/ 679680 h 839183"/>
                  <a:gd name="connsiteX50" fmla="*/ 197801 w 754248"/>
                  <a:gd name="connsiteY50" fmla="*/ 705710 h 839183"/>
                  <a:gd name="connsiteX51" fmla="*/ 297964 w 754248"/>
                  <a:gd name="connsiteY51" fmla="*/ 782888 h 839183"/>
                  <a:gd name="connsiteX52" fmla="*/ 357737 w 754248"/>
                  <a:gd name="connsiteY52" fmla="*/ 764968 h 839183"/>
                  <a:gd name="connsiteX53" fmla="*/ 360558 w 754248"/>
                  <a:gd name="connsiteY53" fmla="*/ 764145 h 839183"/>
                  <a:gd name="connsiteX54" fmla="*/ 417720 w 754248"/>
                  <a:gd name="connsiteY54" fmla="*/ 743775 h 839183"/>
                  <a:gd name="connsiteX55" fmla="*/ 444855 w 754248"/>
                  <a:gd name="connsiteY55" fmla="*/ 668666 h 839183"/>
                  <a:gd name="connsiteX56" fmla="*/ 409823 w 754248"/>
                  <a:gd name="connsiteY56" fmla="*/ 600720 h 839183"/>
                  <a:gd name="connsiteX57" fmla="*/ 409308 w 754248"/>
                  <a:gd name="connsiteY57" fmla="*/ 593602 h 839183"/>
                  <a:gd name="connsiteX58" fmla="*/ 409374 w 754248"/>
                  <a:gd name="connsiteY58" fmla="*/ 593527 h 839183"/>
                  <a:gd name="connsiteX59" fmla="*/ 415211 w 754248"/>
                  <a:gd name="connsiteY59" fmla="*/ 585948 h 839183"/>
                  <a:gd name="connsiteX60" fmla="*/ 224215 w 754248"/>
                  <a:gd name="connsiteY60" fmla="*/ 470997 h 839183"/>
                  <a:gd name="connsiteX61" fmla="*/ 231751 w 754248"/>
                  <a:gd name="connsiteY61" fmla="*/ 372192 h 839183"/>
                  <a:gd name="connsiteX62" fmla="*/ 205107 w 754248"/>
                  <a:gd name="connsiteY62" fmla="*/ 374569 h 839183"/>
                  <a:gd name="connsiteX63" fmla="*/ 148097 w 754248"/>
                  <a:gd name="connsiteY63" fmla="*/ 363160 h 839183"/>
                  <a:gd name="connsiteX64" fmla="*/ 78903 w 754248"/>
                  <a:gd name="connsiteY64" fmla="*/ 292839 h 839183"/>
                  <a:gd name="connsiteX65" fmla="*/ 74647 w 754248"/>
                  <a:gd name="connsiteY65" fmla="*/ 272775 h 839183"/>
                  <a:gd name="connsiteX66" fmla="*/ 8011 w 754248"/>
                  <a:gd name="connsiteY66" fmla="*/ 424389 h 839183"/>
                  <a:gd name="connsiteX67" fmla="*/ 55750 w 754248"/>
                  <a:gd name="connsiteY67" fmla="*/ 481625 h 839183"/>
                  <a:gd name="connsiteX68" fmla="*/ 58030 w 754248"/>
                  <a:gd name="connsiteY68" fmla="*/ 486761 h 839183"/>
                  <a:gd name="connsiteX69" fmla="*/ 107743 w 754248"/>
                  <a:gd name="connsiteY69" fmla="*/ 621174 h 839183"/>
                  <a:gd name="connsiteX70" fmla="*/ 174052 w 754248"/>
                  <a:gd name="connsiteY70" fmla="*/ 639019 h 839183"/>
                  <a:gd name="connsiteX71" fmla="*/ 202673 w 754248"/>
                  <a:gd name="connsiteY71" fmla="*/ 544510 h 839183"/>
                  <a:gd name="connsiteX72" fmla="*/ 209621 w 754248"/>
                  <a:gd name="connsiteY72" fmla="*/ 542884 h 839183"/>
                  <a:gd name="connsiteX73" fmla="*/ 211247 w 754248"/>
                  <a:gd name="connsiteY73" fmla="*/ 549832 h 839183"/>
                  <a:gd name="connsiteX74" fmla="*/ 184045 w 754248"/>
                  <a:gd name="connsiteY74" fmla="*/ 643223 h 839183"/>
                  <a:gd name="connsiteX75" fmla="*/ 184096 w 754248"/>
                  <a:gd name="connsiteY75" fmla="*/ 643535 h 839183"/>
                  <a:gd name="connsiteX76" fmla="*/ 184020 w 754248"/>
                  <a:gd name="connsiteY76" fmla="*/ 644709 h 839183"/>
                  <a:gd name="connsiteX77" fmla="*/ 197801 w 754248"/>
                  <a:gd name="connsiteY77" fmla="*/ 705710 h 839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754248" h="839183">
                    <a:moveTo>
                      <a:pt x="519299" y="433037"/>
                    </a:moveTo>
                    <a:cubicBezTo>
                      <a:pt x="519299" y="511554"/>
                      <a:pt x="455648" y="575206"/>
                      <a:pt x="377131" y="575206"/>
                    </a:cubicBezTo>
                    <a:cubicBezTo>
                      <a:pt x="298613" y="575206"/>
                      <a:pt x="234962" y="511554"/>
                      <a:pt x="234962" y="433037"/>
                    </a:cubicBezTo>
                    <a:cubicBezTo>
                      <a:pt x="234962" y="354520"/>
                      <a:pt x="298613" y="290869"/>
                      <a:pt x="377131" y="290869"/>
                    </a:cubicBezTo>
                    <a:cubicBezTo>
                      <a:pt x="455648" y="290869"/>
                      <a:pt x="519299" y="354520"/>
                      <a:pt x="519299" y="433037"/>
                    </a:cubicBezTo>
                    <a:close/>
                    <a:moveTo>
                      <a:pt x="188366" y="139812"/>
                    </a:moveTo>
                    <a:cubicBezTo>
                      <a:pt x="154835" y="145676"/>
                      <a:pt x="121606" y="170004"/>
                      <a:pt x="101643" y="203296"/>
                    </a:cubicBezTo>
                    <a:cubicBezTo>
                      <a:pt x="84340" y="232155"/>
                      <a:pt x="79669" y="262839"/>
                      <a:pt x="88489" y="289692"/>
                    </a:cubicBezTo>
                    <a:cubicBezTo>
                      <a:pt x="97569" y="317332"/>
                      <a:pt x="120719" y="340721"/>
                      <a:pt x="152003" y="353855"/>
                    </a:cubicBezTo>
                    <a:cubicBezTo>
                      <a:pt x="178949" y="365043"/>
                      <a:pt x="208735" y="367457"/>
                      <a:pt x="237131" y="360755"/>
                    </a:cubicBezTo>
                    <a:cubicBezTo>
                      <a:pt x="277047" y="283430"/>
                      <a:pt x="372091" y="253106"/>
                      <a:pt x="449416" y="293022"/>
                    </a:cubicBezTo>
                    <a:cubicBezTo>
                      <a:pt x="496761" y="317461"/>
                      <a:pt x="528547" y="364172"/>
                      <a:pt x="533907" y="417183"/>
                    </a:cubicBezTo>
                    <a:cubicBezTo>
                      <a:pt x="567573" y="432040"/>
                      <a:pt x="605896" y="431788"/>
                      <a:pt x="636241" y="414845"/>
                    </a:cubicBezTo>
                    <a:lnTo>
                      <a:pt x="636265" y="414833"/>
                    </a:lnTo>
                    <a:cubicBezTo>
                      <a:pt x="641095" y="412140"/>
                      <a:pt x="645689" y="409041"/>
                      <a:pt x="649989" y="405564"/>
                    </a:cubicBezTo>
                    <a:cubicBezTo>
                      <a:pt x="685203" y="377073"/>
                      <a:pt x="698817" y="323798"/>
                      <a:pt x="681649" y="281639"/>
                    </a:cubicBezTo>
                    <a:cubicBezTo>
                      <a:pt x="672931" y="261075"/>
                      <a:pt x="657997" y="243754"/>
                      <a:pt x="638942" y="232104"/>
                    </a:cubicBezTo>
                    <a:cubicBezTo>
                      <a:pt x="636582" y="230619"/>
                      <a:pt x="635875" y="227505"/>
                      <a:pt x="637361" y="225145"/>
                    </a:cubicBezTo>
                    <a:cubicBezTo>
                      <a:pt x="638049" y="224055"/>
                      <a:pt x="639127" y="223267"/>
                      <a:pt x="640376" y="222947"/>
                    </a:cubicBezTo>
                    <a:cubicBezTo>
                      <a:pt x="700239" y="207638"/>
                      <a:pt x="741695" y="154929"/>
                      <a:pt x="736801" y="100333"/>
                    </a:cubicBezTo>
                    <a:cubicBezTo>
                      <a:pt x="730755" y="32817"/>
                      <a:pt x="654313" y="-1417"/>
                      <a:pt x="601389" y="45"/>
                    </a:cubicBezTo>
                    <a:cubicBezTo>
                      <a:pt x="529975" y="1851"/>
                      <a:pt x="488604" y="63656"/>
                      <a:pt x="480141" y="77651"/>
                    </a:cubicBezTo>
                    <a:cubicBezTo>
                      <a:pt x="489514" y="89525"/>
                      <a:pt x="495378" y="103783"/>
                      <a:pt x="497073" y="118813"/>
                    </a:cubicBezTo>
                    <a:cubicBezTo>
                      <a:pt x="501939" y="164722"/>
                      <a:pt x="463592" y="199867"/>
                      <a:pt x="455857" y="206449"/>
                    </a:cubicBezTo>
                    <a:cubicBezTo>
                      <a:pt x="453734" y="208255"/>
                      <a:pt x="450548" y="207997"/>
                      <a:pt x="448745" y="205874"/>
                    </a:cubicBezTo>
                    <a:cubicBezTo>
                      <a:pt x="446939" y="203751"/>
                      <a:pt x="447197" y="200568"/>
                      <a:pt x="449320" y="198762"/>
                    </a:cubicBezTo>
                    <a:cubicBezTo>
                      <a:pt x="456378" y="192758"/>
                      <a:pt x="491368" y="160742"/>
                      <a:pt x="487038" y="119880"/>
                    </a:cubicBezTo>
                    <a:cubicBezTo>
                      <a:pt x="485382" y="105629"/>
                      <a:pt x="479500" y="92200"/>
                      <a:pt x="470151" y="81319"/>
                    </a:cubicBezTo>
                    <a:lnTo>
                      <a:pt x="470100" y="81262"/>
                    </a:lnTo>
                    <a:cubicBezTo>
                      <a:pt x="465889" y="76232"/>
                      <a:pt x="461188" y="71638"/>
                      <a:pt x="456061" y="67547"/>
                    </a:cubicBezTo>
                    <a:cubicBezTo>
                      <a:pt x="431085" y="47955"/>
                      <a:pt x="399519" y="38742"/>
                      <a:pt x="367928" y="41821"/>
                    </a:cubicBezTo>
                    <a:cubicBezTo>
                      <a:pt x="316788" y="47708"/>
                      <a:pt x="274236" y="92566"/>
                      <a:pt x="266746" y="148488"/>
                    </a:cubicBezTo>
                    <a:cubicBezTo>
                      <a:pt x="266375" y="151252"/>
                      <a:pt x="263836" y="153189"/>
                      <a:pt x="261074" y="152818"/>
                    </a:cubicBezTo>
                    <a:cubicBezTo>
                      <a:pt x="260509" y="152743"/>
                      <a:pt x="259961" y="152572"/>
                      <a:pt x="259453" y="152312"/>
                    </a:cubicBezTo>
                    <a:cubicBezTo>
                      <a:pt x="242853" y="143843"/>
                      <a:pt x="217045" y="134793"/>
                      <a:pt x="188366" y="139812"/>
                    </a:cubicBezTo>
                    <a:close/>
                    <a:moveTo>
                      <a:pt x="705887" y="679680"/>
                    </a:moveTo>
                    <a:cubicBezTo>
                      <a:pt x="758462" y="620153"/>
                      <a:pt x="769602" y="537338"/>
                      <a:pt x="732246" y="482239"/>
                    </a:cubicBezTo>
                    <a:cubicBezTo>
                      <a:pt x="704767" y="441710"/>
                      <a:pt x="659165" y="428668"/>
                      <a:pt x="639094" y="424763"/>
                    </a:cubicBezTo>
                    <a:cubicBezTo>
                      <a:pt x="622145" y="433591"/>
                      <a:pt x="603293" y="438137"/>
                      <a:pt x="584181" y="438008"/>
                    </a:cubicBezTo>
                    <a:cubicBezTo>
                      <a:pt x="567187" y="437942"/>
                      <a:pt x="550360" y="434666"/>
                      <a:pt x="534581" y="428353"/>
                    </a:cubicBezTo>
                    <a:cubicBezTo>
                      <a:pt x="534629" y="429914"/>
                      <a:pt x="534701" y="431465"/>
                      <a:pt x="534701" y="433037"/>
                    </a:cubicBezTo>
                    <a:cubicBezTo>
                      <a:pt x="534692" y="499923"/>
                      <a:pt x="492467" y="559520"/>
                      <a:pt x="429366" y="581704"/>
                    </a:cubicBezTo>
                    <a:cubicBezTo>
                      <a:pt x="426731" y="586882"/>
                      <a:pt x="423623" y="591808"/>
                      <a:pt x="420086" y="596417"/>
                    </a:cubicBezTo>
                    <a:cubicBezTo>
                      <a:pt x="440051" y="615169"/>
                      <a:pt x="452446" y="640597"/>
                      <a:pt x="454914" y="667878"/>
                    </a:cubicBezTo>
                    <a:cubicBezTo>
                      <a:pt x="457546" y="701553"/>
                      <a:pt x="446418" y="731979"/>
                      <a:pt x="424380" y="751355"/>
                    </a:cubicBezTo>
                    <a:cubicBezTo>
                      <a:pt x="418541" y="756484"/>
                      <a:pt x="412051" y="760821"/>
                      <a:pt x="405080" y="764256"/>
                    </a:cubicBezTo>
                    <a:cubicBezTo>
                      <a:pt x="423560" y="791672"/>
                      <a:pt x="449562" y="813173"/>
                      <a:pt x="479961" y="826173"/>
                    </a:cubicBezTo>
                    <a:cubicBezTo>
                      <a:pt x="541600" y="852233"/>
                      <a:pt x="599092" y="832633"/>
                      <a:pt x="620255" y="823382"/>
                    </a:cubicBezTo>
                    <a:cubicBezTo>
                      <a:pt x="612499" y="791213"/>
                      <a:pt x="616419" y="759446"/>
                      <a:pt x="631829" y="733653"/>
                    </a:cubicBezTo>
                    <a:cubicBezTo>
                      <a:pt x="647884" y="706785"/>
                      <a:pt x="674779" y="688167"/>
                      <a:pt x="705887" y="679680"/>
                    </a:cubicBezTo>
                    <a:close/>
                    <a:moveTo>
                      <a:pt x="197801" y="705710"/>
                    </a:moveTo>
                    <a:cubicBezTo>
                      <a:pt x="203888" y="718219"/>
                      <a:pt x="237331" y="780738"/>
                      <a:pt x="297964" y="782888"/>
                    </a:cubicBezTo>
                    <a:cubicBezTo>
                      <a:pt x="319256" y="783185"/>
                      <a:pt x="340120" y="776929"/>
                      <a:pt x="357737" y="764968"/>
                    </a:cubicBezTo>
                    <a:cubicBezTo>
                      <a:pt x="358576" y="764423"/>
                      <a:pt x="359558" y="764136"/>
                      <a:pt x="360558" y="764145"/>
                    </a:cubicBezTo>
                    <a:cubicBezTo>
                      <a:pt x="370743" y="764268"/>
                      <a:pt x="396416" y="762504"/>
                      <a:pt x="417720" y="743775"/>
                    </a:cubicBezTo>
                    <a:cubicBezTo>
                      <a:pt x="444588" y="720150"/>
                      <a:pt x="446253" y="686577"/>
                      <a:pt x="444855" y="668666"/>
                    </a:cubicBezTo>
                    <a:cubicBezTo>
                      <a:pt x="442010" y="632257"/>
                      <a:pt x="419409" y="609021"/>
                      <a:pt x="409823" y="600720"/>
                    </a:cubicBezTo>
                    <a:cubicBezTo>
                      <a:pt x="407715" y="598896"/>
                      <a:pt x="407485" y="595710"/>
                      <a:pt x="409308" y="593602"/>
                    </a:cubicBezTo>
                    <a:cubicBezTo>
                      <a:pt x="409329" y="593578"/>
                      <a:pt x="409353" y="593551"/>
                      <a:pt x="409374" y="593527"/>
                    </a:cubicBezTo>
                    <a:cubicBezTo>
                      <a:pt x="411488" y="591134"/>
                      <a:pt x="413438" y="588601"/>
                      <a:pt x="415211" y="585948"/>
                    </a:cubicBezTo>
                    <a:cubicBezTo>
                      <a:pt x="330725" y="606946"/>
                      <a:pt x="245214" y="555483"/>
                      <a:pt x="224215" y="470997"/>
                    </a:cubicBezTo>
                    <a:cubicBezTo>
                      <a:pt x="216040" y="438107"/>
                      <a:pt x="218682" y="403459"/>
                      <a:pt x="231751" y="372192"/>
                    </a:cubicBezTo>
                    <a:cubicBezTo>
                      <a:pt x="222957" y="373767"/>
                      <a:pt x="214041" y="374563"/>
                      <a:pt x="205107" y="374569"/>
                    </a:cubicBezTo>
                    <a:cubicBezTo>
                      <a:pt x="185534" y="374596"/>
                      <a:pt x="166153" y="370718"/>
                      <a:pt x="148097" y="363160"/>
                    </a:cubicBezTo>
                    <a:cubicBezTo>
                      <a:pt x="114116" y="348893"/>
                      <a:pt x="88896" y="323265"/>
                      <a:pt x="78903" y="292839"/>
                    </a:cubicBezTo>
                    <a:cubicBezTo>
                      <a:pt x="76780" y="286320"/>
                      <a:pt x="75354" y="279594"/>
                      <a:pt x="74647" y="272775"/>
                    </a:cubicBezTo>
                    <a:cubicBezTo>
                      <a:pt x="14379" y="296241"/>
                      <a:pt x="-15454" y="364121"/>
                      <a:pt x="8011" y="424389"/>
                    </a:cubicBezTo>
                    <a:cubicBezTo>
                      <a:pt x="17266" y="448157"/>
                      <a:pt x="34028" y="468254"/>
                      <a:pt x="55750" y="481625"/>
                    </a:cubicBezTo>
                    <a:cubicBezTo>
                      <a:pt x="57480" y="482719"/>
                      <a:pt x="58380" y="484746"/>
                      <a:pt x="58030" y="486761"/>
                    </a:cubicBezTo>
                    <a:cubicBezTo>
                      <a:pt x="48424" y="542100"/>
                      <a:pt x="67937" y="594863"/>
                      <a:pt x="107743" y="621174"/>
                    </a:cubicBezTo>
                    <a:cubicBezTo>
                      <a:pt x="127485" y="633799"/>
                      <a:pt x="150640" y="640031"/>
                      <a:pt x="174052" y="639019"/>
                    </a:cubicBezTo>
                    <a:cubicBezTo>
                      <a:pt x="175789" y="589748"/>
                      <a:pt x="198942" y="550524"/>
                      <a:pt x="202673" y="544510"/>
                    </a:cubicBezTo>
                    <a:cubicBezTo>
                      <a:pt x="204143" y="542142"/>
                      <a:pt x="207253" y="541414"/>
                      <a:pt x="209621" y="542884"/>
                    </a:cubicBezTo>
                    <a:cubicBezTo>
                      <a:pt x="211989" y="544352"/>
                      <a:pt x="212717" y="547463"/>
                      <a:pt x="211247" y="549832"/>
                    </a:cubicBezTo>
                    <a:cubicBezTo>
                      <a:pt x="207616" y="555686"/>
                      <a:pt x="184515" y="594872"/>
                      <a:pt x="184045" y="643223"/>
                    </a:cubicBezTo>
                    <a:cubicBezTo>
                      <a:pt x="184059" y="643328"/>
                      <a:pt x="184089" y="643427"/>
                      <a:pt x="184096" y="643535"/>
                    </a:cubicBezTo>
                    <a:cubicBezTo>
                      <a:pt x="184117" y="643927"/>
                      <a:pt x="184091" y="644322"/>
                      <a:pt x="184020" y="644709"/>
                    </a:cubicBezTo>
                    <a:cubicBezTo>
                      <a:pt x="183884" y="665830"/>
                      <a:pt x="188599" y="686700"/>
                      <a:pt x="197801" y="705710"/>
                    </a:cubicBezTo>
                    <a:close/>
                  </a:path>
                </a:pathLst>
              </a:custGeom>
              <a:solidFill>
                <a:srgbClr val="2567B2"/>
              </a:solidFill>
              <a:ln w="29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29" name="Shape 2616">
              <a:extLst>
                <a:ext uri="{FF2B5EF4-FFF2-40B4-BE49-F238E27FC236}">
                  <a16:creationId xmlns:a16="http://schemas.microsoft.com/office/drawing/2014/main" id="{74184537-0846-11F4-B59F-A2225B9666B6}"/>
                </a:ext>
              </a:extLst>
            </p:cNvPr>
            <p:cNvSpPr/>
            <p:nvPr/>
          </p:nvSpPr>
          <p:spPr>
            <a:xfrm>
              <a:off x="4868250" y="2954130"/>
              <a:ext cx="499731" cy="454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6" y="20520"/>
                  </a:moveTo>
                  <a:cubicBezTo>
                    <a:pt x="1258" y="18675"/>
                    <a:pt x="2752" y="17923"/>
                    <a:pt x="4191" y="17361"/>
                  </a:cubicBezTo>
                  <a:cubicBezTo>
                    <a:pt x="5156" y="17087"/>
                    <a:pt x="6884" y="15971"/>
                    <a:pt x="6884" y="13567"/>
                  </a:cubicBezTo>
                  <a:cubicBezTo>
                    <a:pt x="6884" y="11510"/>
                    <a:pt x="6113" y="10507"/>
                    <a:pt x="5698" y="9969"/>
                  </a:cubicBezTo>
                  <a:cubicBezTo>
                    <a:pt x="5646" y="9902"/>
                    <a:pt x="5599" y="9842"/>
                    <a:pt x="5562" y="9786"/>
                  </a:cubicBezTo>
                  <a:cubicBezTo>
                    <a:pt x="5550" y="9769"/>
                    <a:pt x="5538" y="9752"/>
                    <a:pt x="5526" y="9735"/>
                  </a:cubicBezTo>
                  <a:cubicBezTo>
                    <a:pt x="5491" y="9662"/>
                    <a:pt x="5297" y="9177"/>
                    <a:pt x="5553" y="8011"/>
                  </a:cubicBezTo>
                  <a:cubicBezTo>
                    <a:pt x="5604" y="7777"/>
                    <a:pt x="5583" y="7531"/>
                    <a:pt x="5493" y="7312"/>
                  </a:cubicBezTo>
                  <a:cubicBezTo>
                    <a:pt x="5249" y="6721"/>
                    <a:pt x="4603" y="5151"/>
                    <a:pt x="5035" y="3988"/>
                  </a:cubicBezTo>
                  <a:cubicBezTo>
                    <a:pt x="5619" y="2411"/>
                    <a:pt x="6140" y="2099"/>
                    <a:pt x="7085" y="1642"/>
                  </a:cubicBezTo>
                  <a:cubicBezTo>
                    <a:pt x="7132" y="1619"/>
                    <a:pt x="7177" y="1592"/>
                    <a:pt x="7220" y="1562"/>
                  </a:cubicBezTo>
                  <a:cubicBezTo>
                    <a:pt x="7458" y="1393"/>
                    <a:pt x="8233" y="1080"/>
                    <a:pt x="9029" y="1080"/>
                  </a:cubicBezTo>
                  <a:cubicBezTo>
                    <a:pt x="9467" y="1080"/>
                    <a:pt x="9840" y="1172"/>
                    <a:pt x="10137" y="1353"/>
                  </a:cubicBezTo>
                  <a:cubicBezTo>
                    <a:pt x="10491" y="1569"/>
                    <a:pt x="10825" y="1968"/>
                    <a:pt x="11308" y="3213"/>
                  </a:cubicBezTo>
                  <a:cubicBezTo>
                    <a:pt x="11991" y="4974"/>
                    <a:pt x="11820" y="6477"/>
                    <a:pt x="11347" y="7186"/>
                  </a:cubicBezTo>
                  <a:cubicBezTo>
                    <a:pt x="11175" y="7442"/>
                    <a:pt x="11116" y="7769"/>
                    <a:pt x="11184" y="8078"/>
                  </a:cubicBezTo>
                  <a:cubicBezTo>
                    <a:pt x="11422" y="9164"/>
                    <a:pt x="11247" y="9602"/>
                    <a:pt x="11210" y="9679"/>
                  </a:cubicBezTo>
                  <a:cubicBezTo>
                    <a:pt x="11181" y="9712"/>
                    <a:pt x="11153" y="9748"/>
                    <a:pt x="11129" y="9786"/>
                  </a:cubicBezTo>
                  <a:cubicBezTo>
                    <a:pt x="11091" y="9842"/>
                    <a:pt x="11044" y="9902"/>
                    <a:pt x="10992" y="9969"/>
                  </a:cubicBezTo>
                  <a:cubicBezTo>
                    <a:pt x="10578" y="10507"/>
                    <a:pt x="9806" y="11510"/>
                    <a:pt x="9806" y="13567"/>
                  </a:cubicBezTo>
                  <a:cubicBezTo>
                    <a:pt x="9806" y="15972"/>
                    <a:pt x="11535" y="17087"/>
                    <a:pt x="12500" y="17361"/>
                  </a:cubicBezTo>
                  <a:cubicBezTo>
                    <a:pt x="13925" y="17916"/>
                    <a:pt x="15432" y="18665"/>
                    <a:pt x="15675" y="20520"/>
                  </a:cubicBezTo>
                  <a:cubicBezTo>
                    <a:pt x="15675" y="20520"/>
                    <a:pt x="1016" y="20520"/>
                    <a:pt x="1016" y="20520"/>
                  </a:cubicBezTo>
                  <a:close/>
                  <a:moveTo>
                    <a:pt x="12782" y="16326"/>
                  </a:moveTo>
                  <a:cubicBezTo>
                    <a:pt x="12782" y="16326"/>
                    <a:pt x="10788" y="15813"/>
                    <a:pt x="10788" y="13567"/>
                  </a:cubicBezTo>
                  <a:cubicBezTo>
                    <a:pt x="10788" y="11595"/>
                    <a:pt x="11607" y="10900"/>
                    <a:pt x="11923" y="10420"/>
                  </a:cubicBezTo>
                  <a:cubicBezTo>
                    <a:pt x="11923" y="10420"/>
                    <a:pt x="12573" y="9806"/>
                    <a:pt x="12138" y="7825"/>
                  </a:cubicBezTo>
                  <a:cubicBezTo>
                    <a:pt x="12863" y="6740"/>
                    <a:pt x="12999" y="4821"/>
                    <a:pt x="12211" y="2789"/>
                  </a:cubicBezTo>
                  <a:cubicBezTo>
                    <a:pt x="11716" y="1514"/>
                    <a:pt x="11279" y="815"/>
                    <a:pt x="10613" y="409"/>
                  </a:cubicBezTo>
                  <a:cubicBezTo>
                    <a:pt x="10124" y="111"/>
                    <a:pt x="9569" y="0"/>
                    <a:pt x="9029" y="0"/>
                  </a:cubicBezTo>
                  <a:cubicBezTo>
                    <a:pt x="8023" y="0"/>
                    <a:pt x="7070" y="384"/>
                    <a:pt x="6690" y="653"/>
                  </a:cubicBezTo>
                  <a:cubicBezTo>
                    <a:pt x="5576" y="1192"/>
                    <a:pt x="4828" y="1688"/>
                    <a:pt x="4126" y="3579"/>
                  </a:cubicBezTo>
                  <a:cubicBezTo>
                    <a:pt x="3556" y="5114"/>
                    <a:pt x="4241" y="6891"/>
                    <a:pt x="4598" y="7757"/>
                  </a:cubicBezTo>
                  <a:cubicBezTo>
                    <a:pt x="4163" y="9739"/>
                    <a:pt x="4767" y="10420"/>
                    <a:pt x="4767" y="10420"/>
                  </a:cubicBezTo>
                  <a:cubicBezTo>
                    <a:pt x="5083" y="10900"/>
                    <a:pt x="5903" y="11595"/>
                    <a:pt x="5903" y="13567"/>
                  </a:cubicBezTo>
                  <a:cubicBezTo>
                    <a:pt x="5903" y="15813"/>
                    <a:pt x="3909" y="16326"/>
                    <a:pt x="3909" y="16326"/>
                  </a:cubicBezTo>
                  <a:cubicBezTo>
                    <a:pt x="2642" y="16817"/>
                    <a:pt x="0" y="17821"/>
                    <a:pt x="0" y="21060"/>
                  </a:cubicBezTo>
                  <a:cubicBezTo>
                    <a:pt x="0" y="21060"/>
                    <a:pt x="0" y="21600"/>
                    <a:pt x="491" y="21600"/>
                  </a:cubicBezTo>
                  <a:lnTo>
                    <a:pt x="16200" y="21600"/>
                  </a:lnTo>
                  <a:cubicBezTo>
                    <a:pt x="16691" y="21600"/>
                    <a:pt x="16691" y="21060"/>
                    <a:pt x="16691" y="21060"/>
                  </a:cubicBezTo>
                  <a:cubicBezTo>
                    <a:pt x="16691" y="17821"/>
                    <a:pt x="14048" y="16817"/>
                    <a:pt x="12782" y="16326"/>
                  </a:cubicBezTo>
                  <a:moveTo>
                    <a:pt x="18035" y="15774"/>
                  </a:moveTo>
                  <a:cubicBezTo>
                    <a:pt x="18035" y="15774"/>
                    <a:pt x="16217" y="15312"/>
                    <a:pt x="16217" y="13291"/>
                  </a:cubicBezTo>
                  <a:cubicBezTo>
                    <a:pt x="16217" y="11515"/>
                    <a:pt x="17087" y="10890"/>
                    <a:pt x="17376" y="10458"/>
                  </a:cubicBezTo>
                  <a:cubicBezTo>
                    <a:pt x="17376" y="10458"/>
                    <a:pt x="17968" y="9906"/>
                    <a:pt x="17572" y="8122"/>
                  </a:cubicBezTo>
                  <a:cubicBezTo>
                    <a:pt x="18232" y="7146"/>
                    <a:pt x="18387" y="5419"/>
                    <a:pt x="17669" y="3590"/>
                  </a:cubicBezTo>
                  <a:cubicBezTo>
                    <a:pt x="17218" y="2442"/>
                    <a:pt x="16666" y="1814"/>
                    <a:pt x="16059" y="1449"/>
                  </a:cubicBezTo>
                  <a:cubicBezTo>
                    <a:pt x="15612" y="1180"/>
                    <a:pt x="15107" y="1081"/>
                    <a:pt x="14614" y="1081"/>
                  </a:cubicBezTo>
                  <a:cubicBezTo>
                    <a:pt x="13880" y="1081"/>
                    <a:pt x="13182" y="1301"/>
                    <a:pt x="12753" y="1514"/>
                  </a:cubicBezTo>
                  <a:cubicBezTo>
                    <a:pt x="12878" y="1781"/>
                    <a:pt x="12997" y="2064"/>
                    <a:pt x="13115" y="2366"/>
                  </a:cubicBezTo>
                  <a:cubicBezTo>
                    <a:pt x="13131" y="2409"/>
                    <a:pt x="13143" y="2453"/>
                    <a:pt x="13159" y="2496"/>
                  </a:cubicBezTo>
                  <a:cubicBezTo>
                    <a:pt x="13436" y="2360"/>
                    <a:pt x="13994" y="2160"/>
                    <a:pt x="14614" y="2160"/>
                  </a:cubicBezTo>
                  <a:cubicBezTo>
                    <a:pt x="15001" y="2160"/>
                    <a:pt x="15328" y="2239"/>
                    <a:pt x="15588" y="2396"/>
                  </a:cubicBezTo>
                  <a:cubicBezTo>
                    <a:pt x="15893" y="2579"/>
                    <a:pt x="16347" y="2947"/>
                    <a:pt x="16767" y="4019"/>
                  </a:cubicBezTo>
                  <a:cubicBezTo>
                    <a:pt x="17366" y="5541"/>
                    <a:pt x="17207" y="6853"/>
                    <a:pt x="16784" y="7478"/>
                  </a:cubicBezTo>
                  <a:cubicBezTo>
                    <a:pt x="16610" y="7736"/>
                    <a:pt x="16549" y="8067"/>
                    <a:pt x="16618" y="8379"/>
                  </a:cubicBezTo>
                  <a:cubicBezTo>
                    <a:pt x="16817" y="9273"/>
                    <a:pt x="16689" y="9648"/>
                    <a:pt x="16656" y="9723"/>
                  </a:cubicBezTo>
                  <a:cubicBezTo>
                    <a:pt x="16631" y="9754"/>
                    <a:pt x="16607" y="9786"/>
                    <a:pt x="16584" y="9820"/>
                  </a:cubicBezTo>
                  <a:cubicBezTo>
                    <a:pt x="16565" y="9848"/>
                    <a:pt x="16497" y="9929"/>
                    <a:pt x="16447" y="9988"/>
                  </a:cubicBezTo>
                  <a:cubicBezTo>
                    <a:pt x="16023" y="10488"/>
                    <a:pt x="15236" y="11419"/>
                    <a:pt x="15236" y="13291"/>
                  </a:cubicBezTo>
                  <a:cubicBezTo>
                    <a:pt x="15236" y="15520"/>
                    <a:pt x="16851" y="16555"/>
                    <a:pt x="17757" y="16810"/>
                  </a:cubicBezTo>
                  <a:cubicBezTo>
                    <a:pt x="19050" y="17307"/>
                    <a:pt x="20311" y="17926"/>
                    <a:pt x="20570" y="19440"/>
                  </a:cubicBezTo>
                  <a:lnTo>
                    <a:pt x="17464" y="19440"/>
                  </a:lnTo>
                  <a:cubicBezTo>
                    <a:pt x="17553" y="19773"/>
                    <a:pt x="17615" y="20132"/>
                    <a:pt x="17645" y="20520"/>
                  </a:cubicBezTo>
                  <a:lnTo>
                    <a:pt x="21152" y="20520"/>
                  </a:lnTo>
                  <a:cubicBezTo>
                    <a:pt x="21600" y="20520"/>
                    <a:pt x="21600" y="20034"/>
                    <a:pt x="21600" y="20034"/>
                  </a:cubicBezTo>
                  <a:cubicBezTo>
                    <a:pt x="21600" y="17119"/>
                    <a:pt x="19191" y="16215"/>
                    <a:pt x="18035" y="15774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  <p:sp>
          <p:nvSpPr>
            <p:cNvPr id="30" name="Shape 2754">
              <a:extLst>
                <a:ext uri="{FF2B5EF4-FFF2-40B4-BE49-F238E27FC236}">
                  <a16:creationId xmlns:a16="http://schemas.microsoft.com/office/drawing/2014/main" id="{5132E839-BC2D-FCC3-4B99-285D68708230}"/>
                </a:ext>
              </a:extLst>
            </p:cNvPr>
            <p:cNvSpPr/>
            <p:nvPr/>
          </p:nvSpPr>
          <p:spPr>
            <a:xfrm>
              <a:off x="7018699" y="2771082"/>
              <a:ext cx="454304" cy="499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709"/>
                  </a:moveTo>
                  <a:cubicBezTo>
                    <a:pt x="10203" y="15709"/>
                    <a:pt x="9720" y="16149"/>
                    <a:pt x="9720" y="16691"/>
                  </a:cubicBezTo>
                  <a:cubicBezTo>
                    <a:pt x="9720" y="17233"/>
                    <a:pt x="10203" y="17673"/>
                    <a:pt x="10800" y="17673"/>
                  </a:cubicBezTo>
                  <a:cubicBezTo>
                    <a:pt x="11396" y="17673"/>
                    <a:pt x="11880" y="17233"/>
                    <a:pt x="11880" y="16691"/>
                  </a:cubicBezTo>
                  <a:cubicBezTo>
                    <a:pt x="11880" y="16149"/>
                    <a:pt x="11396" y="15709"/>
                    <a:pt x="10800" y="15709"/>
                  </a:cubicBezTo>
                  <a:moveTo>
                    <a:pt x="12960" y="10800"/>
                  </a:moveTo>
                  <a:cubicBezTo>
                    <a:pt x="12363" y="10800"/>
                    <a:pt x="11880" y="11240"/>
                    <a:pt x="11880" y="11782"/>
                  </a:cubicBezTo>
                  <a:cubicBezTo>
                    <a:pt x="11880" y="12324"/>
                    <a:pt x="12363" y="12764"/>
                    <a:pt x="12960" y="12764"/>
                  </a:cubicBezTo>
                  <a:cubicBezTo>
                    <a:pt x="13556" y="12764"/>
                    <a:pt x="14040" y="12324"/>
                    <a:pt x="14040" y="11782"/>
                  </a:cubicBezTo>
                  <a:cubicBezTo>
                    <a:pt x="14040" y="11240"/>
                    <a:pt x="13556" y="10800"/>
                    <a:pt x="12960" y="10800"/>
                  </a:cubicBezTo>
                  <a:moveTo>
                    <a:pt x="15660" y="14727"/>
                  </a:moveTo>
                  <a:cubicBezTo>
                    <a:pt x="15362" y="14727"/>
                    <a:pt x="15120" y="14947"/>
                    <a:pt x="15120" y="15218"/>
                  </a:cubicBezTo>
                  <a:cubicBezTo>
                    <a:pt x="15120" y="15490"/>
                    <a:pt x="15362" y="15709"/>
                    <a:pt x="15660" y="15709"/>
                  </a:cubicBezTo>
                  <a:cubicBezTo>
                    <a:pt x="15958" y="15709"/>
                    <a:pt x="16200" y="15490"/>
                    <a:pt x="16200" y="15218"/>
                  </a:cubicBezTo>
                  <a:cubicBezTo>
                    <a:pt x="16200" y="14947"/>
                    <a:pt x="15958" y="14727"/>
                    <a:pt x="15660" y="14727"/>
                  </a:cubicBezTo>
                  <a:moveTo>
                    <a:pt x="16740" y="17673"/>
                  </a:moveTo>
                  <a:cubicBezTo>
                    <a:pt x="16442" y="17673"/>
                    <a:pt x="16200" y="17892"/>
                    <a:pt x="16200" y="18164"/>
                  </a:cubicBezTo>
                  <a:cubicBezTo>
                    <a:pt x="16200" y="18435"/>
                    <a:pt x="16442" y="18655"/>
                    <a:pt x="16740" y="18655"/>
                  </a:cubicBezTo>
                  <a:cubicBezTo>
                    <a:pt x="17038" y="18655"/>
                    <a:pt x="17280" y="18435"/>
                    <a:pt x="17280" y="18164"/>
                  </a:cubicBezTo>
                  <a:cubicBezTo>
                    <a:pt x="17280" y="17892"/>
                    <a:pt x="17038" y="17673"/>
                    <a:pt x="16740" y="17673"/>
                  </a:cubicBezTo>
                  <a:moveTo>
                    <a:pt x="7020" y="13745"/>
                  </a:moveTo>
                  <a:cubicBezTo>
                    <a:pt x="6722" y="13745"/>
                    <a:pt x="6480" y="13525"/>
                    <a:pt x="6480" y="13255"/>
                  </a:cubicBezTo>
                  <a:cubicBezTo>
                    <a:pt x="6480" y="12983"/>
                    <a:pt x="6722" y="12764"/>
                    <a:pt x="7020" y="12764"/>
                  </a:cubicBezTo>
                  <a:cubicBezTo>
                    <a:pt x="7318" y="12764"/>
                    <a:pt x="7560" y="12983"/>
                    <a:pt x="7560" y="13255"/>
                  </a:cubicBezTo>
                  <a:cubicBezTo>
                    <a:pt x="7560" y="13525"/>
                    <a:pt x="7318" y="13745"/>
                    <a:pt x="7020" y="13745"/>
                  </a:cubicBezTo>
                  <a:moveTo>
                    <a:pt x="7020" y="11782"/>
                  </a:moveTo>
                  <a:cubicBezTo>
                    <a:pt x="6126" y="11782"/>
                    <a:pt x="5400" y="12441"/>
                    <a:pt x="5400" y="13255"/>
                  </a:cubicBezTo>
                  <a:cubicBezTo>
                    <a:pt x="5400" y="14068"/>
                    <a:pt x="6126" y="14727"/>
                    <a:pt x="7020" y="14727"/>
                  </a:cubicBezTo>
                  <a:cubicBezTo>
                    <a:pt x="7914" y="14727"/>
                    <a:pt x="8640" y="14068"/>
                    <a:pt x="8640" y="13255"/>
                  </a:cubicBezTo>
                  <a:cubicBezTo>
                    <a:pt x="8640" y="12441"/>
                    <a:pt x="7914" y="11782"/>
                    <a:pt x="7020" y="11782"/>
                  </a:cubicBezTo>
                  <a:moveTo>
                    <a:pt x="16200" y="20618"/>
                  </a:moveTo>
                  <a:lnTo>
                    <a:pt x="5400" y="20618"/>
                  </a:lnTo>
                  <a:cubicBezTo>
                    <a:pt x="5224" y="20618"/>
                    <a:pt x="1080" y="20574"/>
                    <a:pt x="1080" y="16691"/>
                  </a:cubicBezTo>
                  <a:cubicBezTo>
                    <a:pt x="1080" y="12965"/>
                    <a:pt x="3149" y="11214"/>
                    <a:pt x="4975" y="9670"/>
                  </a:cubicBezTo>
                  <a:cubicBezTo>
                    <a:pt x="6031" y="8777"/>
                    <a:pt x="7028" y="7920"/>
                    <a:pt x="7400" y="6808"/>
                  </a:cubicBezTo>
                  <a:cubicBezTo>
                    <a:pt x="7683" y="6848"/>
                    <a:pt x="7974" y="6878"/>
                    <a:pt x="8279" y="6878"/>
                  </a:cubicBezTo>
                  <a:cubicBezTo>
                    <a:pt x="9182" y="6878"/>
                    <a:pt x="10166" y="6687"/>
                    <a:pt x="11184" y="6177"/>
                  </a:cubicBezTo>
                  <a:cubicBezTo>
                    <a:pt x="12256" y="5642"/>
                    <a:pt x="13226" y="5425"/>
                    <a:pt x="14040" y="5367"/>
                  </a:cubicBezTo>
                  <a:lnTo>
                    <a:pt x="14040" y="5891"/>
                  </a:lnTo>
                  <a:cubicBezTo>
                    <a:pt x="14040" y="7483"/>
                    <a:pt x="15296" y="8546"/>
                    <a:pt x="16625" y="9670"/>
                  </a:cubicBezTo>
                  <a:cubicBezTo>
                    <a:pt x="18451" y="11214"/>
                    <a:pt x="20520" y="12965"/>
                    <a:pt x="20520" y="16691"/>
                  </a:cubicBezTo>
                  <a:cubicBezTo>
                    <a:pt x="20520" y="20474"/>
                    <a:pt x="16637" y="20614"/>
                    <a:pt x="16200" y="20618"/>
                  </a:cubicBezTo>
                  <a:moveTo>
                    <a:pt x="14040" y="2945"/>
                  </a:moveTo>
                  <a:lnTo>
                    <a:pt x="14040" y="4432"/>
                  </a:lnTo>
                  <a:cubicBezTo>
                    <a:pt x="13069" y="4489"/>
                    <a:pt x="11917" y="4734"/>
                    <a:pt x="10654" y="5365"/>
                  </a:cubicBezTo>
                  <a:cubicBezTo>
                    <a:pt x="9547" y="5920"/>
                    <a:pt x="8485" y="6015"/>
                    <a:pt x="7560" y="5894"/>
                  </a:cubicBezTo>
                  <a:lnTo>
                    <a:pt x="7560" y="5891"/>
                  </a:lnTo>
                  <a:lnTo>
                    <a:pt x="7560" y="2945"/>
                  </a:lnTo>
                  <a:cubicBezTo>
                    <a:pt x="7560" y="2945"/>
                    <a:pt x="14040" y="2945"/>
                    <a:pt x="14040" y="2945"/>
                  </a:cubicBezTo>
                  <a:close/>
                  <a:moveTo>
                    <a:pt x="5400" y="982"/>
                  </a:moveTo>
                  <a:lnTo>
                    <a:pt x="16200" y="982"/>
                  </a:lnTo>
                  <a:lnTo>
                    <a:pt x="16200" y="1964"/>
                  </a:lnTo>
                  <a:lnTo>
                    <a:pt x="5400" y="1964"/>
                  </a:lnTo>
                  <a:cubicBezTo>
                    <a:pt x="5400" y="1964"/>
                    <a:pt x="5400" y="982"/>
                    <a:pt x="5400" y="982"/>
                  </a:cubicBezTo>
                  <a:close/>
                  <a:moveTo>
                    <a:pt x="15120" y="5891"/>
                  </a:moveTo>
                  <a:lnTo>
                    <a:pt x="15120" y="2945"/>
                  </a:lnTo>
                  <a:lnTo>
                    <a:pt x="16200" y="2945"/>
                  </a:lnTo>
                  <a:cubicBezTo>
                    <a:pt x="16796" y="2945"/>
                    <a:pt x="17280" y="2505"/>
                    <a:pt x="17280" y="1964"/>
                  </a:cubicBezTo>
                  <a:lnTo>
                    <a:pt x="17280" y="982"/>
                  </a:lnTo>
                  <a:cubicBezTo>
                    <a:pt x="17280" y="440"/>
                    <a:pt x="16796" y="0"/>
                    <a:pt x="16200" y="0"/>
                  </a:cubicBezTo>
                  <a:lnTo>
                    <a:pt x="5400" y="0"/>
                  </a:lnTo>
                  <a:cubicBezTo>
                    <a:pt x="4803" y="0"/>
                    <a:pt x="4320" y="440"/>
                    <a:pt x="4320" y="982"/>
                  </a:cubicBezTo>
                  <a:lnTo>
                    <a:pt x="4320" y="1964"/>
                  </a:lnTo>
                  <a:cubicBezTo>
                    <a:pt x="4320" y="2505"/>
                    <a:pt x="4803" y="2945"/>
                    <a:pt x="5400" y="2945"/>
                  </a:cubicBezTo>
                  <a:lnTo>
                    <a:pt x="6480" y="2945"/>
                  </a:lnTo>
                  <a:lnTo>
                    <a:pt x="6480" y="5891"/>
                  </a:lnTo>
                  <a:cubicBezTo>
                    <a:pt x="6480" y="8836"/>
                    <a:pt x="0" y="9818"/>
                    <a:pt x="0" y="16691"/>
                  </a:cubicBezTo>
                  <a:cubicBezTo>
                    <a:pt x="0" y="21600"/>
                    <a:pt x="5400" y="21600"/>
                    <a:pt x="5400" y="21600"/>
                  </a:cubicBezTo>
                  <a:lnTo>
                    <a:pt x="16200" y="21600"/>
                  </a:lnTo>
                  <a:cubicBezTo>
                    <a:pt x="16200" y="21600"/>
                    <a:pt x="21600" y="21600"/>
                    <a:pt x="21600" y="16691"/>
                  </a:cubicBezTo>
                  <a:cubicBezTo>
                    <a:pt x="21600" y="9818"/>
                    <a:pt x="15120" y="8836"/>
                    <a:pt x="15120" y="5891"/>
                  </a:cubicBezTo>
                  <a:moveTo>
                    <a:pt x="5940" y="16691"/>
                  </a:moveTo>
                  <a:cubicBezTo>
                    <a:pt x="5642" y="16691"/>
                    <a:pt x="5400" y="16910"/>
                    <a:pt x="5400" y="17182"/>
                  </a:cubicBezTo>
                  <a:cubicBezTo>
                    <a:pt x="5400" y="17453"/>
                    <a:pt x="5642" y="17673"/>
                    <a:pt x="5940" y="17673"/>
                  </a:cubicBezTo>
                  <a:cubicBezTo>
                    <a:pt x="6238" y="17673"/>
                    <a:pt x="6480" y="17453"/>
                    <a:pt x="6480" y="17182"/>
                  </a:cubicBezTo>
                  <a:cubicBezTo>
                    <a:pt x="6480" y="16910"/>
                    <a:pt x="6238" y="16691"/>
                    <a:pt x="5940" y="16691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B5F4012-8CB6-1A96-6C37-D011901D568A}"/>
              </a:ext>
            </a:extLst>
          </p:cNvPr>
          <p:cNvGrpSpPr/>
          <p:nvPr/>
        </p:nvGrpSpPr>
        <p:grpSpPr>
          <a:xfrm>
            <a:off x="8824717" y="2034587"/>
            <a:ext cx="2603154" cy="3347883"/>
            <a:chOff x="8824717" y="2034587"/>
            <a:chExt cx="2603154" cy="3347883"/>
          </a:xfrm>
        </p:grpSpPr>
        <p:grpSp>
          <p:nvGrpSpPr>
            <p:cNvPr id="19" name="Google Shape;687;p13">
              <a:extLst>
                <a:ext uri="{FF2B5EF4-FFF2-40B4-BE49-F238E27FC236}">
                  <a16:creationId xmlns:a16="http://schemas.microsoft.com/office/drawing/2014/main" id="{70C58AD5-2DA1-FDCB-22A3-5CC154DFA49B}"/>
                </a:ext>
              </a:extLst>
            </p:cNvPr>
            <p:cNvGrpSpPr/>
            <p:nvPr/>
          </p:nvGrpSpPr>
          <p:grpSpPr>
            <a:xfrm>
              <a:off x="8847628" y="2034587"/>
              <a:ext cx="2557333" cy="3347883"/>
              <a:chOff x="8620618" y="2083741"/>
              <a:chExt cx="2557333" cy="3347883"/>
            </a:xfrm>
          </p:grpSpPr>
          <p:sp>
            <p:nvSpPr>
              <p:cNvPr id="20" name="Google Shape;688;p13">
                <a:extLst>
                  <a:ext uri="{FF2B5EF4-FFF2-40B4-BE49-F238E27FC236}">
                    <a16:creationId xmlns:a16="http://schemas.microsoft.com/office/drawing/2014/main" id="{745D9D7A-FDE8-B828-88E2-CC1AF44C6348}"/>
                  </a:ext>
                </a:extLst>
              </p:cNvPr>
              <p:cNvSpPr/>
              <p:nvPr/>
            </p:nvSpPr>
            <p:spPr>
              <a:xfrm>
                <a:off x="8620618" y="2083741"/>
                <a:ext cx="2557333" cy="3347883"/>
              </a:xfrm>
              <a:prstGeom prst="roundRect">
                <a:avLst>
                  <a:gd name="adj" fmla="val 522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57200" dist="152400" dir="2700000" algn="tl" rotWithShape="0">
                  <a:srgbClr val="000000">
                    <a:alpha val="2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1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" name="Google Shape;694;p13">
                <a:extLst>
                  <a:ext uri="{FF2B5EF4-FFF2-40B4-BE49-F238E27FC236}">
                    <a16:creationId xmlns:a16="http://schemas.microsoft.com/office/drawing/2014/main" id="{16E7F8E7-A324-9503-E53E-40B8E7587A14}"/>
                  </a:ext>
                </a:extLst>
              </p:cNvPr>
              <p:cNvSpPr/>
              <p:nvPr/>
            </p:nvSpPr>
            <p:spPr>
              <a:xfrm>
                <a:off x="8960977" y="3360624"/>
                <a:ext cx="253223" cy="253222"/>
              </a:xfrm>
              <a:prstGeom prst="roundRect">
                <a:avLst>
                  <a:gd name="adj" fmla="val 33311"/>
                </a:avLst>
              </a:prstGeom>
              <a:solidFill>
                <a:srgbClr val="18355A"/>
              </a:solidFill>
              <a:ln>
                <a:noFill/>
              </a:ln>
              <a:effectLst>
                <a:outerShdw blurRad="419100" dist="304800" dir="3180000" algn="t" rotWithShape="0">
                  <a:srgbClr val="000000">
                    <a:alpha val="5882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" name="Google Shape;695;p13">
                <a:extLst>
                  <a:ext uri="{FF2B5EF4-FFF2-40B4-BE49-F238E27FC236}">
                    <a16:creationId xmlns:a16="http://schemas.microsoft.com/office/drawing/2014/main" id="{B30B7C5A-70C7-4284-31FD-F1B65A5D58E1}"/>
                  </a:ext>
                </a:extLst>
              </p:cNvPr>
              <p:cNvSpPr/>
              <p:nvPr/>
            </p:nvSpPr>
            <p:spPr>
              <a:xfrm rot="5400000">
                <a:off x="9043300" y="3460870"/>
                <a:ext cx="91262" cy="52729"/>
              </a:xfrm>
              <a:custGeom>
                <a:avLst/>
                <a:gdLst/>
                <a:ahLst/>
                <a:cxnLst/>
                <a:rect l="l" t="t" r="r" b="b"/>
                <a:pathLst>
                  <a:path w="397" h="228" extrusionOk="0">
                    <a:moveTo>
                      <a:pt x="50" y="220"/>
                    </a:moveTo>
                    <a:lnTo>
                      <a:pt x="50" y="220"/>
                    </a:lnTo>
                    <a:cubicBezTo>
                      <a:pt x="198" y="71"/>
                      <a:pt x="198" y="71"/>
                      <a:pt x="198" y="71"/>
                    </a:cubicBezTo>
                    <a:cubicBezTo>
                      <a:pt x="354" y="220"/>
                      <a:pt x="354" y="220"/>
                      <a:pt x="354" y="220"/>
                    </a:cubicBezTo>
                    <a:cubicBezTo>
                      <a:pt x="354" y="227"/>
                      <a:pt x="361" y="227"/>
                      <a:pt x="368" y="227"/>
                    </a:cubicBezTo>
                    <a:cubicBezTo>
                      <a:pt x="389" y="227"/>
                      <a:pt x="396" y="220"/>
                      <a:pt x="396" y="198"/>
                    </a:cubicBezTo>
                    <a:cubicBezTo>
                      <a:pt x="396" y="191"/>
                      <a:pt x="396" y="184"/>
                      <a:pt x="389" y="184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13" y="8"/>
                      <a:pt x="205" y="0"/>
                      <a:pt x="198" y="0"/>
                    </a:cubicBezTo>
                    <a:cubicBezTo>
                      <a:pt x="191" y="0"/>
                      <a:pt x="184" y="8"/>
                      <a:pt x="177" y="15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184"/>
                      <a:pt x="0" y="191"/>
                      <a:pt x="0" y="198"/>
                    </a:cubicBezTo>
                    <a:cubicBezTo>
                      <a:pt x="0" y="220"/>
                      <a:pt x="15" y="227"/>
                      <a:pt x="29" y="227"/>
                    </a:cubicBezTo>
                    <a:cubicBezTo>
                      <a:pt x="43" y="227"/>
                      <a:pt x="50" y="227"/>
                      <a:pt x="50" y="22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" name="Google Shape;696;p13">
                <a:extLst>
                  <a:ext uri="{FF2B5EF4-FFF2-40B4-BE49-F238E27FC236}">
                    <a16:creationId xmlns:a16="http://schemas.microsoft.com/office/drawing/2014/main" id="{D8F417B2-13A3-9BF5-84B7-6EFD1C0A9337}"/>
                  </a:ext>
                </a:extLst>
              </p:cNvPr>
              <p:cNvSpPr/>
              <p:nvPr/>
            </p:nvSpPr>
            <p:spPr>
              <a:xfrm>
                <a:off x="8960977" y="3803567"/>
                <a:ext cx="253223" cy="253222"/>
              </a:xfrm>
              <a:prstGeom prst="roundRect">
                <a:avLst>
                  <a:gd name="adj" fmla="val 33311"/>
                </a:avLst>
              </a:prstGeom>
              <a:solidFill>
                <a:srgbClr val="18355A"/>
              </a:solidFill>
              <a:ln>
                <a:noFill/>
              </a:ln>
              <a:effectLst>
                <a:outerShdw blurRad="419100" dist="304800" dir="3180000" algn="t" rotWithShape="0">
                  <a:srgbClr val="000000">
                    <a:alpha val="5882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697;p13">
                <a:extLst>
                  <a:ext uri="{FF2B5EF4-FFF2-40B4-BE49-F238E27FC236}">
                    <a16:creationId xmlns:a16="http://schemas.microsoft.com/office/drawing/2014/main" id="{7C64809C-11F3-3CEC-70F1-B113E4D983A6}"/>
                  </a:ext>
                </a:extLst>
              </p:cNvPr>
              <p:cNvSpPr/>
              <p:nvPr/>
            </p:nvSpPr>
            <p:spPr>
              <a:xfrm rot="5400000">
                <a:off x="9043300" y="3903813"/>
                <a:ext cx="91262" cy="52729"/>
              </a:xfrm>
              <a:custGeom>
                <a:avLst/>
                <a:gdLst/>
                <a:ahLst/>
                <a:cxnLst/>
                <a:rect l="l" t="t" r="r" b="b"/>
                <a:pathLst>
                  <a:path w="397" h="228" extrusionOk="0">
                    <a:moveTo>
                      <a:pt x="50" y="220"/>
                    </a:moveTo>
                    <a:lnTo>
                      <a:pt x="50" y="220"/>
                    </a:lnTo>
                    <a:cubicBezTo>
                      <a:pt x="198" y="71"/>
                      <a:pt x="198" y="71"/>
                      <a:pt x="198" y="71"/>
                    </a:cubicBezTo>
                    <a:cubicBezTo>
                      <a:pt x="354" y="220"/>
                      <a:pt x="354" y="220"/>
                      <a:pt x="354" y="220"/>
                    </a:cubicBezTo>
                    <a:cubicBezTo>
                      <a:pt x="354" y="227"/>
                      <a:pt x="361" y="227"/>
                      <a:pt x="368" y="227"/>
                    </a:cubicBezTo>
                    <a:cubicBezTo>
                      <a:pt x="389" y="227"/>
                      <a:pt x="396" y="220"/>
                      <a:pt x="396" y="198"/>
                    </a:cubicBezTo>
                    <a:cubicBezTo>
                      <a:pt x="396" y="191"/>
                      <a:pt x="396" y="184"/>
                      <a:pt x="389" y="184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13" y="8"/>
                      <a:pt x="205" y="0"/>
                      <a:pt x="198" y="0"/>
                    </a:cubicBezTo>
                    <a:cubicBezTo>
                      <a:pt x="191" y="0"/>
                      <a:pt x="184" y="8"/>
                      <a:pt x="177" y="15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184"/>
                      <a:pt x="0" y="191"/>
                      <a:pt x="0" y="198"/>
                    </a:cubicBezTo>
                    <a:cubicBezTo>
                      <a:pt x="0" y="220"/>
                      <a:pt x="15" y="227"/>
                      <a:pt x="29" y="227"/>
                    </a:cubicBezTo>
                    <a:cubicBezTo>
                      <a:pt x="43" y="227"/>
                      <a:pt x="50" y="227"/>
                      <a:pt x="50" y="22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" name="Google Shape;698;p13">
                <a:extLst>
                  <a:ext uri="{FF2B5EF4-FFF2-40B4-BE49-F238E27FC236}">
                    <a16:creationId xmlns:a16="http://schemas.microsoft.com/office/drawing/2014/main" id="{7683F1E6-685D-7449-2EBB-E7114DF2EB43}"/>
                  </a:ext>
                </a:extLst>
              </p:cNvPr>
              <p:cNvSpPr/>
              <p:nvPr/>
            </p:nvSpPr>
            <p:spPr>
              <a:xfrm>
                <a:off x="8960977" y="4246510"/>
                <a:ext cx="253223" cy="253222"/>
              </a:xfrm>
              <a:prstGeom prst="roundRect">
                <a:avLst>
                  <a:gd name="adj" fmla="val 33311"/>
                </a:avLst>
              </a:prstGeom>
              <a:solidFill>
                <a:srgbClr val="18355A"/>
              </a:solidFill>
              <a:ln>
                <a:noFill/>
              </a:ln>
              <a:effectLst>
                <a:outerShdw blurRad="419100" dist="304800" dir="3180000" algn="t" rotWithShape="0">
                  <a:srgbClr val="000000">
                    <a:alpha val="5882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" name="Google Shape;699;p13">
                <a:extLst>
                  <a:ext uri="{FF2B5EF4-FFF2-40B4-BE49-F238E27FC236}">
                    <a16:creationId xmlns:a16="http://schemas.microsoft.com/office/drawing/2014/main" id="{DC6EA8D0-FF4F-3B0B-0F57-6D4E63864694}"/>
                  </a:ext>
                </a:extLst>
              </p:cNvPr>
              <p:cNvSpPr/>
              <p:nvPr/>
            </p:nvSpPr>
            <p:spPr>
              <a:xfrm rot="5400000">
                <a:off x="9043300" y="4346756"/>
                <a:ext cx="91262" cy="52729"/>
              </a:xfrm>
              <a:custGeom>
                <a:avLst/>
                <a:gdLst/>
                <a:ahLst/>
                <a:cxnLst/>
                <a:rect l="l" t="t" r="r" b="b"/>
                <a:pathLst>
                  <a:path w="397" h="228" extrusionOk="0">
                    <a:moveTo>
                      <a:pt x="50" y="220"/>
                    </a:moveTo>
                    <a:lnTo>
                      <a:pt x="50" y="220"/>
                    </a:lnTo>
                    <a:cubicBezTo>
                      <a:pt x="198" y="71"/>
                      <a:pt x="198" y="71"/>
                      <a:pt x="198" y="71"/>
                    </a:cubicBezTo>
                    <a:cubicBezTo>
                      <a:pt x="354" y="220"/>
                      <a:pt x="354" y="220"/>
                      <a:pt x="354" y="220"/>
                    </a:cubicBezTo>
                    <a:cubicBezTo>
                      <a:pt x="354" y="227"/>
                      <a:pt x="361" y="227"/>
                      <a:pt x="368" y="227"/>
                    </a:cubicBezTo>
                    <a:cubicBezTo>
                      <a:pt x="389" y="227"/>
                      <a:pt x="396" y="220"/>
                      <a:pt x="396" y="198"/>
                    </a:cubicBezTo>
                    <a:cubicBezTo>
                      <a:pt x="396" y="191"/>
                      <a:pt x="396" y="184"/>
                      <a:pt x="389" y="184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13" y="8"/>
                      <a:pt x="205" y="0"/>
                      <a:pt x="198" y="0"/>
                    </a:cubicBezTo>
                    <a:cubicBezTo>
                      <a:pt x="191" y="0"/>
                      <a:pt x="184" y="8"/>
                      <a:pt x="177" y="15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184"/>
                      <a:pt x="0" y="191"/>
                      <a:pt x="0" y="198"/>
                    </a:cubicBezTo>
                    <a:cubicBezTo>
                      <a:pt x="0" y="220"/>
                      <a:pt x="15" y="227"/>
                      <a:pt x="29" y="227"/>
                    </a:cubicBezTo>
                    <a:cubicBezTo>
                      <a:pt x="43" y="227"/>
                      <a:pt x="50" y="227"/>
                      <a:pt x="50" y="22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700;p13">
                <a:extLst>
                  <a:ext uri="{FF2B5EF4-FFF2-40B4-BE49-F238E27FC236}">
                    <a16:creationId xmlns:a16="http://schemas.microsoft.com/office/drawing/2014/main" id="{17AD5261-904E-A5F8-6D7B-712E4971A2FB}"/>
                  </a:ext>
                </a:extLst>
              </p:cNvPr>
              <p:cNvSpPr/>
              <p:nvPr/>
            </p:nvSpPr>
            <p:spPr>
              <a:xfrm>
                <a:off x="8960977" y="4689454"/>
                <a:ext cx="253223" cy="253222"/>
              </a:xfrm>
              <a:prstGeom prst="roundRect">
                <a:avLst>
                  <a:gd name="adj" fmla="val 33311"/>
                </a:avLst>
              </a:prstGeom>
              <a:solidFill>
                <a:srgbClr val="18355A"/>
              </a:solidFill>
              <a:ln>
                <a:noFill/>
              </a:ln>
              <a:effectLst>
                <a:outerShdw blurRad="419100" dist="304800" dir="3180000" algn="t" rotWithShape="0">
                  <a:srgbClr val="000000">
                    <a:alpha val="5882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701;p13">
                <a:extLst>
                  <a:ext uri="{FF2B5EF4-FFF2-40B4-BE49-F238E27FC236}">
                    <a16:creationId xmlns:a16="http://schemas.microsoft.com/office/drawing/2014/main" id="{4B4EB819-CCA3-C932-07EF-AE56F232A6EA}"/>
                  </a:ext>
                </a:extLst>
              </p:cNvPr>
              <p:cNvSpPr/>
              <p:nvPr/>
            </p:nvSpPr>
            <p:spPr>
              <a:xfrm rot="5400000">
                <a:off x="9043300" y="4789700"/>
                <a:ext cx="91262" cy="52729"/>
              </a:xfrm>
              <a:custGeom>
                <a:avLst/>
                <a:gdLst/>
                <a:ahLst/>
                <a:cxnLst/>
                <a:rect l="l" t="t" r="r" b="b"/>
                <a:pathLst>
                  <a:path w="397" h="228" extrusionOk="0">
                    <a:moveTo>
                      <a:pt x="50" y="220"/>
                    </a:moveTo>
                    <a:lnTo>
                      <a:pt x="50" y="220"/>
                    </a:lnTo>
                    <a:cubicBezTo>
                      <a:pt x="198" y="71"/>
                      <a:pt x="198" y="71"/>
                      <a:pt x="198" y="71"/>
                    </a:cubicBezTo>
                    <a:cubicBezTo>
                      <a:pt x="354" y="220"/>
                      <a:pt x="354" y="220"/>
                      <a:pt x="354" y="220"/>
                    </a:cubicBezTo>
                    <a:cubicBezTo>
                      <a:pt x="354" y="227"/>
                      <a:pt x="361" y="227"/>
                      <a:pt x="368" y="227"/>
                    </a:cubicBezTo>
                    <a:cubicBezTo>
                      <a:pt x="389" y="227"/>
                      <a:pt x="396" y="220"/>
                      <a:pt x="396" y="198"/>
                    </a:cubicBezTo>
                    <a:cubicBezTo>
                      <a:pt x="396" y="191"/>
                      <a:pt x="396" y="184"/>
                      <a:pt x="389" y="184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13" y="8"/>
                      <a:pt x="205" y="0"/>
                      <a:pt x="198" y="0"/>
                    </a:cubicBezTo>
                    <a:cubicBezTo>
                      <a:pt x="191" y="0"/>
                      <a:pt x="184" y="8"/>
                      <a:pt x="177" y="15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184"/>
                      <a:pt x="0" y="191"/>
                      <a:pt x="0" y="198"/>
                    </a:cubicBezTo>
                    <a:cubicBezTo>
                      <a:pt x="0" y="220"/>
                      <a:pt x="15" y="227"/>
                      <a:pt x="29" y="227"/>
                    </a:cubicBezTo>
                    <a:cubicBezTo>
                      <a:pt x="43" y="227"/>
                      <a:pt x="50" y="227"/>
                      <a:pt x="50" y="22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023D2FA-CF9C-679F-B787-5EFF71F17C8B}"/>
                </a:ext>
              </a:extLst>
            </p:cNvPr>
            <p:cNvSpPr txBox="1"/>
            <p:nvPr/>
          </p:nvSpPr>
          <p:spPr>
            <a:xfrm>
              <a:off x="8824717" y="2182125"/>
              <a:ext cx="260315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8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6F39DCB-F21B-7F2D-6E21-A9EFB6A7BD02}"/>
                </a:ext>
              </a:extLst>
            </p:cNvPr>
            <p:cNvSpPr txBox="1"/>
            <p:nvPr/>
          </p:nvSpPr>
          <p:spPr>
            <a:xfrm>
              <a:off x="9464121" y="3275111"/>
              <a:ext cx="18016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/>
              <a:r>
                <a:rPr lang="fa-IR" sz="1400" b="1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فرعـــی</a:t>
              </a:r>
              <a:endParaRPr lang="en-US" sz="14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009A910-03CD-667B-B855-78F36C675422}"/>
                </a:ext>
              </a:extLst>
            </p:cNvPr>
            <p:cNvSpPr txBox="1"/>
            <p:nvPr/>
          </p:nvSpPr>
          <p:spPr>
            <a:xfrm>
              <a:off x="9464121" y="3699857"/>
              <a:ext cx="18016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/>
              <a:r>
                <a:rPr lang="fa-IR" sz="1400" b="1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فرعـــی</a:t>
              </a:r>
              <a:endParaRPr lang="en-US" sz="14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A526071-1507-D0BF-1188-D608132AFC90}"/>
                </a:ext>
              </a:extLst>
            </p:cNvPr>
            <p:cNvSpPr txBox="1"/>
            <p:nvPr/>
          </p:nvSpPr>
          <p:spPr>
            <a:xfrm>
              <a:off x="9464121" y="4152653"/>
              <a:ext cx="18016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/>
              <a:r>
                <a:rPr lang="fa-IR" sz="1400" b="1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فرعـــی</a:t>
              </a:r>
              <a:endParaRPr lang="en-US" sz="14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63CB93C-1DAB-17A2-D6EB-75ABEA68B0DD}"/>
                </a:ext>
              </a:extLst>
            </p:cNvPr>
            <p:cNvSpPr txBox="1"/>
            <p:nvPr/>
          </p:nvSpPr>
          <p:spPr>
            <a:xfrm>
              <a:off x="9464121" y="4577399"/>
              <a:ext cx="18016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/>
              <a:r>
                <a:rPr lang="fa-IR" sz="1400" b="1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فرعـــی</a:t>
              </a:r>
              <a:endParaRPr lang="en-US" sz="14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6C417FC-897B-4F15-7434-E91777D5C4F6}"/>
              </a:ext>
            </a:extLst>
          </p:cNvPr>
          <p:cNvGrpSpPr/>
          <p:nvPr/>
        </p:nvGrpSpPr>
        <p:grpSpPr>
          <a:xfrm>
            <a:off x="720897" y="2034587"/>
            <a:ext cx="2617277" cy="3347883"/>
            <a:chOff x="720897" y="2034587"/>
            <a:chExt cx="2617277" cy="3347883"/>
          </a:xfrm>
        </p:grpSpPr>
        <p:grpSp>
          <p:nvGrpSpPr>
            <p:cNvPr id="9" name="Google Shape;687;p13">
              <a:extLst>
                <a:ext uri="{FF2B5EF4-FFF2-40B4-BE49-F238E27FC236}">
                  <a16:creationId xmlns:a16="http://schemas.microsoft.com/office/drawing/2014/main" id="{CF8867E5-9ECE-B53A-021E-BF1E332EC374}"/>
                </a:ext>
              </a:extLst>
            </p:cNvPr>
            <p:cNvGrpSpPr/>
            <p:nvPr/>
          </p:nvGrpSpPr>
          <p:grpSpPr>
            <a:xfrm>
              <a:off x="780841" y="2034587"/>
              <a:ext cx="2557333" cy="3347883"/>
              <a:chOff x="8620618" y="2083741"/>
              <a:chExt cx="2557333" cy="3347883"/>
            </a:xfrm>
          </p:grpSpPr>
          <p:sp>
            <p:nvSpPr>
              <p:cNvPr id="10" name="Google Shape;688;p13">
                <a:extLst>
                  <a:ext uri="{FF2B5EF4-FFF2-40B4-BE49-F238E27FC236}">
                    <a16:creationId xmlns:a16="http://schemas.microsoft.com/office/drawing/2014/main" id="{9F087D1F-17F8-2929-C42B-67FDC2A6EE94}"/>
                  </a:ext>
                </a:extLst>
              </p:cNvPr>
              <p:cNvSpPr/>
              <p:nvPr/>
            </p:nvSpPr>
            <p:spPr>
              <a:xfrm>
                <a:off x="8620618" y="2083741"/>
                <a:ext cx="2557333" cy="3347883"/>
              </a:xfrm>
              <a:prstGeom prst="roundRect">
                <a:avLst>
                  <a:gd name="adj" fmla="val 522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57200" dist="152400" dir="2700000" algn="tl" rotWithShape="0">
                  <a:srgbClr val="000000">
                    <a:alpha val="2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1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" name="Google Shape;694;p13">
                <a:extLst>
                  <a:ext uri="{FF2B5EF4-FFF2-40B4-BE49-F238E27FC236}">
                    <a16:creationId xmlns:a16="http://schemas.microsoft.com/office/drawing/2014/main" id="{C9BB6CF0-FB43-4B57-1D65-274A9AE4A6C7}"/>
                  </a:ext>
                </a:extLst>
              </p:cNvPr>
              <p:cNvSpPr/>
              <p:nvPr/>
            </p:nvSpPr>
            <p:spPr>
              <a:xfrm>
                <a:off x="8960977" y="3360624"/>
                <a:ext cx="253223" cy="253222"/>
              </a:xfrm>
              <a:prstGeom prst="roundRect">
                <a:avLst>
                  <a:gd name="adj" fmla="val 33311"/>
                </a:avLst>
              </a:prstGeom>
              <a:solidFill>
                <a:srgbClr val="2567B2"/>
              </a:solidFill>
              <a:ln>
                <a:noFill/>
              </a:ln>
              <a:effectLst>
                <a:outerShdw blurRad="419100" dist="304800" dir="3180000" algn="t" rotWithShape="0">
                  <a:srgbClr val="000000">
                    <a:alpha val="5882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" name="Google Shape;695;p13">
                <a:extLst>
                  <a:ext uri="{FF2B5EF4-FFF2-40B4-BE49-F238E27FC236}">
                    <a16:creationId xmlns:a16="http://schemas.microsoft.com/office/drawing/2014/main" id="{183CE49E-D4BC-3984-094B-71BD371FCBC1}"/>
                  </a:ext>
                </a:extLst>
              </p:cNvPr>
              <p:cNvSpPr/>
              <p:nvPr/>
            </p:nvSpPr>
            <p:spPr>
              <a:xfrm rot="5400000">
                <a:off x="9043300" y="3460870"/>
                <a:ext cx="91262" cy="52729"/>
              </a:xfrm>
              <a:custGeom>
                <a:avLst/>
                <a:gdLst/>
                <a:ahLst/>
                <a:cxnLst/>
                <a:rect l="l" t="t" r="r" b="b"/>
                <a:pathLst>
                  <a:path w="397" h="228" extrusionOk="0">
                    <a:moveTo>
                      <a:pt x="50" y="220"/>
                    </a:moveTo>
                    <a:lnTo>
                      <a:pt x="50" y="220"/>
                    </a:lnTo>
                    <a:cubicBezTo>
                      <a:pt x="198" y="71"/>
                      <a:pt x="198" y="71"/>
                      <a:pt x="198" y="71"/>
                    </a:cubicBezTo>
                    <a:cubicBezTo>
                      <a:pt x="354" y="220"/>
                      <a:pt x="354" y="220"/>
                      <a:pt x="354" y="220"/>
                    </a:cubicBezTo>
                    <a:cubicBezTo>
                      <a:pt x="354" y="227"/>
                      <a:pt x="361" y="227"/>
                      <a:pt x="368" y="227"/>
                    </a:cubicBezTo>
                    <a:cubicBezTo>
                      <a:pt x="389" y="227"/>
                      <a:pt x="396" y="220"/>
                      <a:pt x="396" y="198"/>
                    </a:cubicBezTo>
                    <a:cubicBezTo>
                      <a:pt x="396" y="191"/>
                      <a:pt x="396" y="184"/>
                      <a:pt x="389" y="184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13" y="8"/>
                      <a:pt x="205" y="0"/>
                      <a:pt x="198" y="0"/>
                    </a:cubicBezTo>
                    <a:cubicBezTo>
                      <a:pt x="191" y="0"/>
                      <a:pt x="184" y="8"/>
                      <a:pt x="177" y="15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184"/>
                      <a:pt x="0" y="191"/>
                      <a:pt x="0" y="198"/>
                    </a:cubicBezTo>
                    <a:cubicBezTo>
                      <a:pt x="0" y="220"/>
                      <a:pt x="15" y="227"/>
                      <a:pt x="29" y="227"/>
                    </a:cubicBezTo>
                    <a:cubicBezTo>
                      <a:pt x="43" y="227"/>
                      <a:pt x="50" y="227"/>
                      <a:pt x="50" y="22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" name="Google Shape;696;p13">
                <a:extLst>
                  <a:ext uri="{FF2B5EF4-FFF2-40B4-BE49-F238E27FC236}">
                    <a16:creationId xmlns:a16="http://schemas.microsoft.com/office/drawing/2014/main" id="{107D5823-6D78-853D-B45F-7746C4E61380}"/>
                  </a:ext>
                </a:extLst>
              </p:cNvPr>
              <p:cNvSpPr/>
              <p:nvPr/>
            </p:nvSpPr>
            <p:spPr>
              <a:xfrm>
                <a:off x="8960977" y="3803567"/>
                <a:ext cx="253223" cy="253222"/>
              </a:xfrm>
              <a:prstGeom prst="roundRect">
                <a:avLst>
                  <a:gd name="adj" fmla="val 33311"/>
                </a:avLst>
              </a:prstGeom>
              <a:solidFill>
                <a:srgbClr val="2567B2"/>
              </a:solidFill>
              <a:ln>
                <a:noFill/>
              </a:ln>
              <a:effectLst>
                <a:outerShdw blurRad="419100" dist="304800" dir="3180000" algn="t" rotWithShape="0">
                  <a:srgbClr val="000000">
                    <a:alpha val="5882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" name="Google Shape;697;p13">
                <a:extLst>
                  <a:ext uri="{FF2B5EF4-FFF2-40B4-BE49-F238E27FC236}">
                    <a16:creationId xmlns:a16="http://schemas.microsoft.com/office/drawing/2014/main" id="{F481E218-3028-72D0-29C7-9979CAC1B8DF}"/>
                  </a:ext>
                </a:extLst>
              </p:cNvPr>
              <p:cNvSpPr/>
              <p:nvPr/>
            </p:nvSpPr>
            <p:spPr>
              <a:xfrm rot="5400000">
                <a:off x="9043300" y="3903813"/>
                <a:ext cx="91262" cy="52729"/>
              </a:xfrm>
              <a:custGeom>
                <a:avLst/>
                <a:gdLst/>
                <a:ahLst/>
                <a:cxnLst/>
                <a:rect l="l" t="t" r="r" b="b"/>
                <a:pathLst>
                  <a:path w="397" h="228" extrusionOk="0">
                    <a:moveTo>
                      <a:pt x="50" y="220"/>
                    </a:moveTo>
                    <a:lnTo>
                      <a:pt x="50" y="220"/>
                    </a:lnTo>
                    <a:cubicBezTo>
                      <a:pt x="198" y="71"/>
                      <a:pt x="198" y="71"/>
                      <a:pt x="198" y="71"/>
                    </a:cubicBezTo>
                    <a:cubicBezTo>
                      <a:pt x="354" y="220"/>
                      <a:pt x="354" y="220"/>
                      <a:pt x="354" y="220"/>
                    </a:cubicBezTo>
                    <a:cubicBezTo>
                      <a:pt x="354" y="227"/>
                      <a:pt x="361" y="227"/>
                      <a:pt x="368" y="227"/>
                    </a:cubicBezTo>
                    <a:cubicBezTo>
                      <a:pt x="389" y="227"/>
                      <a:pt x="396" y="220"/>
                      <a:pt x="396" y="198"/>
                    </a:cubicBezTo>
                    <a:cubicBezTo>
                      <a:pt x="396" y="191"/>
                      <a:pt x="396" y="184"/>
                      <a:pt x="389" y="184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13" y="8"/>
                      <a:pt x="205" y="0"/>
                      <a:pt x="198" y="0"/>
                    </a:cubicBezTo>
                    <a:cubicBezTo>
                      <a:pt x="191" y="0"/>
                      <a:pt x="184" y="8"/>
                      <a:pt x="177" y="15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184"/>
                      <a:pt x="0" y="191"/>
                      <a:pt x="0" y="198"/>
                    </a:cubicBezTo>
                    <a:cubicBezTo>
                      <a:pt x="0" y="220"/>
                      <a:pt x="15" y="227"/>
                      <a:pt x="29" y="227"/>
                    </a:cubicBezTo>
                    <a:cubicBezTo>
                      <a:pt x="43" y="227"/>
                      <a:pt x="50" y="227"/>
                      <a:pt x="50" y="22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698;p13">
                <a:extLst>
                  <a:ext uri="{FF2B5EF4-FFF2-40B4-BE49-F238E27FC236}">
                    <a16:creationId xmlns:a16="http://schemas.microsoft.com/office/drawing/2014/main" id="{7D63E9D3-4CC8-7E72-A75A-C5C64AEAB36E}"/>
                  </a:ext>
                </a:extLst>
              </p:cNvPr>
              <p:cNvSpPr/>
              <p:nvPr/>
            </p:nvSpPr>
            <p:spPr>
              <a:xfrm>
                <a:off x="8960977" y="4246510"/>
                <a:ext cx="253223" cy="253222"/>
              </a:xfrm>
              <a:prstGeom prst="roundRect">
                <a:avLst>
                  <a:gd name="adj" fmla="val 33311"/>
                </a:avLst>
              </a:prstGeom>
              <a:solidFill>
                <a:srgbClr val="2567B2"/>
              </a:solidFill>
              <a:ln>
                <a:noFill/>
              </a:ln>
              <a:effectLst>
                <a:outerShdw blurRad="419100" dist="304800" dir="3180000" algn="t" rotWithShape="0">
                  <a:srgbClr val="000000">
                    <a:alpha val="5882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" name="Google Shape;699;p13">
                <a:extLst>
                  <a:ext uri="{FF2B5EF4-FFF2-40B4-BE49-F238E27FC236}">
                    <a16:creationId xmlns:a16="http://schemas.microsoft.com/office/drawing/2014/main" id="{8A824D84-A51A-419B-939E-F257B1B8723B}"/>
                  </a:ext>
                </a:extLst>
              </p:cNvPr>
              <p:cNvSpPr/>
              <p:nvPr/>
            </p:nvSpPr>
            <p:spPr>
              <a:xfrm rot="5400000">
                <a:off x="9043300" y="4346756"/>
                <a:ext cx="91262" cy="52729"/>
              </a:xfrm>
              <a:custGeom>
                <a:avLst/>
                <a:gdLst/>
                <a:ahLst/>
                <a:cxnLst/>
                <a:rect l="l" t="t" r="r" b="b"/>
                <a:pathLst>
                  <a:path w="397" h="228" extrusionOk="0">
                    <a:moveTo>
                      <a:pt x="50" y="220"/>
                    </a:moveTo>
                    <a:lnTo>
                      <a:pt x="50" y="220"/>
                    </a:lnTo>
                    <a:cubicBezTo>
                      <a:pt x="198" y="71"/>
                      <a:pt x="198" y="71"/>
                      <a:pt x="198" y="71"/>
                    </a:cubicBezTo>
                    <a:cubicBezTo>
                      <a:pt x="354" y="220"/>
                      <a:pt x="354" y="220"/>
                      <a:pt x="354" y="220"/>
                    </a:cubicBezTo>
                    <a:cubicBezTo>
                      <a:pt x="354" y="227"/>
                      <a:pt x="361" y="227"/>
                      <a:pt x="368" y="227"/>
                    </a:cubicBezTo>
                    <a:cubicBezTo>
                      <a:pt x="389" y="227"/>
                      <a:pt x="396" y="220"/>
                      <a:pt x="396" y="198"/>
                    </a:cubicBezTo>
                    <a:cubicBezTo>
                      <a:pt x="396" y="191"/>
                      <a:pt x="396" y="184"/>
                      <a:pt x="389" y="184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13" y="8"/>
                      <a:pt x="205" y="0"/>
                      <a:pt x="198" y="0"/>
                    </a:cubicBezTo>
                    <a:cubicBezTo>
                      <a:pt x="191" y="0"/>
                      <a:pt x="184" y="8"/>
                      <a:pt x="177" y="15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184"/>
                      <a:pt x="0" y="191"/>
                      <a:pt x="0" y="198"/>
                    </a:cubicBezTo>
                    <a:cubicBezTo>
                      <a:pt x="0" y="220"/>
                      <a:pt x="15" y="227"/>
                      <a:pt x="29" y="227"/>
                    </a:cubicBezTo>
                    <a:cubicBezTo>
                      <a:pt x="43" y="227"/>
                      <a:pt x="50" y="227"/>
                      <a:pt x="50" y="22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" name="Google Shape;700;p13">
                <a:extLst>
                  <a:ext uri="{FF2B5EF4-FFF2-40B4-BE49-F238E27FC236}">
                    <a16:creationId xmlns:a16="http://schemas.microsoft.com/office/drawing/2014/main" id="{47B326AA-1C41-3FE5-5B22-C90DE27DF782}"/>
                  </a:ext>
                </a:extLst>
              </p:cNvPr>
              <p:cNvSpPr/>
              <p:nvPr/>
            </p:nvSpPr>
            <p:spPr>
              <a:xfrm>
                <a:off x="8960977" y="4689454"/>
                <a:ext cx="253223" cy="253222"/>
              </a:xfrm>
              <a:prstGeom prst="roundRect">
                <a:avLst>
                  <a:gd name="adj" fmla="val 33311"/>
                </a:avLst>
              </a:prstGeom>
              <a:solidFill>
                <a:srgbClr val="2567B2"/>
              </a:solidFill>
              <a:ln>
                <a:noFill/>
              </a:ln>
              <a:effectLst>
                <a:outerShdw blurRad="419100" dist="304800" dir="3180000" algn="t" rotWithShape="0">
                  <a:srgbClr val="000000">
                    <a:alpha val="5882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701;p13">
                <a:extLst>
                  <a:ext uri="{FF2B5EF4-FFF2-40B4-BE49-F238E27FC236}">
                    <a16:creationId xmlns:a16="http://schemas.microsoft.com/office/drawing/2014/main" id="{F7A8A56B-FF52-27D6-C4C5-BBD76B4E5FE8}"/>
                  </a:ext>
                </a:extLst>
              </p:cNvPr>
              <p:cNvSpPr/>
              <p:nvPr/>
            </p:nvSpPr>
            <p:spPr>
              <a:xfrm rot="5400000">
                <a:off x="9043300" y="4789700"/>
                <a:ext cx="91262" cy="52729"/>
              </a:xfrm>
              <a:custGeom>
                <a:avLst/>
                <a:gdLst/>
                <a:ahLst/>
                <a:cxnLst/>
                <a:rect l="l" t="t" r="r" b="b"/>
                <a:pathLst>
                  <a:path w="397" h="228" extrusionOk="0">
                    <a:moveTo>
                      <a:pt x="50" y="220"/>
                    </a:moveTo>
                    <a:lnTo>
                      <a:pt x="50" y="220"/>
                    </a:lnTo>
                    <a:cubicBezTo>
                      <a:pt x="198" y="71"/>
                      <a:pt x="198" y="71"/>
                      <a:pt x="198" y="71"/>
                    </a:cubicBezTo>
                    <a:cubicBezTo>
                      <a:pt x="354" y="220"/>
                      <a:pt x="354" y="220"/>
                      <a:pt x="354" y="220"/>
                    </a:cubicBezTo>
                    <a:cubicBezTo>
                      <a:pt x="354" y="227"/>
                      <a:pt x="361" y="227"/>
                      <a:pt x="368" y="227"/>
                    </a:cubicBezTo>
                    <a:cubicBezTo>
                      <a:pt x="389" y="227"/>
                      <a:pt x="396" y="220"/>
                      <a:pt x="396" y="198"/>
                    </a:cubicBezTo>
                    <a:cubicBezTo>
                      <a:pt x="396" y="191"/>
                      <a:pt x="396" y="184"/>
                      <a:pt x="389" y="184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13" y="8"/>
                      <a:pt x="205" y="0"/>
                      <a:pt x="198" y="0"/>
                    </a:cubicBezTo>
                    <a:cubicBezTo>
                      <a:pt x="191" y="0"/>
                      <a:pt x="184" y="8"/>
                      <a:pt x="177" y="15"/>
                    </a:cubicBezTo>
                    <a:cubicBezTo>
                      <a:pt x="8" y="184"/>
                      <a:pt x="8" y="184"/>
                      <a:pt x="8" y="184"/>
                    </a:cubicBezTo>
                    <a:cubicBezTo>
                      <a:pt x="8" y="184"/>
                      <a:pt x="0" y="191"/>
                      <a:pt x="0" y="198"/>
                    </a:cubicBezTo>
                    <a:cubicBezTo>
                      <a:pt x="0" y="220"/>
                      <a:pt x="15" y="227"/>
                      <a:pt x="29" y="227"/>
                    </a:cubicBezTo>
                    <a:cubicBezTo>
                      <a:pt x="43" y="227"/>
                      <a:pt x="50" y="227"/>
                      <a:pt x="50" y="22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D00D325-8EC3-EF1B-1E85-91BAD747B6EB}"/>
                </a:ext>
              </a:extLst>
            </p:cNvPr>
            <p:cNvSpPr txBox="1"/>
            <p:nvPr/>
          </p:nvSpPr>
          <p:spPr>
            <a:xfrm>
              <a:off x="720897" y="2174886"/>
              <a:ext cx="260315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8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646B157-11DC-092D-8D8E-516FF32B185E}"/>
                </a:ext>
              </a:extLst>
            </p:cNvPr>
            <p:cNvSpPr txBox="1"/>
            <p:nvPr/>
          </p:nvSpPr>
          <p:spPr>
            <a:xfrm>
              <a:off x="1245333" y="3268204"/>
              <a:ext cx="18016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/>
              <a:r>
                <a:rPr lang="fa-IR" sz="1400" b="1" dirty="0">
                  <a:solidFill>
                    <a:srgbClr val="2567B2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فرعـــی</a:t>
              </a:r>
              <a:endParaRPr lang="en-US" sz="14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7549F38-1E05-86EA-E03F-A6B77861F033}"/>
                </a:ext>
              </a:extLst>
            </p:cNvPr>
            <p:cNvSpPr txBox="1"/>
            <p:nvPr/>
          </p:nvSpPr>
          <p:spPr>
            <a:xfrm>
              <a:off x="1245333" y="3692950"/>
              <a:ext cx="18016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/>
              <a:r>
                <a:rPr lang="fa-IR" sz="1400" b="1" dirty="0">
                  <a:solidFill>
                    <a:srgbClr val="2567B2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فرعـــی</a:t>
              </a:r>
              <a:endParaRPr lang="en-US" sz="14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5ADF26D-737F-6FFD-341D-8682E3A6153C}"/>
                </a:ext>
              </a:extLst>
            </p:cNvPr>
            <p:cNvSpPr txBox="1"/>
            <p:nvPr/>
          </p:nvSpPr>
          <p:spPr>
            <a:xfrm>
              <a:off x="1245333" y="4145746"/>
              <a:ext cx="18016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/>
              <a:r>
                <a:rPr lang="fa-IR" sz="1400" b="1" dirty="0">
                  <a:solidFill>
                    <a:srgbClr val="2567B2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فرعـــی</a:t>
              </a:r>
              <a:endParaRPr lang="en-US" sz="14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4904F81-9889-16D8-B3EE-C33449937B35}"/>
                </a:ext>
              </a:extLst>
            </p:cNvPr>
            <p:cNvSpPr txBox="1"/>
            <p:nvPr/>
          </p:nvSpPr>
          <p:spPr>
            <a:xfrm>
              <a:off x="1245333" y="4570492"/>
              <a:ext cx="18016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/>
              <a:r>
                <a:rPr lang="fa-IR" sz="1400" b="1" dirty="0">
                  <a:solidFill>
                    <a:srgbClr val="2567B2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فرعـــی</a:t>
              </a:r>
              <a:endParaRPr lang="en-US" sz="14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BEAE70E-A058-439C-BA65-B02150BED952}"/>
              </a:ext>
            </a:extLst>
          </p:cNvPr>
          <p:cNvCxnSpPr>
            <a:cxnSpLocks/>
          </p:cNvCxnSpPr>
          <p:nvPr/>
        </p:nvCxnSpPr>
        <p:spPr>
          <a:xfrm flipV="1">
            <a:off x="3056673" y="2686219"/>
            <a:ext cx="1211845" cy="2175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1AC3AA5-7540-1EA9-4EFE-6CDA7E539E8D}"/>
              </a:ext>
            </a:extLst>
          </p:cNvPr>
          <p:cNvCxnSpPr>
            <a:cxnSpLocks/>
          </p:cNvCxnSpPr>
          <p:nvPr/>
        </p:nvCxnSpPr>
        <p:spPr>
          <a:xfrm flipV="1">
            <a:off x="8017572" y="2686219"/>
            <a:ext cx="1211845" cy="2175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2131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C2235D-05AD-DE34-581C-F964AB3EAE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0F99261-D47B-BB48-7A5A-91ECCA62CD2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" r="2065"/>
          <a:stretch>
            <a:fillRect/>
          </a:stretch>
        </p:blipFill>
        <p:spPr>
          <a:xfrm>
            <a:off x="548010" y="482400"/>
            <a:ext cx="5030702" cy="524784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3C13DDE-EEF3-49D8-2228-90C8BFB76BE6}"/>
              </a:ext>
            </a:extLst>
          </p:cNvPr>
          <p:cNvSpPr/>
          <p:nvPr/>
        </p:nvSpPr>
        <p:spPr>
          <a:xfrm>
            <a:off x="6574043" y="955039"/>
            <a:ext cx="4608724" cy="1249681"/>
          </a:xfrm>
          <a:prstGeom prst="rect">
            <a:avLst/>
          </a:prstGeom>
          <a:noFill/>
          <a:ln w="12700">
            <a:solidFill>
              <a:srgbClr val="18355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C3B22D1-6DC6-BE02-C709-26EA545E5C13}"/>
              </a:ext>
            </a:extLst>
          </p:cNvPr>
          <p:cNvSpPr/>
          <p:nvPr/>
        </p:nvSpPr>
        <p:spPr>
          <a:xfrm>
            <a:off x="6574043" y="2717799"/>
            <a:ext cx="4608724" cy="1249681"/>
          </a:xfrm>
          <a:prstGeom prst="rect">
            <a:avLst/>
          </a:prstGeom>
          <a:noFill/>
          <a:ln w="12700">
            <a:solidFill>
              <a:srgbClr val="18355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9780D05-FED8-5697-1564-E1DEC416A9A5}"/>
              </a:ext>
            </a:extLst>
          </p:cNvPr>
          <p:cNvSpPr/>
          <p:nvPr/>
        </p:nvSpPr>
        <p:spPr>
          <a:xfrm>
            <a:off x="6574043" y="4480559"/>
            <a:ext cx="4608724" cy="1249681"/>
          </a:xfrm>
          <a:prstGeom prst="rect">
            <a:avLst/>
          </a:prstGeom>
          <a:noFill/>
          <a:ln w="12700">
            <a:solidFill>
              <a:srgbClr val="18355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7C15A98-6427-E0A5-56CF-58E3B90388B0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6456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7B2431-03EB-635C-B4B2-0794ABCC17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5040373-10E5-0E54-81F8-32B3C33A3BF8}"/>
              </a:ext>
            </a:extLst>
          </p:cNvPr>
          <p:cNvSpPr/>
          <p:nvPr/>
        </p:nvSpPr>
        <p:spPr>
          <a:xfrm>
            <a:off x="5224540" y="3877325"/>
            <a:ext cx="1742920" cy="405172"/>
          </a:xfrm>
          <a:prstGeom prst="ellipse">
            <a:avLst/>
          </a:prstGeom>
          <a:noFill/>
          <a:ln w="349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C982B85-A3E6-3E0E-669C-5F37A442E2B4}"/>
              </a:ext>
            </a:extLst>
          </p:cNvPr>
          <p:cNvSpPr/>
          <p:nvPr/>
        </p:nvSpPr>
        <p:spPr>
          <a:xfrm>
            <a:off x="5271733" y="3910787"/>
            <a:ext cx="1648533" cy="287358"/>
          </a:xfrm>
          <a:custGeom>
            <a:avLst/>
            <a:gdLst>
              <a:gd name="connsiteX0" fmla="*/ 249555 w 499109"/>
              <a:gd name="connsiteY0" fmla="*/ 83820 h 83820"/>
              <a:gd name="connsiteX1" fmla="*/ 499110 w 499109"/>
              <a:gd name="connsiteY1" fmla="*/ 41910 h 83820"/>
              <a:gd name="connsiteX2" fmla="*/ 249555 w 499109"/>
              <a:gd name="connsiteY2" fmla="*/ 0 h 83820"/>
              <a:gd name="connsiteX3" fmla="*/ 0 w 499109"/>
              <a:gd name="connsiteY3" fmla="*/ 41910 h 83820"/>
              <a:gd name="connsiteX4" fmla="*/ 249555 w 499109"/>
              <a:gd name="connsiteY4" fmla="*/ 83820 h 83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109" h="83820">
                <a:moveTo>
                  <a:pt x="249555" y="83820"/>
                </a:moveTo>
                <a:cubicBezTo>
                  <a:pt x="386715" y="83820"/>
                  <a:pt x="499110" y="64770"/>
                  <a:pt x="499110" y="41910"/>
                </a:cubicBezTo>
                <a:cubicBezTo>
                  <a:pt x="499110" y="19050"/>
                  <a:pt x="386715" y="0"/>
                  <a:pt x="249555" y="0"/>
                </a:cubicBezTo>
                <a:cubicBezTo>
                  <a:pt x="112395" y="0"/>
                  <a:pt x="0" y="19050"/>
                  <a:pt x="0" y="41910"/>
                </a:cubicBezTo>
                <a:cubicBezTo>
                  <a:pt x="0" y="64770"/>
                  <a:pt x="112395" y="83820"/>
                  <a:pt x="249555" y="83820"/>
                </a:cubicBez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701FFF7-82E6-36F5-AC78-8C15E1E25E53}"/>
              </a:ext>
            </a:extLst>
          </p:cNvPr>
          <p:cNvSpPr/>
          <p:nvPr/>
        </p:nvSpPr>
        <p:spPr>
          <a:xfrm>
            <a:off x="5908091" y="1063326"/>
            <a:ext cx="1919094" cy="3134819"/>
          </a:xfrm>
          <a:custGeom>
            <a:avLst/>
            <a:gdLst>
              <a:gd name="connsiteX0" fmla="*/ 110490 w 581024"/>
              <a:gd name="connsiteY0" fmla="*/ 914400 h 914400"/>
              <a:gd name="connsiteX1" fmla="*/ 110490 w 581024"/>
              <a:gd name="connsiteY1" fmla="*/ 377190 h 914400"/>
              <a:gd name="connsiteX2" fmla="*/ 300037 w 581024"/>
              <a:gd name="connsiteY2" fmla="*/ 154305 h 914400"/>
              <a:gd name="connsiteX3" fmla="*/ 474345 w 581024"/>
              <a:gd name="connsiteY3" fmla="*/ 154305 h 914400"/>
              <a:gd name="connsiteX4" fmla="*/ 474345 w 581024"/>
              <a:gd name="connsiteY4" fmla="*/ 197167 h 914400"/>
              <a:gd name="connsiteX5" fmla="*/ 527685 w 581024"/>
              <a:gd name="connsiteY5" fmla="*/ 147638 h 914400"/>
              <a:gd name="connsiteX6" fmla="*/ 581025 w 581024"/>
              <a:gd name="connsiteY6" fmla="*/ 98107 h 914400"/>
              <a:gd name="connsiteX7" fmla="*/ 527685 w 581024"/>
              <a:gd name="connsiteY7" fmla="*/ 48577 h 914400"/>
              <a:gd name="connsiteX8" fmla="*/ 474345 w 581024"/>
              <a:gd name="connsiteY8" fmla="*/ 0 h 914400"/>
              <a:gd name="connsiteX9" fmla="*/ 474345 w 581024"/>
              <a:gd name="connsiteY9" fmla="*/ 42863 h 914400"/>
              <a:gd name="connsiteX10" fmla="*/ 301943 w 581024"/>
              <a:gd name="connsiteY10" fmla="*/ 42863 h 914400"/>
              <a:gd name="connsiteX11" fmla="*/ 0 w 581024"/>
              <a:gd name="connsiteY11" fmla="*/ 375285 h 914400"/>
              <a:gd name="connsiteX12" fmla="*/ 0 w 581024"/>
              <a:gd name="connsiteY12" fmla="*/ 909638 h 914400"/>
              <a:gd name="connsiteX13" fmla="*/ 110490 w 581024"/>
              <a:gd name="connsiteY1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81024" h="914400">
                <a:moveTo>
                  <a:pt x="110490" y="914400"/>
                </a:moveTo>
                <a:lnTo>
                  <a:pt x="110490" y="377190"/>
                </a:lnTo>
                <a:cubicBezTo>
                  <a:pt x="110490" y="213360"/>
                  <a:pt x="131445" y="154305"/>
                  <a:pt x="300037" y="154305"/>
                </a:cubicBezTo>
                <a:lnTo>
                  <a:pt x="474345" y="154305"/>
                </a:lnTo>
                <a:lnTo>
                  <a:pt x="474345" y="197167"/>
                </a:lnTo>
                <a:lnTo>
                  <a:pt x="527685" y="147638"/>
                </a:lnTo>
                <a:lnTo>
                  <a:pt x="581025" y="98107"/>
                </a:lnTo>
                <a:lnTo>
                  <a:pt x="527685" y="48577"/>
                </a:lnTo>
                <a:lnTo>
                  <a:pt x="474345" y="0"/>
                </a:lnTo>
                <a:lnTo>
                  <a:pt x="474345" y="42863"/>
                </a:lnTo>
                <a:cubicBezTo>
                  <a:pt x="447675" y="42863"/>
                  <a:pt x="328612" y="42863"/>
                  <a:pt x="301943" y="42863"/>
                </a:cubicBezTo>
                <a:cubicBezTo>
                  <a:pt x="64770" y="42863"/>
                  <a:pt x="0" y="143827"/>
                  <a:pt x="0" y="375285"/>
                </a:cubicBezTo>
                <a:lnTo>
                  <a:pt x="0" y="909638"/>
                </a:lnTo>
                <a:cubicBezTo>
                  <a:pt x="33337" y="912495"/>
                  <a:pt x="70485" y="913447"/>
                  <a:pt x="110490" y="914400"/>
                </a:cubicBezTo>
                <a:close/>
              </a:path>
            </a:pathLst>
          </a:custGeom>
          <a:solidFill>
            <a:srgbClr val="2567B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860EB9A-418C-9716-EE64-21F0B83AECE5}"/>
              </a:ext>
            </a:extLst>
          </p:cNvPr>
          <p:cNvSpPr/>
          <p:nvPr/>
        </p:nvSpPr>
        <p:spPr>
          <a:xfrm>
            <a:off x="3773735" y="1327647"/>
            <a:ext cx="1919098" cy="2857255"/>
          </a:xfrm>
          <a:custGeom>
            <a:avLst/>
            <a:gdLst>
              <a:gd name="connsiteX0" fmla="*/ 470535 w 581025"/>
              <a:gd name="connsiteY0" fmla="*/ 812482 h 833437"/>
              <a:gd name="connsiteX1" fmla="*/ 470535 w 581025"/>
              <a:gd name="connsiteY1" fmla="*/ 378142 h 833437"/>
              <a:gd name="connsiteX2" fmla="*/ 280988 w 581025"/>
              <a:gd name="connsiteY2" fmla="*/ 155257 h 833437"/>
              <a:gd name="connsiteX3" fmla="*/ 106680 w 581025"/>
              <a:gd name="connsiteY3" fmla="*/ 155257 h 833437"/>
              <a:gd name="connsiteX4" fmla="*/ 106680 w 581025"/>
              <a:gd name="connsiteY4" fmla="*/ 198120 h 833437"/>
              <a:gd name="connsiteX5" fmla="*/ 53340 w 581025"/>
              <a:gd name="connsiteY5" fmla="*/ 148590 h 833437"/>
              <a:gd name="connsiteX6" fmla="*/ 0 w 581025"/>
              <a:gd name="connsiteY6" fmla="*/ 99060 h 833437"/>
              <a:gd name="connsiteX7" fmla="*/ 53340 w 581025"/>
              <a:gd name="connsiteY7" fmla="*/ 49530 h 833437"/>
              <a:gd name="connsiteX8" fmla="*/ 106680 w 581025"/>
              <a:gd name="connsiteY8" fmla="*/ 0 h 833437"/>
              <a:gd name="connsiteX9" fmla="*/ 106680 w 581025"/>
              <a:gd name="connsiteY9" fmla="*/ 42863 h 833437"/>
              <a:gd name="connsiteX10" fmla="*/ 279083 w 581025"/>
              <a:gd name="connsiteY10" fmla="*/ 42863 h 833437"/>
              <a:gd name="connsiteX11" fmla="*/ 581025 w 581025"/>
              <a:gd name="connsiteY11" fmla="*/ 375285 h 833437"/>
              <a:gd name="connsiteX12" fmla="*/ 581025 w 581025"/>
              <a:gd name="connsiteY12" fmla="*/ 833437 h 833437"/>
              <a:gd name="connsiteX13" fmla="*/ 470535 w 581025"/>
              <a:gd name="connsiteY13" fmla="*/ 812482 h 833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81025" h="833437">
                <a:moveTo>
                  <a:pt x="470535" y="812482"/>
                </a:moveTo>
                <a:lnTo>
                  <a:pt x="470535" y="378142"/>
                </a:lnTo>
                <a:cubicBezTo>
                  <a:pt x="470535" y="214313"/>
                  <a:pt x="449580" y="155257"/>
                  <a:pt x="280988" y="155257"/>
                </a:cubicBezTo>
                <a:lnTo>
                  <a:pt x="106680" y="155257"/>
                </a:lnTo>
                <a:lnTo>
                  <a:pt x="106680" y="198120"/>
                </a:lnTo>
                <a:lnTo>
                  <a:pt x="53340" y="148590"/>
                </a:lnTo>
                <a:lnTo>
                  <a:pt x="0" y="99060"/>
                </a:lnTo>
                <a:lnTo>
                  <a:pt x="53340" y="49530"/>
                </a:lnTo>
                <a:lnTo>
                  <a:pt x="106680" y="0"/>
                </a:lnTo>
                <a:lnTo>
                  <a:pt x="106680" y="42863"/>
                </a:lnTo>
                <a:cubicBezTo>
                  <a:pt x="133350" y="42863"/>
                  <a:pt x="252413" y="42863"/>
                  <a:pt x="279083" y="42863"/>
                </a:cubicBezTo>
                <a:cubicBezTo>
                  <a:pt x="516255" y="42863"/>
                  <a:pt x="581025" y="143827"/>
                  <a:pt x="581025" y="375285"/>
                </a:cubicBezTo>
                <a:lnTo>
                  <a:pt x="581025" y="833437"/>
                </a:lnTo>
                <a:cubicBezTo>
                  <a:pt x="531495" y="828675"/>
                  <a:pt x="492443" y="821055"/>
                  <a:pt x="470535" y="812482"/>
                </a:cubicBezTo>
                <a:close/>
              </a:path>
            </a:pathLst>
          </a:custGeom>
          <a:solidFill>
            <a:srgbClr val="18355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9E6279E-15A4-2DBC-F74D-001E30B85497}"/>
              </a:ext>
            </a:extLst>
          </p:cNvPr>
          <p:cNvSpPr/>
          <p:nvPr/>
        </p:nvSpPr>
        <p:spPr>
          <a:xfrm>
            <a:off x="3720726" y="3318612"/>
            <a:ext cx="2142468" cy="1149433"/>
          </a:xfrm>
          <a:custGeom>
            <a:avLst/>
            <a:gdLst>
              <a:gd name="connsiteX0" fmla="*/ 538163 w 648652"/>
              <a:gd name="connsiteY0" fmla="*/ 323850 h 335280"/>
              <a:gd name="connsiteX1" fmla="*/ 349568 w 648652"/>
              <a:gd name="connsiteY1" fmla="*/ 154305 h 335280"/>
              <a:gd name="connsiteX2" fmla="*/ 106680 w 648652"/>
              <a:gd name="connsiteY2" fmla="*/ 154305 h 335280"/>
              <a:gd name="connsiteX3" fmla="*/ 106680 w 648652"/>
              <a:gd name="connsiteY3" fmla="*/ 197168 h 335280"/>
              <a:gd name="connsiteX4" fmla="*/ 53340 w 648652"/>
              <a:gd name="connsiteY4" fmla="*/ 147638 h 335280"/>
              <a:gd name="connsiteX5" fmla="*/ 0 w 648652"/>
              <a:gd name="connsiteY5" fmla="*/ 99060 h 335280"/>
              <a:gd name="connsiteX6" fmla="*/ 53340 w 648652"/>
              <a:gd name="connsiteY6" fmla="*/ 49530 h 335280"/>
              <a:gd name="connsiteX7" fmla="*/ 106680 w 648652"/>
              <a:gd name="connsiteY7" fmla="*/ 0 h 335280"/>
              <a:gd name="connsiteX8" fmla="*/ 106680 w 648652"/>
              <a:gd name="connsiteY8" fmla="*/ 42863 h 335280"/>
              <a:gd name="connsiteX9" fmla="*/ 347663 w 648652"/>
              <a:gd name="connsiteY9" fmla="*/ 42863 h 335280"/>
              <a:gd name="connsiteX10" fmla="*/ 648653 w 648652"/>
              <a:gd name="connsiteY10" fmla="*/ 335280 h 335280"/>
              <a:gd name="connsiteX11" fmla="*/ 538163 w 648652"/>
              <a:gd name="connsiteY11" fmla="*/ 323850 h 33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8652" h="335280">
                <a:moveTo>
                  <a:pt x="538163" y="323850"/>
                </a:moveTo>
                <a:cubicBezTo>
                  <a:pt x="532448" y="200977"/>
                  <a:pt x="498158" y="154305"/>
                  <a:pt x="349568" y="154305"/>
                </a:cubicBezTo>
                <a:lnTo>
                  <a:pt x="106680" y="154305"/>
                </a:lnTo>
                <a:lnTo>
                  <a:pt x="106680" y="197168"/>
                </a:lnTo>
                <a:lnTo>
                  <a:pt x="53340" y="147638"/>
                </a:lnTo>
                <a:lnTo>
                  <a:pt x="0" y="99060"/>
                </a:lnTo>
                <a:lnTo>
                  <a:pt x="53340" y="49530"/>
                </a:lnTo>
                <a:lnTo>
                  <a:pt x="106680" y="0"/>
                </a:lnTo>
                <a:lnTo>
                  <a:pt x="106680" y="42863"/>
                </a:lnTo>
                <a:cubicBezTo>
                  <a:pt x="133350" y="42863"/>
                  <a:pt x="320993" y="42863"/>
                  <a:pt x="347663" y="42863"/>
                </a:cubicBezTo>
                <a:cubicBezTo>
                  <a:pt x="570548" y="42863"/>
                  <a:pt x="641033" y="132398"/>
                  <a:pt x="648653" y="335280"/>
                </a:cubicBezTo>
                <a:cubicBezTo>
                  <a:pt x="605790" y="333375"/>
                  <a:pt x="567690" y="328613"/>
                  <a:pt x="538163" y="323850"/>
                </a:cubicBezTo>
                <a:close/>
              </a:path>
            </a:pathLst>
          </a:custGeom>
          <a:solidFill>
            <a:srgbClr val="2567B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8C5701F-9C97-1DF9-A5A3-5B6A712708B5}"/>
              </a:ext>
            </a:extLst>
          </p:cNvPr>
          <p:cNvSpPr/>
          <p:nvPr/>
        </p:nvSpPr>
        <p:spPr>
          <a:xfrm>
            <a:off x="6041327" y="2864469"/>
            <a:ext cx="1919098" cy="1570673"/>
          </a:xfrm>
          <a:custGeom>
            <a:avLst/>
            <a:gdLst>
              <a:gd name="connsiteX0" fmla="*/ 110490 w 581025"/>
              <a:gd name="connsiteY0" fmla="*/ 437197 h 458152"/>
              <a:gd name="connsiteX1" fmla="*/ 110490 w 581025"/>
              <a:gd name="connsiteY1" fmla="*/ 378142 h 458152"/>
              <a:gd name="connsiteX2" fmla="*/ 300038 w 581025"/>
              <a:gd name="connsiteY2" fmla="*/ 155257 h 458152"/>
              <a:gd name="connsiteX3" fmla="*/ 474345 w 581025"/>
              <a:gd name="connsiteY3" fmla="*/ 155257 h 458152"/>
              <a:gd name="connsiteX4" fmla="*/ 474345 w 581025"/>
              <a:gd name="connsiteY4" fmla="*/ 198120 h 458152"/>
              <a:gd name="connsiteX5" fmla="*/ 527685 w 581025"/>
              <a:gd name="connsiteY5" fmla="*/ 148590 h 458152"/>
              <a:gd name="connsiteX6" fmla="*/ 581025 w 581025"/>
              <a:gd name="connsiteY6" fmla="*/ 99060 h 458152"/>
              <a:gd name="connsiteX7" fmla="*/ 527685 w 581025"/>
              <a:gd name="connsiteY7" fmla="*/ 49530 h 458152"/>
              <a:gd name="connsiteX8" fmla="*/ 474345 w 581025"/>
              <a:gd name="connsiteY8" fmla="*/ 0 h 458152"/>
              <a:gd name="connsiteX9" fmla="*/ 474345 w 581025"/>
              <a:gd name="connsiteY9" fmla="*/ 42863 h 458152"/>
              <a:gd name="connsiteX10" fmla="*/ 301942 w 581025"/>
              <a:gd name="connsiteY10" fmla="*/ 42863 h 458152"/>
              <a:gd name="connsiteX11" fmla="*/ 0 w 581025"/>
              <a:gd name="connsiteY11" fmla="*/ 375285 h 458152"/>
              <a:gd name="connsiteX12" fmla="*/ 0 w 581025"/>
              <a:gd name="connsiteY12" fmla="*/ 458152 h 458152"/>
              <a:gd name="connsiteX13" fmla="*/ 110490 w 581025"/>
              <a:gd name="connsiteY13" fmla="*/ 437197 h 45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81025" h="458152">
                <a:moveTo>
                  <a:pt x="110490" y="437197"/>
                </a:moveTo>
                <a:lnTo>
                  <a:pt x="110490" y="378142"/>
                </a:lnTo>
                <a:cubicBezTo>
                  <a:pt x="110490" y="214313"/>
                  <a:pt x="131445" y="155257"/>
                  <a:pt x="300038" y="155257"/>
                </a:cubicBezTo>
                <a:lnTo>
                  <a:pt x="474345" y="155257"/>
                </a:lnTo>
                <a:lnTo>
                  <a:pt x="474345" y="198120"/>
                </a:lnTo>
                <a:lnTo>
                  <a:pt x="527685" y="148590"/>
                </a:lnTo>
                <a:lnTo>
                  <a:pt x="581025" y="99060"/>
                </a:lnTo>
                <a:lnTo>
                  <a:pt x="527685" y="49530"/>
                </a:lnTo>
                <a:lnTo>
                  <a:pt x="474345" y="0"/>
                </a:lnTo>
                <a:lnTo>
                  <a:pt x="474345" y="42863"/>
                </a:lnTo>
                <a:cubicBezTo>
                  <a:pt x="447675" y="42863"/>
                  <a:pt x="328613" y="42863"/>
                  <a:pt x="301942" y="42863"/>
                </a:cubicBezTo>
                <a:cubicBezTo>
                  <a:pt x="64770" y="42863"/>
                  <a:pt x="0" y="143827"/>
                  <a:pt x="0" y="375285"/>
                </a:cubicBezTo>
                <a:lnTo>
                  <a:pt x="0" y="458152"/>
                </a:lnTo>
                <a:cubicBezTo>
                  <a:pt x="50482" y="453390"/>
                  <a:pt x="89535" y="445770"/>
                  <a:pt x="110490" y="43719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9D29D62-A186-32D7-D64B-224B180ED298}"/>
              </a:ext>
            </a:extLst>
          </p:cNvPr>
          <p:cNvSpPr/>
          <p:nvPr/>
        </p:nvSpPr>
        <p:spPr>
          <a:xfrm>
            <a:off x="5224540" y="3967415"/>
            <a:ext cx="1742920" cy="279775"/>
          </a:xfrm>
          <a:custGeom>
            <a:avLst/>
            <a:gdLst>
              <a:gd name="connsiteX0" fmla="*/ 1701908 w 1809611"/>
              <a:gd name="connsiteY0" fmla="*/ 0 h 290480"/>
              <a:gd name="connsiteX1" fmla="*/ 1738515 w 1809611"/>
              <a:gd name="connsiteY1" fmla="*/ 11992 h 290480"/>
              <a:gd name="connsiteX2" fmla="*/ 1809611 w 1809611"/>
              <a:gd name="connsiteY2" fmla="*/ 90449 h 290480"/>
              <a:gd name="connsiteX3" fmla="*/ 904807 w 1809611"/>
              <a:gd name="connsiteY3" fmla="*/ 290480 h 290480"/>
              <a:gd name="connsiteX4" fmla="*/ 0 w 1809611"/>
              <a:gd name="connsiteY4" fmla="*/ 90449 h 290480"/>
              <a:gd name="connsiteX5" fmla="*/ 71096 w 1809611"/>
              <a:gd name="connsiteY5" fmla="*/ 13422 h 290480"/>
              <a:gd name="connsiteX6" fmla="*/ 107423 w 1809611"/>
              <a:gd name="connsiteY6" fmla="*/ 1492 h 290480"/>
              <a:gd name="connsiteX7" fmla="*/ 107423 w 1809611"/>
              <a:gd name="connsiteY7" fmla="*/ 37898 h 290480"/>
              <a:gd name="connsiteX8" fmla="*/ 66479 w 1809611"/>
              <a:gd name="connsiteY8" fmla="*/ 60674 h 290480"/>
              <a:gd name="connsiteX9" fmla="*/ 48998 w 1809611"/>
              <a:gd name="connsiteY9" fmla="*/ 90445 h 290480"/>
              <a:gd name="connsiteX10" fmla="*/ 904806 w 1809611"/>
              <a:gd name="connsiteY10" fmla="*/ 239622 h 290480"/>
              <a:gd name="connsiteX11" fmla="*/ 1760615 w 1809611"/>
              <a:gd name="connsiteY11" fmla="*/ 90445 h 290480"/>
              <a:gd name="connsiteX12" fmla="*/ 1743135 w 1809611"/>
              <a:gd name="connsiteY12" fmla="*/ 60674 h 290480"/>
              <a:gd name="connsiteX13" fmla="*/ 1701908 w 1809611"/>
              <a:gd name="connsiteY13" fmla="*/ 37741 h 29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09611" h="290480">
                <a:moveTo>
                  <a:pt x="1701908" y="0"/>
                </a:moveTo>
                <a:lnTo>
                  <a:pt x="1738515" y="11992"/>
                </a:lnTo>
                <a:cubicBezTo>
                  <a:pt x="1784296" y="35990"/>
                  <a:pt x="1809611" y="62478"/>
                  <a:pt x="1809611" y="90449"/>
                </a:cubicBezTo>
                <a:cubicBezTo>
                  <a:pt x="1809611" y="198941"/>
                  <a:pt x="1404571" y="290480"/>
                  <a:pt x="904807" y="290480"/>
                </a:cubicBezTo>
                <a:cubicBezTo>
                  <a:pt x="405039" y="290480"/>
                  <a:pt x="0" y="198941"/>
                  <a:pt x="0" y="90449"/>
                </a:cubicBezTo>
                <a:cubicBezTo>
                  <a:pt x="0" y="63325"/>
                  <a:pt x="25315" y="37261"/>
                  <a:pt x="71096" y="13422"/>
                </a:cubicBezTo>
                <a:lnTo>
                  <a:pt x="107423" y="1492"/>
                </a:lnTo>
                <a:lnTo>
                  <a:pt x="107423" y="37898"/>
                </a:lnTo>
                <a:lnTo>
                  <a:pt x="66479" y="60674"/>
                </a:lnTo>
                <a:cubicBezTo>
                  <a:pt x="55021" y="70315"/>
                  <a:pt x="48998" y="80274"/>
                  <a:pt x="48998" y="90445"/>
                </a:cubicBezTo>
                <a:cubicBezTo>
                  <a:pt x="48998" y="171815"/>
                  <a:pt x="434439" y="239622"/>
                  <a:pt x="904806" y="239622"/>
                </a:cubicBezTo>
                <a:cubicBezTo>
                  <a:pt x="1375174" y="239622"/>
                  <a:pt x="1760615" y="171815"/>
                  <a:pt x="1760615" y="90445"/>
                </a:cubicBezTo>
                <a:cubicBezTo>
                  <a:pt x="1760615" y="80274"/>
                  <a:pt x="1754593" y="70315"/>
                  <a:pt x="1743135" y="60674"/>
                </a:cubicBezTo>
                <a:lnTo>
                  <a:pt x="1701908" y="37741"/>
                </a:lnTo>
                <a:close/>
              </a:path>
            </a:pathLst>
          </a:custGeom>
          <a:solidFill>
            <a:srgbClr val="18355A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7974597-ABE7-3809-665C-2D6F0C38D0BF}"/>
              </a:ext>
            </a:extLst>
          </p:cNvPr>
          <p:cNvSpPr/>
          <p:nvPr/>
        </p:nvSpPr>
        <p:spPr>
          <a:xfrm>
            <a:off x="4776510" y="4038016"/>
            <a:ext cx="2357690" cy="2467720"/>
          </a:xfrm>
          <a:custGeom>
            <a:avLst/>
            <a:gdLst>
              <a:gd name="connsiteX0" fmla="*/ 2190947 w 2357690"/>
              <a:gd name="connsiteY0" fmla="*/ 0 h 2467720"/>
              <a:gd name="connsiteX1" fmla="*/ 2357690 w 2357690"/>
              <a:gd name="connsiteY1" fmla="*/ 613902 h 2467720"/>
              <a:gd name="connsiteX2" fmla="*/ 2146903 w 2357690"/>
              <a:gd name="connsiteY2" fmla="*/ 1234335 h 2467720"/>
              <a:gd name="connsiteX3" fmla="*/ 2061961 w 2357690"/>
              <a:gd name="connsiteY3" fmla="*/ 1766600 h 2467720"/>
              <a:gd name="connsiteX4" fmla="*/ 2153195 w 2357690"/>
              <a:gd name="connsiteY4" fmla="*/ 2132329 h 2467720"/>
              <a:gd name="connsiteX5" fmla="*/ 2246005 w 2357690"/>
              <a:gd name="connsiteY5" fmla="*/ 2386218 h 2467720"/>
              <a:gd name="connsiteX6" fmla="*/ 2288753 w 2357690"/>
              <a:gd name="connsiteY6" fmla="*/ 2467720 h 2467720"/>
              <a:gd name="connsiteX7" fmla="*/ 1027514 w 2357690"/>
              <a:gd name="connsiteY7" fmla="*/ 2467720 h 2467720"/>
              <a:gd name="connsiteX8" fmla="*/ 982860 w 2357690"/>
              <a:gd name="connsiteY8" fmla="*/ 2383769 h 2467720"/>
              <a:gd name="connsiteX9" fmla="*/ 967131 w 2357690"/>
              <a:gd name="connsiteY9" fmla="*/ 2364177 h 2467720"/>
              <a:gd name="connsiteX10" fmla="*/ 907354 w 2357690"/>
              <a:gd name="connsiteY10" fmla="*/ 2292337 h 2467720"/>
              <a:gd name="connsiteX11" fmla="*/ 891626 w 2357690"/>
              <a:gd name="connsiteY11" fmla="*/ 2266214 h 2467720"/>
              <a:gd name="connsiteX12" fmla="*/ 853873 w 2357690"/>
              <a:gd name="connsiteY12" fmla="*/ 2096411 h 2467720"/>
              <a:gd name="connsiteX13" fmla="*/ 850725 w 2357690"/>
              <a:gd name="connsiteY13" fmla="*/ 2073554 h 2467720"/>
              <a:gd name="connsiteX14" fmla="*/ 674546 w 2357690"/>
              <a:gd name="connsiteY14" fmla="*/ 2011509 h 2467720"/>
              <a:gd name="connsiteX15" fmla="*/ 290726 w 2357690"/>
              <a:gd name="connsiteY15" fmla="*/ 1988650 h 2467720"/>
              <a:gd name="connsiteX16" fmla="*/ 249829 w 2357690"/>
              <a:gd name="connsiteY16" fmla="*/ 1978855 h 2467720"/>
              <a:gd name="connsiteX17" fmla="*/ 215221 w 2357690"/>
              <a:gd name="connsiteY17" fmla="*/ 1949468 h 2467720"/>
              <a:gd name="connsiteX18" fmla="*/ 180616 w 2357690"/>
              <a:gd name="connsiteY18" fmla="*/ 1753538 h 2467720"/>
              <a:gd name="connsiteX19" fmla="*/ 218368 w 2357690"/>
              <a:gd name="connsiteY19" fmla="*/ 1649048 h 2467720"/>
              <a:gd name="connsiteX20" fmla="*/ 196344 w 2357690"/>
              <a:gd name="connsiteY20" fmla="*/ 1583739 h 2467720"/>
              <a:gd name="connsiteX21" fmla="*/ 224660 w 2357690"/>
              <a:gd name="connsiteY21" fmla="*/ 1466180 h 2467720"/>
              <a:gd name="connsiteX22" fmla="*/ 221513 w 2357690"/>
              <a:gd name="connsiteY22" fmla="*/ 1459649 h 2467720"/>
              <a:gd name="connsiteX23" fmla="*/ 149155 w 2357690"/>
              <a:gd name="connsiteY23" fmla="*/ 1338829 h 2467720"/>
              <a:gd name="connsiteX24" fmla="*/ 168031 w 2357690"/>
              <a:gd name="connsiteY24" fmla="*/ 1266990 h 2467720"/>
              <a:gd name="connsiteX25" fmla="*/ 164884 w 2357690"/>
              <a:gd name="connsiteY25" fmla="*/ 1253928 h 2467720"/>
              <a:gd name="connsiteX26" fmla="*/ 149155 w 2357690"/>
              <a:gd name="connsiteY26" fmla="*/ 1250661 h 2467720"/>
              <a:gd name="connsiteX27" fmla="*/ 4436 w 2357690"/>
              <a:gd name="connsiteY27" fmla="*/ 1182088 h 2467720"/>
              <a:gd name="connsiteX28" fmla="*/ 17020 w 2357690"/>
              <a:gd name="connsiteY28" fmla="*/ 1090656 h 2467720"/>
              <a:gd name="connsiteX29" fmla="*/ 73649 w 2357690"/>
              <a:gd name="connsiteY29" fmla="*/ 1015549 h 2467720"/>
              <a:gd name="connsiteX30" fmla="*/ 224660 w 2357690"/>
              <a:gd name="connsiteY30" fmla="*/ 760845 h 2467720"/>
              <a:gd name="connsiteX31" fmla="*/ 234097 w 2357690"/>
              <a:gd name="connsiteY31" fmla="*/ 724927 h 2467720"/>
              <a:gd name="connsiteX32" fmla="*/ 221513 w 2357690"/>
              <a:gd name="connsiteY32" fmla="*/ 679211 h 2467720"/>
              <a:gd name="connsiteX33" fmla="*/ 268705 w 2357690"/>
              <a:gd name="connsiteY33" fmla="*/ 375527 h 2467720"/>
              <a:gd name="connsiteX34" fmla="*/ 337919 w 2357690"/>
              <a:gd name="connsiteY34" fmla="*/ 222050 h 2467720"/>
              <a:gd name="connsiteX35" fmla="*/ 435445 w 2357690"/>
              <a:gd name="connsiteY35" fmla="*/ 26124 h 2467720"/>
              <a:gd name="connsiteX36" fmla="*/ 444885 w 2357690"/>
              <a:gd name="connsiteY36" fmla="*/ 9795 h 2467720"/>
              <a:gd name="connsiteX37" fmla="*/ 1316342 w 2357690"/>
              <a:gd name="connsiteY37" fmla="*/ 202457 h 2467720"/>
              <a:gd name="connsiteX38" fmla="*/ 2190947 w 2357690"/>
              <a:gd name="connsiteY38" fmla="*/ 0 h 246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357690" h="2467720">
                <a:moveTo>
                  <a:pt x="2190947" y="0"/>
                </a:moveTo>
                <a:cubicBezTo>
                  <a:pt x="2275893" y="169803"/>
                  <a:pt x="2357690" y="424507"/>
                  <a:pt x="2357690" y="613902"/>
                </a:cubicBezTo>
                <a:cubicBezTo>
                  <a:pt x="2357690" y="845747"/>
                  <a:pt x="2279037" y="1061269"/>
                  <a:pt x="2146903" y="1234335"/>
                </a:cubicBezTo>
                <a:cubicBezTo>
                  <a:pt x="2083981" y="1413933"/>
                  <a:pt x="2039937" y="1593534"/>
                  <a:pt x="2061961" y="1766600"/>
                </a:cubicBezTo>
                <a:cubicBezTo>
                  <a:pt x="2087129" y="1884159"/>
                  <a:pt x="2115442" y="2014777"/>
                  <a:pt x="2153195" y="2132329"/>
                </a:cubicBezTo>
                <a:cubicBezTo>
                  <a:pt x="2183083" y="2231926"/>
                  <a:pt x="2214544" y="2317644"/>
                  <a:pt x="2246005" y="2386218"/>
                </a:cubicBezTo>
                <a:lnTo>
                  <a:pt x="2288753" y="2467720"/>
                </a:lnTo>
                <a:lnTo>
                  <a:pt x="1027514" y="2467720"/>
                </a:lnTo>
                <a:lnTo>
                  <a:pt x="982860" y="2383769"/>
                </a:lnTo>
                <a:cubicBezTo>
                  <a:pt x="976568" y="2377238"/>
                  <a:pt x="973423" y="2370707"/>
                  <a:pt x="967131" y="2364177"/>
                </a:cubicBezTo>
                <a:cubicBezTo>
                  <a:pt x="948255" y="2341320"/>
                  <a:pt x="923086" y="2318461"/>
                  <a:pt x="907354" y="2292337"/>
                </a:cubicBezTo>
                <a:cubicBezTo>
                  <a:pt x="901062" y="2282539"/>
                  <a:pt x="897918" y="2276012"/>
                  <a:pt x="891626" y="2266214"/>
                </a:cubicBezTo>
                <a:cubicBezTo>
                  <a:pt x="853873" y="2191107"/>
                  <a:pt x="857017" y="2135596"/>
                  <a:pt x="853873" y="2096411"/>
                </a:cubicBezTo>
                <a:cubicBezTo>
                  <a:pt x="853873" y="2089880"/>
                  <a:pt x="850725" y="2080085"/>
                  <a:pt x="850725" y="2073554"/>
                </a:cubicBezTo>
                <a:cubicBezTo>
                  <a:pt x="844433" y="2034366"/>
                  <a:pt x="812972" y="2018040"/>
                  <a:pt x="674546" y="2011509"/>
                </a:cubicBezTo>
                <a:cubicBezTo>
                  <a:pt x="501514" y="2001711"/>
                  <a:pt x="419716" y="2008246"/>
                  <a:pt x="290726" y="1988650"/>
                </a:cubicBezTo>
                <a:cubicBezTo>
                  <a:pt x="278142" y="1985386"/>
                  <a:pt x="262413" y="1985386"/>
                  <a:pt x="249829" y="1978855"/>
                </a:cubicBezTo>
                <a:cubicBezTo>
                  <a:pt x="237245" y="1972324"/>
                  <a:pt x="224660" y="1959262"/>
                  <a:pt x="215221" y="1949468"/>
                </a:cubicBezTo>
                <a:cubicBezTo>
                  <a:pt x="164884" y="1887423"/>
                  <a:pt x="146007" y="1825378"/>
                  <a:pt x="180616" y="1753538"/>
                </a:cubicBezTo>
                <a:cubicBezTo>
                  <a:pt x="196344" y="1720884"/>
                  <a:pt x="221513" y="1688229"/>
                  <a:pt x="218368" y="1649048"/>
                </a:cubicBezTo>
                <a:cubicBezTo>
                  <a:pt x="215221" y="1626188"/>
                  <a:pt x="202636" y="1603328"/>
                  <a:pt x="196344" y="1583739"/>
                </a:cubicBezTo>
                <a:cubicBezTo>
                  <a:pt x="183760" y="1544550"/>
                  <a:pt x="193200" y="1495570"/>
                  <a:pt x="224660" y="1466180"/>
                </a:cubicBezTo>
                <a:cubicBezTo>
                  <a:pt x="230953" y="1466180"/>
                  <a:pt x="224660" y="1459649"/>
                  <a:pt x="221513" y="1459649"/>
                </a:cubicBezTo>
                <a:cubicBezTo>
                  <a:pt x="171176" y="1449854"/>
                  <a:pt x="136571" y="1391076"/>
                  <a:pt x="149155" y="1338829"/>
                </a:cubicBezTo>
                <a:cubicBezTo>
                  <a:pt x="155447" y="1315970"/>
                  <a:pt x="168031" y="1293113"/>
                  <a:pt x="168031" y="1266990"/>
                </a:cubicBezTo>
                <a:cubicBezTo>
                  <a:pt x="168031" y="1263723"/>
                  <a:pt x="168031" y="1257195"/>
                  <a:pt x="164884" y="1253928"/>
                </a:cubicBezTo>
                <a:cubicBezTo>
                  <a:pt x="161739" y="1250661"/>
                  <a:pt x="152299" y="1250661"/>
                  <a:pt x="149155" y="1250661"/>
                </a:cubicBezTo>
                <a:cubicBezTo>
                  <a:pt x="92526" y="1257195"/>
                  <a:pt x="23312" y="1237599"/>
                  <a:pt x="4436" y="1182088"/>
                </a:cubicBezTo>
                <a:cubicBezTo>
                  <a:pt x="-5004" y="1152698"/>
                  <a:pt x="1288" y="1116780"/>
                  <a:pt x="17020" y="1090656"/>
                </a:cubicBezTo>
                <a:cubicBezTo>
                  <a:pt x="32749" y="1061269"/>
                  <a:pt x="54773" y="1038409"/>
                  <a:pt x="73649" y="1015549"/>
                </a:cubicBezTo>
                <a:cubicBezTo>
                  <a:pt x="136571" y="940446"/>
                  <a:pt x="186908" y="852278"/>
                  <a:pt x="224660" y="760845"/>
                </a:cubicBezTo>
                <a:cubicBezTo>
                  <a:pt x="227805" y="747784"/>
                  <a:pt x="234097" y="737989"/>
                  <a:pt x="234097" y="724927"/>
                </a:cubicBezTo>
                <a:cubicBezTo>
                  <a:pt x="234097" y="708598"/>
                  <a:pt x="227805" y="695537"/>
                  <a:pt x="221513" y="679211"/>
                </a:cubicBezTo>
                <a:cubicBezTo>
                  <a:pt x="186908" y="581248"/>
                  <a:pt x="240389" y="473490"/>
                  <a:pt x="268705" y="375527"/>
                </a:cubicBezTo>
                <a:cubicBezTo>
                  <a:pt x="284434" y="326544"/>
                  <a:pt x="312750" y="274297"/>
                  <a:pt x="337919" y="222050"/>
                </a:cubicBezTo>
                <a:cubicBezTo>
                  <a:pt x="347355" y="199190"/>
                  <a:pt x="426008" y="48983"/>
                  <a:pt x="435445" y="26124"/>
                </a:cubicBezTo>
                <a:cubicBezTo>
                  <a:pt x="438593" y="19593"/>
                  <a:pt x="441737" y="16329"/>
                  <a:pt x="444885" y="9795"/>
                </a:cubicBezTo>
                <a:cubicBezTo>
                  <a:pt x="444885" y="117556"/>
                  <a:pt x="834996" y="202457"/>
                  <a:pt x="1316342" y="202457"/>
                </a:cubicBezTo>
                <a:cubicBezTo>
                  <a:pt x="1800836" y="192659"/>
                  <a:pt x="2190947" y="104494"/>
                  <a:pt x="219094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1F395D6-1FBC-37B2-8CE3-71C027F111DE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C8F6B35-5F25-E675-73FC-D4CA0602C809}"/>
              </a:ext>
            </a:extLst>
          </p:cNvPr>
          <p:cNvSpPr txBox="1"/>
          <p:nvPr/>
        </p:nvSpPr>
        <p:spPr>
          <a:xfrm>
            <a:off x="7960425" y="737495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A1C23D-C92B-BDAB-B8DC-6257BA1398B6}"/>
              </a:ext>
            </a:extLst>
          </p:cNvPr>
          <p:cNvSpPr txBox="1"/>
          <p:nvPr/>
        </p:nvSpPr>
        <p:spPr>
          <a:xfrm>
            <a:off x="7559635" y="2952245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973722-62E8-462A-FA45-444A7BC2B796}"/>
              </a:ext>
            </a:extLst>
          </p:cNvPr>
          <p:cNvSpPr txBox="1"/>
          <p:nvPr/>
        </p:nvSpPr>
        <p:spPr>
          <a:xfrm>
            <a:off x="575431" y="737495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30EE9B4-6807-E74A-EED7-FC13747D3485}"/>
              </a:ext>
            </a:extLst>
          </p:cNvPr>
          <p:cNvSpPr txBox="1"/>
          <p:nvPr/>
        </p:nvSpPr>
        <p:spPr>
          <a:xfrm>
            <a:off x="457763" y="3088162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1444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6" grpId="0" animBg="1"/>
      <p:bldP spid="18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4682C9-71C2-D516-1F54-AC4D864424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2D30C83-8302-3489-6DC2-4F366BFBD657}"/>
              </a:ext>
            </a:extLst>
          </p:cNvPr>
          <p:cNvSpPr/>
          <p:nvPr/>
        </p:nvSpPr>
        <p:spPr>
          <a:xfrm>
            <a:off x="1416051" y="3321496"/>
            <a:ext cx="237995" cy="237995"/>
          </a:xfrm>
          <a:prstGeom prst="ellipse">
            <a:avLst/>
          </a:prstGeom>
          <a:solidFill>
            <a:srgbClr val="1835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AA28AA3-E57A-E473-8E70-95EB6BE432C1}"/>
              </a:ext>
            </a:extLst>
          </p:cNvPr>
          <p:cNvSpPr/>
          <p:nvPr/>
        </p:nvSpPr>
        <p:spPr>
          <a:xfrm>
            <a:off x="1418190" y="4599788"/>
            <a:ext cx="237995" cy="237995"/>
          </a:xfrm>
          <a:prstGeom prst="ellipse">
            <a:avLst/>
          </a:prstGeom>
          <a:solidFill>
            <a:srgbClr val="1835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6D62CFE-8941-618E-80DA-EF4D899D3E3D}"/>
              </a:ext>
            </a:extLst>
          </p:cNvPr>
          <p:cNvSpPr/>
          <p:nvPr/>
        </p:nvSpPr>
        <p:spPr>
          <a:xfrm>
            <a:off x="7392031" y="2103899"/>
            <a:ext cx="237995" cy="237995"/>
          </a:xfrm>
          <a:prstGeom prst="ellipse">
            <a:avLst/>
          </a:prstGeom>
          <a:solidFill>
            <a:srgbClr val="1835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6AD9C3D-B47D-B6E4-E9F0-8421807435AE}"/>
              </a:ext>
            </a:extLst>
          </p:cNvPr>
          <p:cNvSpPr/>
          <p:nvPr/>
        </p:nvSpPr>
        <p:spPr>
          <a:xfrm>
            <a:off x="7394170" y="3382191"/>
            <a:ext cx="237995" cy="237995"/>
          </a:xfrm>
          <a:prstGeom prst="ellipse">
            <a:avLst/>
          </a:prstGeom>
          <a:solidFill>
            <a:srgbClr val="1835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F173635-3229-A6E1-A2DB-D07B2D868B4B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049565-40D6-D3C6-74DC-1AEC87D94E92}"/>
              </a:ext>
            </a:extLst>
          </p:cNvPr>
          <p:cNvSpPr txBox="1"/>
          <p:nvPr/>
        </p:nvSpPr>
        <p:spPr>
          <a:xfrm>
            <a:off x="7921406" y="1319316"/>
            <a:ext cx="309067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E5ADD1-62E1-1DA3-72D3-5F22A4B748FD}"/>
              </a:ext>
            </a:extLst>
          </p:cNvPr>
          <p:cNvSpPr txBox="1"/>
          <p:nvPr/>
        </p:nvSpPr>
        <p:spPr>
          <a:xfrm>
            <a:off x="7630026" y="2816457"/>
            <a:ext cx="287513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E116CE-BA10-40B4-83EE-CCC108528011}"/>
              </a:ext>
            </a:extLst>
          </p:cNvPr>
          <p:cNvSpPr txBox="1"/>
          <p:nvPr/>
        </p:nvSpPr>
        <p:spPr>
          <a:xfrm>
            <a:off x="1943150" y="2728453"/>
            <a:ext cx="309067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62D713-1BB1-BE00-631B-DCF930BF4A80}"/>
              </a:ext>
            </a:extLst>
          </p:cNvPr>
          <p:cNvSpPr txBox="1"/>
          <p:nvPr/>
        </p:nvSpPr>
        <p:spPr>
          <a:xfrm>
            <a:off x="1698708" y="4225594"/>
            <a:ext cx="2828196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BE32570-808F-DDA8-4A64-5021DCC9875F}"/>
              </a:ext>
            </a:extLst>
          </p:cNvPr>
          <p:cNvGrpSpPr/>
          <p:nvPr/>
        </p:nvGrpSpPr>
        <p:grpSpPr>
          <a:xfrm>
            <a:off x="1430565" y="1859365"/>
            <a:ext cx="9353520" cy="3630385"/>
            <a:chOff x="1430565" y="1859365"/>
            <a:chExt cx="9353520" cy="3630385"/>
          </a:xfrm>
        </p:grpSpPr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C3CA9787-E143-33BF-56F0-717263B458A3}"/>
                </a:ext>
              </a:extLst>
            </p:cNvPr>
            <p:cNvSpPr/>
            <p:nvPr/>
          </p:nvSpPr>
          <p:spPr>
            <a:xfrm rot="15034056">
              <a:off x="5345166" y="3292515"/>
              <a:ext cx="1197426" cy="653115"/>
            </a:xfrm>
            <a:prstGeom prst="triangle">
              <a:avLst/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aseline="-25000">
                <a:solidFill>
                  <a:schemeClr val="tx1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C8B52F5C-BC5F-FE1C-4AC5-754E6ADB11AE}"/>
                </a:ext>
              </a:extLst>
            </p:cNvPr>
            <p:cNvGrpSpPr/>
            <p:nvPr/>
          </p:nvGrpSpPr>
          <p:grpSpPr>
            <a:xfrm>
              <a:off x="1430565" y="1859365"/>
              <a:ext cx="9353520" cy="3630385"/>
              <a:chOff x="1430565" y="1859365"/>
              <a:chExt cx="9353520" cy="3630385"/>
            </a:xfrm>
          </p:grpSpPr>
          <p:sp>
            <p:nvSpPr>
              <p:cNvPr id="8" name="Block Arc 7">
                <a:extLst>
                  <a:ext uri="{FF2B5EF4-FFF2-40B4-BE49-F238E27FC236}">
                    <a16:creationId xmlns:a16="http://schemas.microsoft.com/office/drawing/2014/main" id="{083F07F5-919B-E5D9-B743-E7C2F406D007}"/>
                  </a:ext>
                </a:extLst>
              </p:cNvPr>
              <p:cNvSpPr/>
              <p:nvPr/>
            </p:nvSpPr>
            <p:spPr>
              <a:xfrm rot="16200000">
                <a:off x="5076349" y="3201937"/>
                <a:ext cx="2051050" cy="2051050"/>
              </a:xfrm>
              <a:prstGeom prst="blockArc">
                <a:avLst>
                  <a:gd name="adj1" fmla="val 10800000"/>
                  <a:gd name="adj2" fmla="val 21592998"/>
                  <a:gd name="adj3" fmla="val 3539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Isosceles Triangle 2">
                <a:extLst>
                  <a:ext uri="{FF2B5EF4-FFF2-40B4-BE49-F238E27FC236}">
                    <a16:creationId xmlns:a16="http://schemas.microsoft.com/office/drawing/2014/main" id="{D486E6B4-15BD-328C-91D5-286CA1188E05}"/>
                  </a:ext>
                </a:extLst>
              </p:cNvPr>
              <p:cNvSpPr/>
              <p:nvPr/>
            </p:nvSpPr>
            <p:spPr>
              <a:xfrm rot="5400000">
                <a:off x="9858815" y="4564479"/>
                <a:ext cx="1197426" cy="653115"/>
              </a:xfrm>
              <a:prstGeom prst="triangle">
                <a:avLst/>
              </a:prstGeom>
              <a:solidFill>
                <a:srgbClr val="18355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baseline="-25000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F5F8C352-DDA7-535E-0715-D12E6A8DD9B3}"/>
                  </a:ext>
                </a:extLst>
              </p:cNvPr>
              <p:cNvSpPr/>
              <p:nvPr/>
            </p:nvSpPr>
            <p:spPr>
              <a:xfrm rot="10800000">
                <a:off x="7791190" y="4529086"/>
                <a:ext cx="2442574" cy="723900"/>
              </a:xfrm>
              <a:prstGeom prst="rect">
                <a:avLst/>
              </a:prstGeom>
              <a:solidFill>
                <a:srgbClr val="18355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20AD41D-253B-747F-2E0E-DE611BB974FF}"/>
                  </a:ext>
                </a:extLst>
              </p:cNvPr>
              <p:cNvSpPr/>
              <p:nvPr/>
            </p:nvSpPr>
            <p:spPr>
              <a:xfrm>
                <a:off x="3683453" y="1859365"/>
                <a:ext cx="2412547" cy="723900"/>
              </a:xfrm>
              <a:prstGeom prst="rect">
                <a:avLst/>
              </a:prstGeom>
              <a:solidFill>
                <a:srgbClr val="18355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D8E9001-4E5E-0E62-B752-9BC8C22E936F}"/>
                  </a:ext>
                </a:extLst>
              </p:cNvPr>
              <p:cNvSpPr/>
              <p:nvPr/>
            </p:nvSpPr>
            <p:spPr>
              <a:xfrm rot="10800000">
                <a:off x="6095999" y="4529086"/>
                <a:ext cx="1695190" cy="7239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66D285C-C434-BA5B-501D-63E841332C55}"/>
                  </a:ext>
                </a:extLst>
              </p:cNvPr>
              <p:cNvSpPr/>
              <p:nvPr/>
            </p:nvSpPr>
            <p:spPr>
              <a:xfrm>
                <a:off x="1430565" y="1861772"/>
                <a:ext cx="2412547" cy="7239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" name="Isosceles Triangle 10">
                <a:extLst>
                  <a:ext uri="{FF2B5EF4-FFF2-40B4-BE49-F238E27FC236}">
                    <a16:creationId xmlns:a16="http://schemas.microsoft.com/office/drawing/2014/main" id="{FF1EB96C-761E-4CBA-0216-2BAA6417F166}"/>
                  </a:ext>
                </a:extLst>
              </p:cNvPr>
              <p:cNvSpPr/>
              <p:nvPr/>
            </p:nvSpPr>
            <p:spPr>
              <a:xfrm rot="5400000">
                <a:off x="7386759" y="4499616"/>
                <a:ext cx="1197426" cy="65311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baseline="-2500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Block Arc 5">
                <a:extLst>
                  <a:ext uri="{FF2B5EF4-FFF2-40B4-BE49-F238E27FC236}">
                    <a16:creationId xmlns:a16="http://schemas.microsoft.com/office/drawing/2014/main" id="{3E6B9F48-632B-44A5-B418-5FB7B30B261F}"/>
                  </a:ext>
                </a:extLst>
              </p:cNvPr>
              <p:cNvSpPr/>
              <p:nvPr/>
            </p:nvSpPr>
            <p:spPr>
              <a:xfrm rot="5400000">
                <a:off x="5033826" y="1859365"/>
                <a:ext cx="2051050" cy="2051050"/>
              </a:xfrm>
              <a:prstGeom prst="blockArc">
                <a:avLst>
                  <a:gd name="adj1" fmla="val 10800000"/>
                  <a:gd name="adj2" fmla="val 21592998"/>
                  <a:gd name="adj3" fmla="val 35398"/>
                </a:avLst>
              </a:prstGeom>
              <a:solidFill>
                <a:srgbClr val="18355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095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7" grpId="0"/>
      <p:bldP spid="18" grpId="0"/>
      <p:bldP spid="19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738AC0-927F-A50D-B600-E05E2FAB1C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27</a:t>
            </a:fld>
            <a:endParaRPr lang="en-US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9F90F5D-630B-AB86-5C5A-BC9F075E5F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023155"/>
              </p:ext>
            </p:extLst>
          </p:nvPr>
        </p:nvGraphicFramePr>
        <p:xfrm>
          <a:off x="5984240" y="958204"/>
          <a:ext cx="5757297" cy="4528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8F7763DC-BD6C-C84E-1EBA-FD85E2995355}"/>
              </a:ext>
            </a:extLst>
          </p:cNvPr>
          <p:cNvSpPr/>
          <p:nvPr/>
        </p:nvSpPr>
        <p:spPr>
          <a:xfrm>
            <a:off x="753003" y="1522610"/>
            <a:ext cx="4700991" cy="14847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Low"/>
            <a:endParaRPr lang="ko-KR" altLang="en-US" sz="27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3CF41D-7A8F-A8A3-3146-5D2C38EC614D}"/>
              </a:ext>
            </a:extLst>
          </p:cNvPr>
          <p:cNvSpPr/>
          <p:nvPr/>
        </p:nvSpPr>
        <p:spPr>
          <a:xfrm>
            <a:off x="753003" y="5263749"/>
            <a:ext cx="4700991" cy="14847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Low"/>
            <a:endParaRPr lang="ko-KR" altLang="en-US" sz="27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58FA31-7F36-4A30-33B6-D363E657CEAC}"/>
              </a:ext>
            </a:extLst>
          </p:cNvPr>
          <p:cNvSpPr txBox="1"/>
          <p:nvPr/>
        </p:nvSpPr>
        <p:spPr>
          <a:xfrm>
            <a:off x="619761" y="1743764"/>
            <a:ext cx="4941444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2861D4-5AF8-561F-0AD3-0188A4A5AD4B}"/>
              </a:ext>
            </a:extLst>
          </p:cNvPr>
          <p:cNvSpPr txBox="1"/>
          <p:nvPr/>
        </p:nvSpPr>
        <p:spPr>
          <a:xfrm>
            <a:off x="619761" y="2639080"/>
            <a:ext cx="4941444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7B7506-E88F-DDF2-BC34-CDD72DF50FE5}"/>
              </a:ext>
            </a:extLst>
          </p:cNvPr>
          <p:cNvSpPr txBox="1"/>
          <p:nvPr/>
        </p:nvSpPr>
        <p:spPr>
          <a:xfrm>
            <a:off x="619761" y="3534396"/>
            <a:ext cx="4941444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014996-7822-886A-A408-336039C27516}"/>
              </a:ext>
            </a:extLst>
          </p:cNvPr>
          <p:cNvSpPr txBox="1"/>
          <p:nvPr/>
        </p:nvSpPr>
        <p:spPr>
          <a:xfrm>
            <a:off x="619761" y="4429711"/>
            <a:ext cx="4941444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4A2DC08-C516-81F7-B96B-CB02491B5EE8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30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 animBg="1"/>
      <p:bldP spid="5" grpId="0" animBg="1"/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075D60B-6397-3861-F3B8-D1C4C49E267C}"/>
              </a:ext>
            </a:extLst>
          </p:cNvPr>
          <p:cNvSpPr/>
          <p:nvPr/>
        </p:nvSpPr>
        <p:spPr>
          <a:xfrm>
            <a:off x="7729111" y="2077498"/>
            <a:ext cx="2717649" cy="2703003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فصل </a:t>
            </a:r>
          </a:p>
          <a:p>
            <a:pPr lvl="0" algn="ctr" rtl="1">
              <a:spcAft>
                <a:spcPts val="600"/>
              </a:spcAft>
              <a:defRPr/>
            </a:pPr>
            <a:r>
              <a:rPr lang="fa-IR" sz="4800" b="1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پنجم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011780-8ECC-8276-A5F2-3A926E084B49}"/>
              </a:ext>
            </a:extLst>
          </p:cNvPr>
          <p:cNvSpPr txBox="1"/>
          <p:nvPr/>
        </p:nvSpPr>
        <p:spPr>
          <a:xfrm>
            <a:off x="392038" y="2239980"/>
            <a:ext cx="6089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</a:t>
            </a:r>
            <a:r>
              <a:rPr lang="fa-IR" sz="48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8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22835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747CB6-42B8-9B67-D09D-CD8AF44B8F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C05E72-B048-E57D-4CB5-2966F1072DF9}"/>
              </a:ext>
            </a:extLst>
          </p:cNvPr>
          <p:cNvSpPr txBox="1"/>
          <p:nvPr/>
        </p:nvSpPr>
        <p:spPr>
          <a:xfrm>
            <a:off x="6452180" y="1022508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DE9CFC-509D-0C95-C478-9B8A8E7319FF}"/>
              </a:ext>
            </a:extLst>
          </p:cNvPr>
          <p:cNvSpPr txBox="1"/>
          <p:nvPr/>
        </p:nvSpPr>
        <p:spPr>
          <a:xfrm>
            <a:off x="734982" y="1022507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F8DA46F-498C-BCC9-7641-EECCD209C8CE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3558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AF5B33F-E505-2F64-0EC7-CAC0806AE76D}"/>
              </a:ext>
            </a:extLst>
          </p:cNvPr>
          <p:cNvSpPr/>
          <p:nvPr/>
        </p:nvSpPr>
        <p:spPr>
          <a:xfrm>
            <a:off x="1732344" y="162048"/>
            <a:ext cx="8727311" cy="648182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8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FB74A04-F45C-44E2-1E82-3CE42082F9AE}"/>
              </a:ext>
            </a:extLst>
          </p:cNvPr>
          <p:cNvGrpSpPr/>
          <p:nvPr/>
        </p:nvGrpSpPr>
        <p:grpSpPr>
          <a:xfrm>
            <a:off x="232869" y="1565660"/>
            <a:ext cx="11694056" cy="4196966"/>
            <a:chOff x="613733" y="1943220"/>
            <a:chExt cx="10674324" cy="3830980"/>
          </a:xfrm>
        </p:grpSpPr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4" name="Section Zoom 3">
                  <a:extLst>
                    <a:ext uri="{FF2B5EF4-FFF2-40B4-BE49-F238E27FC236}">
                      <a16:creationId xmlns:a16="http://schemas.microsoft.com/office/drawing/2014/main" id="{79261AFC-ADBE-BDAA-B399-D6F90C30600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432546921"/>
                    </p:ext>
                  </p:extLst>
                </p:nvPr>
              </p:nvGraphicFramePr>
              <p:xfrm>
                <a:off x="7593868" y="1943220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E1E56ACC-9AA2-4335-9C48-B27E70AF072C}">
                      <psez:zmPr id="{C71813CA-8ED3-4BA5-B068-17AC7BD920BE}" transitionDur="1000">
                        <p166:blipFill xmlns:p166="http://schemas.microsoft.com/office/powerpoint/2016/6/main">
                          <a:blip r:embed="rId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3339179" cy="1878292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18355A"/>
                            </a:solidFill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4" name="Section Zoom 3">
                  <a:hlinkClick r:id="rId3" action="ppaction://hlinksldjump"/>
                  <a:extLst>
                    <a:ext uri="{FF2B5EF4-FFF2-40B4-BE49-F238E27FC236}">
                      <a16:creationId xmlns:a16="http://schemas.microsoft.com/office/drawing/2014/main" id="{79261AFC-ADBE-BDAA-B399-D6F90C30600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879825" y="1565660"/>
                  <a:ext cx="3339179" cy="1878292"/>
                </a:xfrm>
                <a:prstGeom prst="rect">
                  <a:avLst/>
                </a:prstGeom>
                <a:ln w="38100">
                  <a:solidFill>
                    <a:srgbClr val="18355A"/>
                  </a:solidFill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6" name="Section Zoom 5">
                  <a:extLst>
                    <a:ext uri="{FF2B5EF4-FFF2-40B4-BE49-F238E27FC236}">
                      <a16:creationId xmlns:a16="http://schemas.microsoft.com/office/drawing/2014/main" id="{1B70F677-589C-9594-D543-F99BC5294CEC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706983198"/>
                    </p:ext>
                  </p:extLst>
                </p:nvPr>
              </p:nvGraphicFramePr>
              <p:xfrm>
                <a:off x="4215992" y="1943220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8A3AE60C-F25D-43CF-8310-384A5551F849}">
                      <psez:zmPr id="{0E093A31-2682-4666-8AD0-5B17931646CD}" transitionDur="1000">
                        <p166:blipFill xmlns:p166="http://schemas.microsoft.com/office/powerpoint/2016/6/main">
                          <a:blip r:embed="rId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3339179" cy="1878292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18355A"/>
                            </a:solidFill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6" name="Section Zoom 5">
                  <a:hlinkClick r:id="rId6" action="ppaction://hlinksldjump"/>
                  <a:extLst>
                    <a:ext uri="{FF2B5EF4-FFF2-40B4-BE49-F238E27FC236}">
                      <a16:creationId xmlns:a16="http://schemas.microsoft.com/office/drawing/2014/main" id="{1B70F677-589C-9594-D543-F99BC5294CEC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179256" y="1565660"/>
                  <a:ext cx="3339179" cy="1878292"/>
                </a:xfrm>
                <a:prstGeom prst="rect">
                  <a:avLst/>
                </a:prstGeom>
                <a:ln w="38100">
                  <a:solidFill>
                    <a:srgbClr val="18355A"/>
                  </a:solidFill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8" name="Section Zoom 7">
                  <a:extLst>
                    <a:ext uri="{FF2B5EF4-FFF2-40B4-BE49-F238E27FC236}">
                      <a16:creationId xmlns:a16="http://schemas.microsoft.com/office/drawing/2014/main" id="{FD0CA2B5-F361-D1D0-D8E0-BB04B8EC0E6E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162787550"/>
                    </p:ext>
                  </p:extLst>
                </p:nvPr>
              </p:nvGraphicFramePr>
              <p:xfrm>
                <a:off x="613733" y="1943220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BA86084A-DB80-4F6A-A4B0-16C58AC8DA92}">
                      <psez:zmPr id="{25CA1A71-6A65-42E8-8872-09C9BB62A4DE}" transitionDur="1000">
                        <p166:blipFill xmlns:p166="http://schemas.microsoft.com/office/powerpoint/2016/6/main">
                          <a:blip r:embed="rId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3339179" cy="1878292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18355A"/>
                            </a:solidFill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8" name="Section Zoom 7">
                  <a:hlinkClick r:id="rId9" action="ppaction://hlinksldjump"/>
                  <a:extLst>
                    <a:ext uri="{FF2B5EF4-FFF2-40B4-BE49-F238E27FC236}">
                      <a16:creationId xmlns:a16="http://schemas.microsoft.com/office/drawing/2014/main" id="{FD0CA2B5-F361-D1D0-D8E0-BB04B8EC0E6E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32869" y="1565660"/>
                  <a:ext cx="3339179" cy="1878292"/>
                </a:xfrm>
                <a:prstGeom prst="rect">
                  <a:avLst/>
                </a:prstGeom>
                <a:ln w="38100">
                  <a:solidFill>
                    <a:srgbClr val="18355A"/>
                  </a:solidFill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10" name="Section Zoom 9">
                  <a:extLst>
                    <a:ext uri="{FF2B5EF4-FFF2-40B4-BE49-F238E27FC236}">
                      <a16:creationId xmlns:a16="http://schemas.microsoft.com/office/drawing/2014/main" id="{77FABA8E-9960-9CF4-4E86-80B5E8F35143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2219672"/>
                    </p:ext>
                  </p:extLst>
                </p:nvPr>
              </p:nvGraphicFramePr>
              <p:xfrm>
                <a:off x="8240057" y="4059700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0FCAE050-49A6-421B-969B-DCBF9801AC2D}">
                      <psez:zmPr id="{8A8BF2C1-38BB-4D41-B81B-8407C393F0DA}" transitionDur="1000">
                        <p166:blipFill xmlns:p166="http://schemas.microsoft.com/office/powerpoint/2016/6/main">
                          <a:blip r:embed="rId11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3339179" cy="1878292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18355A"/>
                            </a:solidFill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10" name="Section Zoom 9">
                  <a:hlinkClick r:id="rId12" action="ppaction://hlinksldjump"/>
                  <a:extLst>
                    <a:ext uri="{FF2B5EF4-FFF2-40B4-BE49-F238E27FC236}">
                      <a16:creationId xmlns:a16="http://schemas.microsoft.com/office/drawing/2014/main" id="{77FABA8E-9960-9CF4-4E86-80B5E8F35143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587746" y="3884334"/>
                  <a:ext cx="3339179" cy="1878292"/>
                </a:xfrm>
                <a:prstGeom prst="rect">
                  <a:avLst/>
                </a:prstGeom>
                <a:ln w="38100">
                  <a:solidFill>
                    <a:srgbClr val="18355A"/>
                  </a:solidFill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12" name="Section Zoom 11">
                  <a:extLst>
                    <a:ext uri="{FF2B5EF4-FFF2-40B4-BE49-F238E27FC236}">
                      <a16:creationId xmlns:a16="http://schemas.microsoft.com/office/drawing/2014/main" id="{8CF3CD7C-E93E-7C4C-8097-49871E072683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049650"/>
                    </p:ext>
                  </p:extLst>
                </p:nvPr>
              </p:nvGraphicFramePr>
              <p:xfrm>
                <a:off x="4862178" y="4059700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EEC1907B-8C08-4EED-AABE-2107431CBF0D}">
                      <psez:zmPr id="{AB706F5E-A539-46A0-B351-10FFAF81DD84}" transitionDur="1000">
                        <p166:blipFill xmlns:p166="http://schemas.microsoft.com/office/powerpoint/2016/6/main">
                          <a:blip r:embed="rId14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3339179" cy="1878292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18355A"/>
                            </a:solidFill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12" name="Section Zoom 11">
                  <a:hlinkClick r:id="rId15" action="ppaction://hlinksldjump"/>
                  <a:extLst>
                    <a:ext uri="{FF2B5EF4-FFF2-40B4-BE49-F238E27FC236}">
                      <a16:creationId xmlns:a16="http://schemas.microsoft.com/office/drawing/2014/main" id="{8CF3CD7C-E93E-7C4C-8097-49871E072683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887173" y="3884334"/>
                  <a:ext cx="3339179" cy="1878292"/>
                </a:xfrm>
                <a:prstGeom prst="rect">
                  <a:avLst/>
                </a:prstGeom>
                <a:ln w="38100">
                  <a:solidFill>
                    <a:srgbClr val="18355A"/>
                  </a:solidFill>
                </a:ln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14" name="Section Zoom 13">
                  <a:extLst>
                    <a:ext uri="{FF2B5EF4-FFF2-40B4-BE49-F238E27FC236}">
                      <a16:creationId xmlns:a16="http://schemas.microsoft.com/office/drawing/2014/main" id="{48F66F6B-66AF-D4DF-697D-2626A8D4808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50799374"/>
                    </p:ext>
                  </p:extLst>
                </p:nvPr>
              </p:nvGraphicFramePr>
              <p:xfrm>
                <a:off x="1484305" y="4059700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355BFB38-AE53-42F7-A3F4-B03D4A1F4B3B}">
                      <psez:zmPr id="{55FB82BC-67CC-42E6-B51B-1D854D63E5DD}" transitionDur="1000">
                        <p166:blipFill xmlns:p166="http://schemas.microsoft.com/office/powerpoint/2016/6/main">
                          <a:blip r:embed="rId17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3339179" cy="1878292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18355A"/>
                            </a:solidFill>
                          </a:ln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14" name="Section Zoom 13">
                  <a:hlinkClick r:id="rId18" action="ppaction://hlinksldjump"/>
                  <a:extLst>
                    <a:ext uri="{FF2B5EF4-FFF2-40B4-BE49-F238E27FC236}">
                      <a16:creationId xmlns:a16="http://schemas.microsoft.com/office/drawing/2014/main" id="{48F66F6B-66AF-D4DF-697D-2626A8D4808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186608" y="3884334"/>
                  <a:ext cx="3339179" cy="1878292"/>
                </a:xfrm>
                <a:prstGeom prst="rect">
                  <a:avLst/>
                </a:prstGeom>
                <a:ln w="38100">
                  <a:solidFill>
                    <a:srgbClr val="18355A"/>
                  </a:solidFill>
                </a:ln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270728592"/>
      </p:ext>
    </p:extLst>
  </p:cSld>
  <p:clrMapOvr>
    <a:masterClrMapping/>
  </p:clrMapOvr>
  <p:transition spd="slow"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8A95BE-4946-162E-D7E9-5BD58C8D67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C03EFD3-83CE-DD47-3E76-8CA391C38830}"/>
              </a:ext>
            </a:extLst>
          </p:cNvPr>
          <p:cNvGrpSpPr/>
          <p:nvPr/>
        </p:nvGrpSpPr>
        <p:grpSpPr>
          <a:xfrm>
            <a:off x="1410981" y="1580411"/>
            <a:ext cx="2376652" cy="2376650"/>
            <a:chOff x="882661" y="1520740"/>
            <a:chExt cx="1764246" cy="176424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0B7327D-24A3-B749-261A-3EB20EDBA7C8}"/>
                </a:ext>
              </a:extLst>
            </p:cNvPr>
            <p:cNvGrpSpPr/>
            <p:nvPr/>
          </p:nvGrpSpPr>
          <p:grpSpPr>
            <a:xfrm>
              <a:off x="1081207" y="1719286"/>
              <a:ext cx="1367152" cy="1367151"/>
              <a:chOff x="899592" y="1935673"/>
              <a:chExt cx="1216999" cy="1216999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01E4FD07-63D3-6E76-2206-8374D777BF86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rgbClr val="18355A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rgbClr val="18355A"/>
                  </a:solidFill>
                </a:endParaRP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5527F576-B64E-656F-38EC-D914C97935F3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dirty="0">
                  <a:solidFill>
                    <a:srgbClr val="18355A"/>
                  </a:solidFill>
                </a:endParaRPr>
              </a:p>
            </p:txBody>
          </p:sp>
        </p:grpSp>
        <p:sp>
          <p:nvSpPr>
            <p:cNvPr id="5" name="Pie 8">
              <a:extLst>
                <a:ext uri="{FF2B5EF4-FFF2-40B4-BE49-F238E27FC236}">
                  <a16:creationId xmlns:a16="http://schemas.microsoft.com/office/drawing/2014/main" id="{F531BC33-4100-61CC-D580-C5B78590BFCC}"/>
                </a:ext>
              </a:extLst>
            </p:cNvPr>
            <p:cNvSpPr/>
            <p:nvPr/>
          </p:nvSpPr>
          <p:spPr>
            <a:xfrm>
              <a:off x="882661" y="1520740"/>
              <a:ext cx="1764246" cy="1764245"/>
            </a:xfrm>
            <a:prstGeom prst="pie">
              <a:avLst/>
            </a:prstGeom>
            <a:solidFill>
              <a:srgbClr val="006080">
                <a:alpha val="20000"/>
              </a:srgb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rgbClr val="18355A"/>
                </a:solidFill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DAAED50-377D-A09E-DA0D-DE01BCD616D7}"/>
                </a:ext>
              </a:extLst>
            </p:cNvPr>
            <p:cNvSpPr txBox="1"/>
            <p:nvPr/>
          </p:nvSpPr>
          <p:spPr>
            <a:xfrm>
              <a:off x="1306019" y="2154463"/>
              <a:ext cx="917530" cy="388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2800" b="1" dirty="0">
                  <a:solidFill>
                    <a:srgbClr val="18355A"/>
                  </a:solidFill>
                  <a:cs typeface="B Titr" panose="00000700000000000000" pitchFamily="2" charset="-78"/>
                </a:rPr>
                <a:t>75%</a:t>
              </a:r>
              <a:endParaRPr lang="ko-KR" altLang="en-US" sz="2800" b="1" dirty="0">
                <a:solidFill>
                  <a:srgbClr val="18355A"/>
                </a:solidFill>
                <a:cs typeface="B Titr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DD8BF3E-CB5C-967F-89CF-E1E134CB39BA}"/>
              </a:ext>
            </a:extLst>
          </p:cNvPr>
          <p:cNvGrpSpPr/>
          <p:nvPr/>
        </p:nvGrpSpPr>
        <p:grpSpPr>
          <a:xfrm>
            <a:off x="5052520" y="1580411"/>
            <a:ext cx="2376652" cy="2376650"/>
            <a:chOff x="3691081" y="1508532"/>
            <a:chExt cx="1764246" cy="176424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6F03435-F950-AE63-EB85-3E0D374CC3E8}"/>
                </a:ext>
              </a:extLst>
            </p:cNvPr>
            <p:cNvGrpSpPr/>
            <p:nvPr/>
          </p:nvGrpSpPr>
          <p:grpSpPr>
            <a:xfrm>
              <a:off x="3889627" y="1707078"/>
              <a:ext cx="1367152" cy="1367151"/>
              <a:chOff x="899592" y="1935673"/>
              <a:chExt cx="1216999" cy="1216999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D601D6EB-55E5-ECEB-D5B0-56A6A1D961B2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rgbClr val="2567B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rgbClr val="18355A"/>
                  </a:solidFill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80908A07-42E7-B767-9FD6-E142B5CEA5B5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dirty="0">
                  <a:solidFill>
                    <a:srgbClr val="18355A"/>
                  </a:solidFill>
                </a:endParaRPr>
              </a:p>
            </p:txBody>
          </p:sp>
        </p:grpSp>
        <p:sp>
          <p:nvSpPr>
            <p:cNvPr id="11" name="Pie 28">
              <a:extLst>
                <a:ext uri="{FF2B5EF4-FFF2-40B4-BE49-F238E27FC236}">
                  <a16:creationId xmlns:a16="http://schemas.microsoft.com/office/drawing/2014/main" id="{3E3F8C32-C70D-69BB-E866-97CA79DA0911}"/>
                </a:ext>
              </a:extLst>
            </p:cNvPr>
            <p:cNvSpPr/>
            <p:nvPr/>
          </p:nvSpPr>
          <p:spPr>
            <a:xfrm>
              <a:off x="3691081" y="1508532"/>
              <a:ext cx="1764246" cy="1764245"/>
            </a:xfrm>
            <a:prstGeom prst="pie">
              <a:avLst>
                <a:gd name="adj1" fmla="val 2214697"/>
                <a:gd name="adj2" fmla="val 16200000"/>
              </a:avLst>
            </a:prstGeom>
            <a:solidFill>
              <a:srgbClr val="2567B2">
                <a:alpha val="20000"/>
              </a:srgb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rgbClr val="18355A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B486969-3925-536C-42B2-027E7CE8783E}"/>
                </a:ext>
              </a:extLst>
            </p:cNvPr>
            <p:cNvSpPr txBox="1"/>
            <p:nvPr/>
          </p:nvSpPr>
          <p:spPr>
            <a:xfrm>
              <a:off x="4078524" y="2142255"/>
              <a:ext cx="989360" cy="388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2800" b="1" dirty="0">
                  <a:solidFill>
                    <a:srgbClr val="18355A"/>
                  </a:solidFill>
                  <a:cs typeface="B Titr" panose="00000700000000000000" pitchFamily="2" charset="-78"/>
                </a:rPr>
                <a:t>60%</a:t>
              </a:r>
              <a:endParaRPr lang="ko-KR" altLang="en-US" sz="2800" b="1" dirty="0">
                <a:solidFill>
                  <a:srgbClr val="18355A"/>
                </a:solidFill>
                <a:cs typeface="B Titr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8A2E8C6-2297-86CD-7FCD-82AA98200B11}"/>
              </a:ext>
            </a:extLst>
          </p:cNvPr>
          <p:cNvGrpSpPr/>
          <p:nvPr/>
        </p:nvGrpSpPr>
        <p:grpSpPr>
          <a:xfrm>
            <a:off x="8694059" y="1580411"/>
            <a:ext cx="2376652" cy="2376650"/>
            <a:chOff x="6499499" y="1496325"/>
            <a:chExt cx="1764246" cy="1764245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2B63ACA-C1FA-8A76-2D38-65E9CFAB4E6E}"/>
                </a:ext>
              </a:extLst>
            </p:cNvPr>
            <p:cNvGrpSpPr/>
            <p:nvPr/>
          </p:nvGrpSpPr>
          <p:grpSpPr>
            <a:xfrm>
              <a:off x="6698045" y="1694871"/>
              <a:ext cx="1367152" cy="1367151"/>
              <a:chOff x="899592" y="1935673"/>
              <a:chExt cx="1216999" cy="1216999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C30D7080-C09D-8726-A6D2-50D08D2CF6A8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rgbClr val="18355A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rgbClr val="18355A"/>
                  </a:solidFill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D061351-DCBE-ED23-A5A9-E64AD5FD84FF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dirty="0">
                  <a:solidFill>
                    <a:srgbClr val="18355A"/>
                  </a:solidFill>
                </a:endParaRPr>
              </a:p>
            </p:txBody>
          </p:sp>
        </p:grpSp>
        <p:sp>
          <p:nvSpPr>
            <p:cNvPr id="17" name="Pie 34">
              <a:extLst>
                <a:ext uri="{FF2B5EF4-FFF2-40B4-BE49-F238E27FC236}">
                  <a16:creationId xmlns:a16="http://schemas.microsoft.com/office/drawing/2014/main" id="{2222509B-72F8-008C-A150-BD76E53E560A}"/>
                </a:ext>
              </a:extLst>
            </p:cNvPr>
            <p:cNvSpPr/>
            <p:nvPr/>
          </p:nvSpPr>
          <p:spPr>
            <a:xfrm>
              <a:off x="6499499" y="1496325"/>
              <a:ext cx="1764246" cy="1764245"/>
            </a:xfrm>
            <a:prstGeom prst="pie">
              <a:avLst>
                <a:gd name="adj1" fmla="val 18935849"/>
                <a:gd name="adj2" fmla="val 16200000"/>
              </a:avLst>
            </a:prstGeom>
            <a:solidFill>
              <a:srgbClr val="013F52">
                <a:alpha val="20000"/>
              </a:srgb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rgbClr val="18355A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5E75D37-5499-03D2-ACAB-2B55A9735EFB}"/>
                </a:ext>
              </a:extLst>
            </p:cNvPr>
            <p:cNvSpPr txBox="1"/>
            <p:nvPr/>
          </p:nvSpPr>
          <p:spPr>
            <a:xfrm>
              <a:off x="6912573" y="2130048"/>
              <a:ext cx="938098" cy="388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2800" b="1" dirty="0">
                  <a:solidFill>
                    <a:srgbClr val="18355A"/>
                  </a:solidFill>
                  <a:cs typeface="B Titr" panose="00000700000000000000" pitchFamily="2" charset="-78"/>
                </a:rPr>
                <a:t>85%</a:t>
              </a:r>
              <a:endParaRPr lang="ko-KR" altLang="en-US" sz="2800" b="1" dirty="0">
                <a:solidFill>
                  <a:srgbClr val="18355A"/>
                </a:solidFill>
                <a:cs typeface="B Titr" panose="00000700000000000000" pitchFamily="2" charset="-78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ED32A41-00B3-B4AF-FA1B-B524DDCBE50D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9773A5E-94FC-9E63-55DA-E4DF46E24CEA}"/>
              </a:ext>
            </a:extLst>
          </p:cNvPr>
          <p:cNvSpPr txBox="1"/>
          <p:nvPr/>
        </p:nvSpPr>
        <p:spPr>
          <a:xfrm>
            <a:off x="8337045" y="4069985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32A2856-944A-99C0-1E83-7CC028F68F82}"/>
              </a:ext>
            </a:extLst>
          </p:cNvPr>
          <p:cNvSpPr txBox="1"/>
          <p:nvPr/>
        </p:nvSpPr>
        <p:spPr>
          <a:xfrm>
            <a:off x="4695506" y="4069985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6D7F123-DB1F-55BA-7651-47A8B6B2A3CC}"/>
              </a:ext>
            </a:extLst>
          </p:cNvPr>
          <p:cNvSpPr txBox="1"/>
          <p:nvPr/>
        </p:nvSpPr>
        <p:spPr>
          <a:xfrm>
            <a:off x="1053967" y="4069985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389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0425F7-DB64-54E2-5A2E-55D1F0BBD1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341710C-6F30-1F8D-ADB1-E462E4A84507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1DB13E5A-1724-A547-3B66-E0A11E2E6252}"/>
              </a:ext>
            </a:extLst>
          </p:cNvPr>
          <p:cNvSpPr/>
          <p:nvPr/>
        </p:nvSpPr>
        <p:spPr>
          <a:xfrm>
            <a:off x="4056415" y="1694424"/>
            <a:ext cx="3686455" cy="5993581"/>
          </a:xfrm>
          <a:custGeom>
            <a:avLst/>
            <a:gdLst>
              <a:gd name="connsiteX0" fmla="*/ 1399921 w 3686455"/>
              <a:gd name="connsiteY0" fmla="*/ 5993580 h 5993581"/>
              <a:gd name="connsiteX1" fmla="*/ 1399922 w 3686455"/>
              <a:gd name="connsiteY1" fmla="*/ 5993580 h 5993581"/>
              <a:gd name="connsiteX2" fmla="*/ 1399920 w 3686455"/>
              <a:gd name="connsiteY2" fmla="*/ 5993581 h 5993581"/>
              <a:gd name="connsiteX3" fmla="*/ 1762277 w 3686455"/>
              <a:gd name="connsiteY3" fmla="*/ 349 h 5993581"/>
              <a:gd name="connsiteX4" fmla="*/ 3162283 w 3686455"/>
              <a:gd name="connsiteY4" fmla="*/ 424073 h 5993581"/>
              <a:gd name="connsiteX5" fmla="*/ 3194348 w 3686455"/>
              <a:gd name="connsiteY5" fmla="*/ 3693508 h 5993581"/>
              <a:gd name="connsiteX6" fmla="*/ 3305343 w 3686455"/>
              <a:gd name="connsiteY6" fmla="*/ 4132557 h 5993581"/>
              <a:gd name="connsiteX7" fmla="*/ 3617345 w 3686455"/>
              <a:gd name="connsiteY7" fmla="*/ 4762282 h 5993581"/>
              <a:gd name="connsiteX8" fmla="*/ 3650369 w 3686455"/>
              <a:gd name="connsiteY8" fmla="*/ 4802564 h 5993581"/>
              <a:gd name="connsiteX9" fmla="*/ 1627858 w 3686455"/>
              <a:gd name="connsiteY9" fmla="*/ 4802564 h 5993581"/>
              <a:gd name="connsiteX10" fmla="*/ 1619753 w 3686455"/>
              <a:gd name="connsiteY10" fmla="*/ 4785889 h 5993581"/>
              <a:gd name="connsiteX11" fmla="*/ 1496116 w 3686455"/>
              <a:gd name="connsiteY11" fmla="*/ 4583938 h 5993581"/>
              <a:gd name="connsiteX12" fmla="*/ 1403620 w 3686455"/>
              <a:gd name="connsiteY12" fmla="*/ 4474176 h 5993581"/>
              <a:gd name="connsiteX13" fmla="*/ 1329623 w 3686455"/>
              <a:gd name="connsiteY13" fmla="*/ 4053626 h 5993581"/>
              <a:gd name="connsiteX14" fmla="*/ 1049668 w 3686455"/>
              <a:gd name="connsiteY14" fmla="*/ 4056092 h 5993581"/>
              <a:gd name="connsiteX15" fmla="*/ 481124 w 3686455"/>
              <a:gd name="connsiteY15" fmla="*/ 4052393 h 5993581"/>
              <a:gd name="connsiteX16" fmla="*/ 418226 w 3686455"/>
              <a:gd name="connsiteY16" fmla="*/ 4036360 h 5993581"/>
              <a:gd name="connsiteX17" fmla="*/ 363962 w 3686455"/>
              <a:gd name="connsiteY17" fmla="*/ 3990728 h 5993581"/>
              <a:gd name="connsiteX18" fmla="*/ 285031 w 3686455"/>
              <a:gd name="connsiteY18" fmla="*/ 3662676 h 5993581"/>
              <a:gd name="connsiteX19" fmla="*/ 344229 w 3686455"/>
              <a:gd name="connsiteY19" fmla="*/ 3507282 h 5993581"/>
              <a:gd name="connsiteX20" fmla="*/ 308464 w 3686455"/>
              <a:gd name="connsiteY20" fmla="*/ 3407385 h 5993581"/>
              <a:gd name="connsiteX21" fmla="*/ 351629 w 3686455"/>
              <a:gd name="connsiteY21" fmla="*/ 3231026 h 5993581"/>
              <a:gd name="connsiteX22" fmla="*/ 347929 w 3686455"/>
              <a:gd name="connsiteY22" fmla="*/ 3222393 h 5993581"/>
              <a:gd name="connsiteX23" fmla="*/ 233234 w 3686455"/>
              <a:gd name="connsiteY23" fmla="*/ 3044801 h 5993581"/>
              <a:gd name="connsiteX24" fmla="*/ 265299 w 3686455"/>
              <a:gd name="connsiteY24" fmla="*/ 2938738 h 5993581"/>
              <a:gd name="connsiteX25" fmla="*/ 260366 w 3686455"/>
              <a:gd name="connsiteY25" fmla="*/ 2920239 h 5993581"/>
              <a:gd name="connsiteX26" fmla="*/ 233234 w 3686455"/>
              <a:gd name="connsiteY26" fmla="*/ 2914072 h 5993581"/>
              <a:gd name="connsiteX27" fmla="*/ 7543 w 3686455"/>
              <a:gd name="connsiteY27" fmla="*/ 2811710 h 5993581"/>
              <a:gd name="connsiteX28" fmla="*/ 26042 w 3686455"/>
              <a:gd name="connsiteY28" fmla="*/ 2673582 h 5993581"/>
              <a:gd name="connsiteX29" fmla="*/ 113605 w 3686455"/>
              <a:gd name="connsiteY29" fmla="*/ 2560120 h 5993581"/>
              <a:gd name="connsiteX30" fmla="*/ 347929 w 3686455"/>
              <a:gd name="connsiteY30" fmla="*/ 2177802 h 5993581"/>
              <a:gd name="connsiteX31" fmla="*/ 361495 w 3686455"/>
              <a:gd name="connsiteY31" fmla="*/ 2123538 h 5993581"/>
              <a:gd name="connsiteX32" fmla="*/ 342995 w 3686455"/>
              <a:gd name="connsiteY32" fmla="*/ 2058173 h 5993581"/>
              <a:gd name="connsiteX33" fmla="*/ 418226 w 3686455"/>
              <a:gd name="connsiteY33" fmla="*/ 1603092 h 5993581"/>
              <a:gd name="connsiteX34" fmla="*/ 500856 w 3686455"/>
              <a:gd name="connsiteY34" fmla="*/ 1284905 h 5993581"/>
              <a:gd name="connsiteX35" fmla="*/ 614319 w 3686455"/>
              <a:gd name="connsiteY35" fmla="*/ 1066613 h 5993581"/>
              <a:gd name="connsiteX36" fmla="*/ 584719 w 3686455"/>
              <a:gd name="connsiteY36" fmla="*/ 1040715 h 5993581"/>
              <a:gd name="connsiteX37" fmla="*/ 958404 w 3686455"/>
              <a:gd name="connsiteY37" fmla="*/ 130551 h 5993581"/>
              <a:gd name="connsiteX38" fmla="*/ 1762277 w 3686455"/>
              <a:gd name="connsiteY38" fmla="*/ 349 h 599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686455" h="5993581">
                <a:moveTo>
                  <a:pt x="1399921" y="5993580"/>
                </a:moveTo>
                <a:lnTo>
                  <a:pt x="1399922" y="5993580"/>
                </a:lnTo>
                <a:lnTo>
                  <a:pt x="1399920" y="5993581"/>
                </a:lnTo>
                <a:close/>
                <a:moveTo>
                  <a:pt x="1762277" y="349"/>
                </a:moveTo>
                <a:cubicBezTo>
                  <a:pt x="2238862" y="8225"/>
                  <a:pt x="2742966" y="149668"/>
                  <a:pt x="3162283" y="424073"/>
                </a:cubicBezTo>
                <a:cubicBezTo>
                  <a:pt x="4062580" y="1013582"/>
                  <a:pt x="3618598" y="2888173"/>
                  <a:pt x="3194348" y="3693508"/>
                </a:cubicBezTo>
                <a:cubicBezTo>
                  <a:pt x="3211614" y="3772437"/>
                  <a:pt x="3251079" y="3938931"/>
                  <a:pt x="3305343" y="4132557"/>
                </a:cubicBezTo>
                <a:cubicBezTo>
                  <a:pt x="3382116" y="4408195"/>
                  <a:pt x="3512304" y="4626255"/>
                  <a:pt x="3617345" y="4762282"/>
                </a:cubicBezTo>
                <a:lnTo>
                  <a:pt x="3650369" y="4802564"/>
                </a:lnTo>
                <a:lnTo>
                  <a:pt x="1627858" y="4802564"/>
                </a:lnTo>
                <a:lnTo>
                  <a:pt x="1619753" y="4785889"/>
                </a:lnTo>
                <a:cubicBezTo>
                  <a:pt x="1584913" y="4714358"/>
                  <a:pt x="1547915" y="4644369"/>
                  <a:pt x="1496116" y="4583938"/>
                </a:cubicBezTo>
                <a:cubicBezTo>
                  <a:pt x="1465284" y="4546940"/>
                  <a:pt x="1429519" y="4514875"/>
                  <a:pt x="1403620" y="4474176"/>
                </a:cubicBezTo>
                <a:cubicBezTo>
                  <a:pt x="1369088" y="4417445"/>
                  <a:pt x="1314824" y="4178188"/>
                  <a:pt x="1329623" y="4053626"/>
                </a:cubicBezTo>
                <a:cubicBezTo>
                  <a:pt x="1279058" y="4044993"/>
                  <a:pt x="1101466" y="4058559"/>
                  <a:pt x="1049668" y="4056092"/>
                </a:cubicBezTo>
                <a:cubicBezTo>
                  <a:pt x="783278" y="4042527"/>
                  <a:pt x="682149" y="4083225"/>
                  <a:pt x="481124" y="4052393"/>
                </a:cubicBezTo>
                <a:cubicBezTo>
                  <a:pt x="460158" y="4048693"/>
                  <a:pt x="437959" y="4044993"/>
                  <a:pt x="418226" y="4036360"/>
                </a:cubicBezTo>
                <a:cubicBezTo>
                  <a:pt x="397261" y="4026494"/>
                  <a:pt x="378761" y="4009228"/>
                  <a:pt x="363962" y="3990728"/>
                </a:cubicBezTo>
                <a:cubicBezTo>
                  <a:pt x="286265" y="3898232"/>
                  <a:pt x="232000" y="3772437"/>
                  <a:pt x="285031" y="3662676"/>
                </a:cubicBezTo>
                <a:cubicBezTo>
                  <a:pt x="309697" y="3612111"/>
                  <a:pt x="350396" y="3562779"/>
                  <a:pt x="344229" y="3507282"/>
                </a:cubicBezTo>
                <a:cubicBezTo>
                  <a:pt x="340529" y="3471517"/>
                  <a:pt x="319564" y="3441918"/>
                  <a:pt x="308464" y="3407385"/>
                </a:cubicBezTo>
                <a:cubicBezTo>
                  <a:pt x="288731" y="3346955"/>
                  <a:pt x="305997" y="3275424"/>
                  <a:pt x="351629" y="3231026"/>
                </a:cubicBezTo>
                <a:cubicBezTo>
                  <a:pt x="361495" y="3231026"/>
                  <a:pt x="354096" y="3223627"/>
                  <a:pt x="347929" y="3222393"/>
                </a:cubicBezTo>
                <a:cubicBezTo>
                  <a:pt x="271466" y="3206360"/>
                  <a:pt x="215968" y="3121264"/>
                  <a:pt x="233234" y="3044801"/>
                </a:cubicBezTo>
                <a:cubicBezTo>
                  <a:pt x="241866" y="3009035"/>
                  <a:pt x="262832" y="2975736"/>
                  <a:pt x="265299" y="2938738"/>
                </a:cubicBezTo>
                <a:cubicBezTo>
                  <a:pt x="265299" y="2932572"/>
                  <a:pt x="265299" y="2925171"/>
                  <a:pt x="260366" y="2920239"/>
                </a:cubicBezTo>
                <a:cubicBezTo>
                  <a:pt x="254199" y="2912839"/>
                  <a:pt x="243100" y="2914072"/>
                  <a:pt x="233234" y="2914072"/>
                </a:cubicBezTo>
                <a:cubicBezTo>
                  <a:pt x="144438" y="2921472"/>
                  <a:pt x="37141" y="2895573"/>
                  <a:pt x="7543" y="2811710"/>
                </a:cubicBezTo>
                <a:cubicBezTo>
                  <a:pt x="-8490" y="2766078"/>
                  <a:pt x="2609" y="2715513"/>
                  <a:pt x="26042" y="2673582"/>
                </a:cubicBezTo>
                <a:cubicBezTo>
                  <a:pt x="49474" y="2631650"/>
                  <a:pt x="82773" y="2595885"/>
                  <a:pt x="113605" y="2560120"/>
                </a:cubicBezTo>
                <a:cubicBezTo>
                  <a:pt x="212268" y="2446657"/>
                  <a:pt x="291198" y="2317163"/>
                  <a:pt x="347929" y="2177802"/>
                </a:cubicBezTo>
                <a:cubicBezTo>
                  <a:pt x="355328" y="2160536"/>
                  <a:pt x="361495" y="2142037"/>
                  <a:pt x="361495" y="2123538"/>
                </a:cubicBezTo>
                <a:cubicBezTo>
                  <a:pt x="361495" y="2100106"/>
                  <a:pt x="350396" y="2079139"/>
                  <a:pt x="342995" y="2058173"/>
                </a:cubicBezTo>
                <a:cubicBezTo>
                  <a:pt x="289965" y="1910179"/>
                  <a:pt x="372595" y="1753553"/>
                  <a:pt x="418226" y="1603092"/>
                </a:cubicBezTo>
                <a:cubicBezTo>
                  <a:pt x="450292" y="1498263"/>
                  <a:pt x="455225" y="1384801"/>
                  <a:pt x="500856" y="1284905"/>
                </a:cubicBezTo>
                <a:cubicBezTo>
                  <a:pt x="536622" y="1205975"/>
                  <a:pt x="574853" y="1133211"/>
                  <a:pt x="614319" y="1066613"/>
                </a:cubicBezTo>
                <a:cubicBezTo>
                  <a:pt x="604452" y="1057981"/>
                  <a:pt x="594586" y="1049348"/>
                  <a:pt x="584719" y="1040715"/>
                </a:cubicBezTo>
                <a:cubicBezTo>
                  <a:pt x="159237" y="658396"/>
                  <a:pt x="403427" y="340209"/>
                  <a:pt x="958404" y="130551"/>
                </a:cubicBezTo>
                <a:cubicBezTo>
                  <a:pt x="1200282" y="38980"/>
                  <a:pt x="1476326" y="-4378"/>
                  <a:pt x="1762277" y="349"/>
                </a:cubicBezTo>
                <a:close/>
              </a:path>
            </a:pathLst>
          </a:custGeom>
          <a:solidFill>
            <a:srgbClr val="F2F2F2"/>
          </a:solidFill>
          <a:ln w="136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A6E5F9F-8847-C9F9-7594-9F548FACDD98}"/>
              </a:ext>
            </a:extLst>
          </p:cNvPr>
          <p:cNvSpPr/>
          <p:nvPr/>
        </p:nvSpPr>
        <p:spPr>
          <a:xfrm>
            <a:off x="5356479" y="4033290"/>
            <a:ext cx="12795" cy="569"/>
          </a:xfrm>
          <a:custGeom>
            <a:avLst/>
            <a:gdLst>
              <a:gd name="connsiteX0" fmla="*/ 0 w 13616"/>
              <a:gd name="connsiteY0" fmla="*/ 605 h 605"/>
              <a:gd name="connsiteX1" fmla="*/ 0 w 13616"/>
              <a:gd name="connsiteY1" fmla="*/ 605 h 605"/>
              <a:gd name="connsiteX2" fmla="*/ 0 w 13616"/>
              <a:gd name="connsiteY2" fmla="*/ 605 h 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16" h="605">
                <a:moveTo>
                  <a:pt x="0" y="605"/>
                </a:moveTo>
                <a:cubicBezTo>
                  <a:pt x="0" y="605"/>
                  <a:pt x="0" y="-757"/>
                  <a:pt x="0" y="605"/>
                </a:cubicBezTo>
                <a:cubicBezTo>
                  <a:pt x="0" y="-757"/>
                  <a:pt x="0" y="605"/>
                  <a:pt x="0" y="605"/>
                </a:cubicBezTo>
                <a:close/>
              </a:path>
            </a:pathLst>
          </a:custGeom>
          <a:solidFill>
            <a:srgbClr val="000001"/>
          </a:solidFill>
          <a:ln w="1360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EA0B47-D3CF-B7D9-C91B-8C573D165EA8}"/>
              </a:ext>
            </a:extLst>
          </p:cNvPr>
          <p:cNvSpPr/>
          <p:nvPr/>
        </p:nvSpPr>
        <p:spPr>
          <a:xfrm>
            <a:off x="6902160" y="3396649"/>
            <a:ext cx="2559" cy="3839"/>
          </a:xfrm>
          <a:custGeom>
            <a:avLst/>
            <a:gdLst>
              <a:gd name="connsiteX0" fmla="*/ 0 w 2723"/>
              <a:gd name="connsiteY0" fmla="*/ 4085 h 4085"/>
              <a:gd name="connsiteX1" fmla="*/ 2723 w 2723"/>
              <a:gd name="connsiteY1" fmla="*/ 0 h 4085"/>
              <a:gd name="connsiteX2" fmla="*/ 2723 w 2723"/>
              <a:gd name="connsiteY2" fmla="*/ 0 h 4085"/>
              <a:gd name="connsiteX3" fmla="*/ 0 w 2723"/>
              <a:gd name="connsiteY3" fmla="*/ 4085 h 4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" h="4085">
                <a:moveTo>
                  <a:pt x="0" y="4085"/>
                </a:moveTo>
                <a:cubicBezTo>
                  <a:pt x="1362" y="2723"/>
                  <a:pt x="1362" y="1362"/>
                  <a:pt x="2723" y="0"/>
                </a:cubicBezTo>
                <a:cubicBezTo>
                  <a:pt x="2723" y="0"/>
                  <a:pt x="2723" y="0"/>
                  <a:pt x="2723" y="0"/>
                </a:cubicBezTo>
                <a:cubicBezTo>
                  <a:pt x="1362" y="1362"/>
                  <a:pt x="0" y="2723"/>
                  <a:pt x="0" y="4085"/>
                </a:cubicBezTo>
                <a:close/>
              </a:path>
            </a:pathLst>
          </a:custGeom>
          <a:solidFill>
            <a:srgbClr val="EE5DA1"/>
          </a:solidFill>
          <a:ln w="1360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AB39B53-B56C-D5BA-0D61-5E7A59461C21}"/>
              </a:ext>
            </a:extLst>
          </p:cNvPr>
          <p:cNvSpPr/>
          <p:nvPr/>
        </p:nvSpPr>
        <p:spPr>
          <a:xfrm>
            <a:off x="4869685" y="2128662"/>
            <a:ext cx="2662070" cy="2315917"/>
          </a:xfrm>
          <a:custGeom>
            <a:avLst/>
            <a:gdLst>
              <a:gd name="connsiteX0" fmla="*/ 2112577 w 2832973"/>
              <a:gd name="connsiteY0" fmla="*/ 160642 h 2464598"/>
              <a:gd name="connsiteX1" fmla="*/ 2112577 w 2832973"/>
              <a:gd name="connsiteY1" fmla="*/ 160642 h 2464598"/>
              <a:gd name="connsiteX2" fmla="*/ 2111215 w 2832973"/>
              <a:gd name="connsiteY2" fmla="*/ 159280 h 2464598"/>
              <a:gd name="connsiteX3" fmla="*/ 2090790 w 2832973"/>
              <a:gd name="connsiteY3" fmla="*/ 149748 h 2464598"/>
              <a:gd name="connsiteX4" fmla="*/ 2090790 w 2832973"/>
              <a:gd name="connsiteY4" fmla="*/ 151110 h 2464598"/>
              <a:gd name="connsiteX5" fmla="*/ 1817091 w 2832973"/>
              <a:gd name="connsiteY5" fmla="*/ 106175 h 2464598"/>
              <a:gd name="connsiteX6" fmla="*/ 1054549 w 2832973"/>
              <a:gd name="connsiteY6" fmla="*/ 54431 h 2464598"/>
              <a:gd name="connsiteX7" fmla="*/ 818978 w 2832973"/>
              <a:gd name="connsiteY7" fmla="*/ 110260 h 2464598"/>
              <a:gd name="connsiteX8" fmla="*/ 794467 w 2832973"/>
              <a:gd name="connsiteY8" fmla="*/ 126600 h 2464598"/>
              <a:gd name="connsiteX9" fmla="*/ 794467 w 2832973"/>
              <a:gd name="connsiteY9" fmla="*/ 123876 h 2464598"/>
              <a:gd name="connsiteX10" fmla="*/ 750894 w 2832973"/>
              <a:gd name="connsiteY10" fmla="*/ 164727 h 2464598"/>
              <a:gd name="connsiteX11" fmla="*/ 648767 w 2832973"/>
              <a:gd name="connsiteY11" fmla="*/ 175620 h 2464598"/>
              <a:gd name="connsiteX12" fmla="*/ 180348 w 2832973"/>
              <a:gd name="connsiteY12" fmla="*/ 574593 h 2464598"/>
              <a:gd name="connsiteX13" fmla="*/ 80945 w 2832973"/>
              <a:gd name="connsiteY13" fmla="*/ 729825 h 2464598"/>
              <a:gd name="connsiteX14" fmla="*/ 178987 w 2832973"/>
              <a:gd name="connsiteY14" fmla="*/ 1455602 h 2464598"/>
              <a:gd name="connsiteX15" fmla="*/ 385963 w 2832973"/>
              <a:gd name="connsiteY15" fmla="*/ 1478751 h 2464598"/>
              <a:gd name="connsiteX16" fmla="*/ 459493 w 2832973"/>
              <a:gd name="connsiteY16" fmla="*/ 1474666 h 2464598"/>
              <a:gd name="connsiteX17" fmla="*/ 607917 w 2832973"/>
              <a:gd name="connsiteY17" fmla="*/ 1508708 h 2464598"/>
              <a:gd name="connsiteX18" fmla="*/ 603832 w 2832973"/>
              <a:gd name="connsiteY18" fmla="*/ 1542750 h 2464598"/>
              <a:gd name="connsiteX19" fmla="*/ 674639 w 2832973"/>
              <a:gd name="connsiteY19" fmla="*/ 1749726 h 2464598"/>
              <a:gd name="connsiteX20" fmla="*/ 753617 w 2832973"/>
              <a:gd name="connsiteY20" fmla="*/ 1896787 h 2464598"/>
              <a:gd name="connsiteX21" fmla="*/ 791744 w 2832973"/>
              <a:gd name="connsiteY21" fmla="*/ 1937638 h 2464598"/>
              <a:gd name="connsiteX22" fmla="*/ 791744 w 2832973"/>
              <a:gd name="connsiteY22" fmla="*/ 1932191 h 2464598"/>
              <a:gd name="connsiteX23" fmla="*/ 933359 w 2832973"/>
              <a:gd name="connsiteY23" fmla="*/ 2004360 h 2464598"/>
              <a:gd name="connsiteX24" fmla="*/ 1291482 w 2832973"/>
              <a:gd name="connsiteY24" fmla="*/ 2000275 h 2464598"/>
              <a:gd name="connsiteX25" fmla="*/ 1503904 w 2832973"/>
              <a:gd name="connsiteY25" fmla="*/ 2122827 h 2464598"/>
              <a:gd name="connsiteX26" fmla="*/ 1665945 w 2832973"/>
              <a:gd name="connsiteY26" fmla="*/ 2324356 h 2464598"/>
              <a:gd name="connsiteX27" fmla="*/ 1829347 w 2832973"/>
              <a:gd name="connsiteY27" fmla="*/ 2460524 h 2464598"/>
              <a:gd name="connsiteX28" fmla="*/ 1949175 w 2832973"/>
              <a:gd name="connsiteY28" fmla="*/ 2436014 h 2464598"/>
              <a:gd name="connsiteX29" fmla="*/ 1970962 w 2832973"/>
              <a:gd name="connsiteY29" fmla="*/ 2280782 h 2464598"/>
              <a:gd name="connsiteX30" fmla="*/ 1951898 w 2832973"/>
              <a:gd name="connsiteY30" fmla="*/ 2237208 h 2464598"/>
              <a:gd name="connsiteX31" fmla="*/ 1926026 w 2832973"/>
              <a:gd name="connsiteY31" fmla="*/ 2178656 h 2464598"/>
              <a:gd name="connsiteX32" fmla="*/ 2086705 w 2832973"/>
              <a:gd name="connsiteY32" fmla="*/ 2180018 h 2464598"/>
              <a:gd name="connsiteX33" fmla="*/ 2086705 w 2832973"/>
              <a:gd name="connsiteY33" fmla="*/ 2180018 h 2464598"/>
              <a:gd name="connsiteX34" fmla="*/ 2098960 w 2832973"/>
              <a:gd name="connsiteY34" fmla="*/ 2180018 h 2464598"/>
              <a:gd name="connsiteX35" fmla="*/ 2109853 w 2832973"/>
              <a:gd name="connsiteY35" fmla="*/ 2180018 h 2464598"/>
              <a:gd name="connsiteX36" fmla="*/ 2109853 w 2832973"/>
              <a:gd name="connsiteY36" fmla="*/ 2180018 h 2464598"/>
              <a:gd name="connsiteX37" fmla="*/ 2111215 w 2832973"/>
              <a:gd name="connsiteY37" fmla="*/ 2180018 h 2464598"/>
              <a:gd name="connsiteX38" fmla="*/ 2382190 w 2832973"/>
              <a:gd name="connsiteY38" fmla="*/ 2101040 h 2464598"/>
              <a:gd name="connsiteX39" fmla="*/ 2459806 w 2832973"/>
              <a:gd name="connsiteY39" fmla="*/ 1895426 h 2464598"/>
              <a:gd name="connsiteX40" fmla="*/ 2751206 w 2832973"/>
              <a:gd name="connsiteY40" fmla="*/ 1658493 h 2464598"/>
              <a:gd name="connsiteX41" fmla="*/ 2830184 w 2832973"/>
              <a:gd name="connsiteY41" fmla="*/ 1388880 h 2464598"/>
              <a:gd name="connsiteX42" fmla="*/ 2830184 w 2832973"/>
              <a:gd name="connsiteY42" fmla="*/ 1387518 h 2464598"/>
              <a:gd name="connsiteX43" fmla="*/ 2830184 w 2832973"/>
              <a:gd name="connsiteY43" fmla="*/ 1387518 h 2464598"/>
              <a:gd name="connsiteX44" fmla="*/ 2830184 w 2832973"/>
              <a:gd name="connsiteY44" fmla="*/ 1376625 h 2464598"/>
              <a:gd name="connsiteX45" fmla="*/ 2831545 w 2832973"/>
              <a:gd name="connsiteY45" fmla="*/ 1364370 h 2464598"/>
              <a:gd name="connsiteX46" fmla="*/ 2831545 w 2832973"/>
              <a:gd name="connsiteY46" fmla="*/ 1364370 h 2464598"/>
              <a:gd name="connsiteX47" fmla="*/ 2606868 w 2832973"/>
              <a:gd name="connsiteY47" fmla="*/ 660380 h 2464598"/>
              <a:gd name="connsiteX48" fmla="*/ 2119385 w 2832973"/>
              <a:gd name="connsiteY48" fmla="*/ 166089 h 2464598"/>
              <a:gd name="connsiteX49" fmla="*/ 2112577 w 2832973"/>
              <a:gd name="connsiteY49" fmla="*/ 160642 h 2464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832973" h="2464598">
                <a:moveTo>
                  <a:pt x="2112577" y="160642"/>
                </a:moveTo>
                <a:lnTo>
                  <a:pt x="2112577" y="160642"/>
                </a:lnTo>
                <a:lnTo>
                  <a:pt x="2111215" y="159280"/>
                </a:lnTo>
                <a:lnTo>
                  <a:pt x="2090790" y="149748"/>
                </a:lnTo>
                <a:lnTo>
                  <a:pt x="2090790" y="151110"/>
                </a:lnTo>
                <a:cubicBezTo>
                  <a:pt x="2009089" y="118430"/>
                  <a:pt x="1904239" y="88473"/>
                  <a:pt x="1817091" y="106175"/>
                </a:cubicBezTo>
                <a:cubicBezTo>
                  <a:pt x="1566542" y="27197"/>
                  <a:pt x="1310545" y="-58589"/>
                  <a:pt x="1054549" y="54431"/>
                </a:cubicBezTo>
                <a:cubicBezTo>
                  <a:pt x="976933" y="48984"/>
                  <a:pt x="885700" y="69409"/>
                  <a:pt x="818978" y="110260"/>
                </a:cubicBezTo>
                <a:cubicBezTo>
                  <a:pt x="810808" y="115706"/>
                  <a:pt x="802637" y="121153"/>
                  <a:pt x="794467" y="126600"/>
                </a:cubicBezTo>
                <a:lnTo>
                  <a:pt x="794467" y="123876"/>
                </a:lnTo>
                <a:lnTo>
                  <a:pt x="750894" y="164727"/>
                </a:lnTo>
                <a:cubicBezTo>
                  <a:pt x="716851" y="170174"/>
                  <a:pt x="682809" y="171535"/>
                  <a:pt x="648767" y="175620"/>
                </a:cubicBezTo>
                <a:cubicBezTo>
                  <a:pt x="391409" y="206939"/>
                  <a:pt x="304262" y="378511"/>
                  <a:pt x="180348" y="574593"/>
                </a:cubicBezTo>
                <a:cubicBezTo>
                  <a:pt x="120434" y="618167"/>
                  <a:pt x="93201" y="654933"/>
                  <a:pt x="80945" y="729825"/>
                </a:cubicBezTo>
                <a:cubicBezTo>
                  <a:pt x="-44329" y="927269"/>
                  <a:pt x="-33436" y="1322157"/>
                  <a:pt x="178987" y="1455602"/>
                </a:cubicBezTo>
                <a:cubicBezTo>
                  <a:pt x="272943" y="1514155"/>
                  <a:pt x="289283" y="1495091"/>
                  <a:pt x="385963" y="1478751"/>
                </a:cubicBezTo>
                <a:cubicBezTo>
                  <a:pt x="409111" y="1474666"/>
                  <a:pt x="434983" y="1476028"/>
                  <a:pt x="459493" y="1474666"/>
                </a:cubicBezTo>
                <a:cubicBezTo>
                  <a:pt x="500344" y="1504623"/>
                  <a:pt x="556173" y="1518240"/>
                  <a:pt x="607917" y="1508708"/>
                </a:cubicBezTo>
                <a:lnTo>
                  <a:pt x="603832" y="1542750"/>
                </a:lnTo>
                <a:cubicBezTo>
                  <a:pt x="592938" y="1621728"/>
                  <a:pt x="622895" y="1692535"/>
                  <a:pt x="674639" y="1749726"/>
                </a:cubicBezTo>
                <a:cubicBezTo>
                  <a:pt x="686894" y="1805555"/>
                  <a:pt x="714128" y="1855937"/>
                  <a:pt x="753617" y="1896787"/>
                </a:cubicBezTo>
                <a:lnTo>
                  <a:pt x="791744" y="1937638"/>
                </a:lnTo>
                <a:lnTo>
                  <a:pt x="791744" y="1932191"/>
                </a:lnTo>
                <a:cubicBezTo>
                  <a:pt x="833956" y="1964872"/>
                  <a:pt x="882977" y="1988020"/>
                  <a:pt x="933359" y="2004360"/>
                </a:cubicBezTo>
                <a:cubicBezTo>
                  <a:pt x="1027315" y="2034317"/>
                  <a:pt x="1194802" y="2049296"/>
                  <a:pt x="1291482" y="2000275"/>
                </a:cubicBezTo>
                <a:cubicBezTo>
                  <a:pt x="1333694" y="2069721"/>
                  <a:pt x="1423565" y="2121465"/>
                  <a:pt x="1503904" y="2122827"/>
                </a:cubicBezTo>
                <a:cubicBezTo>
                  <a:pt x="1596499" y="2194996"/>
                  <a:pt x="1606030" y="2220868"/>
                  <a:pt x="1665945" y="2324356"/>
                </a:cubicBezTo>
                <a:cubicBezTo>
                  <a:pt x="1702710" y="2388355"/>
                  <a:pt x="1754454" y="2444184"/>
                  <a:pt x="1829347" y="2460524"/>
                </a:cubicBezTo>
                <a:cubicBezTo>
                  <a:pt x="1870197" y="2470056"/>
                  <a:pt x="1915133" y="2463248"/>
                  <a:pt x="1949175" y="2436014"/>
                </a:cubicBezTo>
                <a:cubicBezTo>
                  <a:pt x="2000919" y="2395163"/>
                  <a:pt x="1995472" y="2336611"/>
                  <a:pt x="1970962" y="2280782"/>
                </a:cubicBezTo>
                <a:cubicBezTo>
                  <a:pt x="1964153" y="2267165"/>
                  <a:pt x="1958706" y="2252187"/>
                  <a:pt x="1951898" y="2237208"/>
                </a:cubicBezTo>
                <a:lnTo>
                  <a:pt x="1926026" y="2178656"/>
                </a:lnTo>
                <a:cubicBezTo>
                  <a:pt x="1979132" y="2178656"/>
                  <a:pt x="2033599" y="2181379"/>
                  <a:pt x="2086705" y="2180018"/>
                </a:cubicBezTo>
                <a:lnTo>
                  <a:pt x="2086705" y="2180018"/>
                </a:lnTo>
                <a:lnTo>
                  <a:pt x="2098960" y="2180018"/>
                </a:lnTo>
                <a:lnTo>
                  <a:pt x="2109853" y="2180018"/>
                </a:lnTo>
                <a:lnTo>
                  <a:pt x="2109853" y="2180018"/>
                </a:lnTo>
                <a:lnTo>
                  <a:pt x="2111215" y="2180018"/>
                </a:lnTo>
                <a:cubicBezTo>
                  <a:pt x="2202448" y="2177294"/>
                  <a:pt x="2311382" y="2163677"/>
                  <a:pt x="2382190" y="2101040"/>
                </a:cubicBezTo>
                <a:cubicBezTo>
                  <a:pt x="2443466" y="2047934"/>
                  <a:pt x="2461168" y="1973042"/>
                  <a:pt x="2459806" y="1895426"/>
                </a:cubicBezTo>
                <a:cubicBezTo>
                  <a:pt x="2625931" y="1894064"/>
                  <a:pt x="2726696" y="1840959"/>
                  <a:pt x="2751206" y="1658493"/>
                </a:cubicBezTo>
                <a:cubicBezTo>
                  <a:pt x="2798865" y="1576792"/>
                  <a:pt x="2822014" y="1482836"/>
                  <a:pt x="2830184" y="1388880"/>
                </a:cubicBezTo>
                <a:lnTo>
                  <a:pt x="2830184" y="1387518"/>
                </a:lnTo>
                <a:lnTo>
                  <a:pt x="2830184" y="1387518"/>
                </a:lnTo>
                <a:lnTo>
                  <a:pt x="2830184" y="1376625"/>
                </a:lnTo>
                <a:lnTo>
                  <a:pt x="2831545" y="1364370"/>
                </a:lnTo>
                <a:lnTo>
                  <a:pt x="2831545" y="1364370"/>
                </a:lnTo>
                <a:cubicBezTo>
                  <a:pt x="2845162" y="1127437"/>
                  <a:pt x="2760738" y="842845"/>
                  <a:pt x="2606868" y="660380"/>
                </a:cubicBezTo>
                <a:cubicBezTo>
                  <a:pt x="2556486" y="446595"/>
                  <a:pt x="2311382" y="253236"/>
                  <a:pt x="2119385" y="166089"/>
                </a:cubicBezTo>
                <a:lnTo>
                  <a:pt x="2112577" y="160642"/>
                </a:lnTo>
                <a:close/>
              </a:path>
            </a:pathLst>
          </a:custGeom>
          <a:solidFill>
            <a:srgbClr val="FFFFFF"/>
          </a:solidFill>
          <a:ln w="1360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8F4FE9-9790-CE9D-BE01-0AA0A0A34403}"/>
              </a:ext>
            </a:extLst>
          </p:cNvPr>
          <p:cNvSpPr/>
          <p:nvPr/>
        </p:nvSpPr>
        <p:spPr>
          <a:xfrm>
            <a:off x="4891795" y="2293687"/>
            <a:ext cx="1003369" cy="1601979"/>
          </a:xfrm>
          <a:custGeom>
            <a:avLst/>
            <a:gdLst>
              <a:gd name="connsiteX0" fmla="*/ 747789 w 1067785"/>
              <a:gd name="connsiteY0" fmla="*/ 518801 h 1704826"/>
              <a:gd name="connsiteX1" fmla="*/ 747789 w 1067785"/>
              <a:gd name="connsiteY1" fmla="*/ 1704827 h 1704826"/>
              <a:gd name="connsiteX2" fmla="*/ 672897 w 1067785"/>
              <a:gd name="connsiteY2" fmla="*/ 1561850 h 1704826"/>
              <a:gd name="connsiteX3" fmla="*/ 603451 w 1067785"/>
              <a:gd name="connsiteY3" fmla="*/ 1368491 h 1704826"/>
              <a:gd name="connsiteX4" fmla="*/ 612983 w 1067785"/>
              <a:gd name="connsiteY4" fmla="*/ 1299045 h 1704826"/>
              <a:gd name="connsiteX5" fmla="*/ 445496 w 1067785"/>
              <a:gd name="connsiteY5" fmla="*/ 1273173 h 1704826"/>
              <a:gd name="connsiteX6" fmla="*/ 362433 w 1067785"/>
              <a:gd name="connsiteY6" fmla="*/ 1277259 h 1704826"/>
              <a:gd name="connsiteX7" fmla="*/ 170436 w 1067785"/>
              <a:gd name="connsiteY7" fmla="*/ 1256833 h 1704826"/>
              <a:gd name="connsiteX8" fmla="*/ 79203 w 1067785"/>
              <a:gd name="connsiteY8" fmla="*/ 561013 h 1704826"/>
              <a:gd name="connsiteX9" fmla="*/ 174521 w 1067785"/>
              <a:gd name="connsiteY9" fmla="*/ 413952 h 1704826"/>
              <a:gd name="connsiteX10" fmla="*/ 629323 w 1067785"/>
              <a:gd name="connsiteY10" fmla="*/ 21787 h 1704826"/>
              <a:gd name="connsiteX11" fmla="*/ 738258 w 1067785"/>
              <a:gd name="connsiteY11" fmla="*/ 9532 h 1704826"/>
              <a:gd name="connsiteX12" fmla="*/ 749151 w 1067785"/>
              <a:gd name="connsiteY12" fmla="*/ 0 h 1704826"/>
              <a:gd name="connsiteX13" fmla="*/ 749151 w 1067785"/>
              <a:gd name="connsiteY13" fmla="*/ 77616 h 1704826"/>
              <a:gd name="connsiteX14" fmla="*/ 749151 w 1067785"/>
              <a:gd name="connsiteY14" fmla="*/ 231486 h 1704826"/>
              <a:gd name="connsiteX15" fmla="*/ 787278 w 1067785"/>
              <a:gd name="connsiteY15" fmla="*/ 194721 h 1704826"/>
              <a:gd name="connsiteX16" fmla="*/ 896213 w 1067785"/>
              <a:gd name="connsiteY16" fmla="*/ 149785 h 1704826"/>
              <a:gd name="connsiteX17" fmla="*/ 1067785 w 1067785"/>
              <a:gd name="connsiteY17" fmla="*/ 349952 h 1704826"/>
              <a:gd name="connsiteX18" fmla="*/ 896213 w 1067785"/>
              <a:gd name="connsiteY18" fmla="*/ 550120 h 1704826"/>
              <a:gd name="connsiteX19" fmla="*/ 787278 w 1067785"/>
              <a:gd name="connsiteY19" fmla="*/ 503823 h 1704826"/>
              <a:gd name="connsiteX20" fmla="*/ 749151 w 1067785"/>
              <a:gd name="connsiteY20" fmla="*/ 467057 h 1704826"/>
              <a:gd name="connsiteX21" fmla="*/ 747789 w 1067785"/>
              <a:gd name="connsiteY21" fmla="*/ 518801 h 170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67785" h="1704826">
                <a:moveTo>
                  <a:pt x="747789" y="518801"/>
                </a:moveTo>
                <a:cubicBezTo>
                  <a:pt x="747789" y="913689"/>
                  <a:pt x="747789" y="1309939"/>
                  <a:pt x="747789" y="1704827"/>
                </a:cubicBezTo>
                <a:cubicBezTo>
                  <a:pt x="711024" y="1666700"/>
                  <a:pt x="685152" y="1620403"/>
                  <a:pt x="672897" y="1561850"/>
                </a:cubicBezTo>
                <a:cubicBezTo>
                  <a:pt x="623876" y="1508745"/>
                  <a:pt x="592558" y="1443384"/>
                  <a:pt x="603451" y="1368491"/>
                </a:cubicBezTo>
                <a:lnTo>
                  <a:pt x="612983" y="1299045"/>
                </a:lnTo>
                <a:cubicBezTo>
                  <a:pt x="566686" y="1319471"/>
                  <a:pt x="497240" y="1314024"/>
                  <a:pt x="445496" y="1273173"/>
                </a:cubicBezTo>
                <a:cubicBezTo>
                  <a:pt x="419624" y="1274535"/>
                  <a:pt x="386943" y="1273173"/>
                  <a:pt x="362433" y="1277259"/>
                </a:cubicBezTo>
                <a:cubicBezTo>
                  <a:pt x="278009" y="1290875"/>
                  <a:pt x="258945" y="1314024"/>
                  <a:pt x="170436" y="1256833"/>
                </a:cubicBezTo>
                <a:cubicBezTo>
                  <a:pt x="-29732" y="1134282"/>
                  <a:pt x="-44710" y="750287"/>
                  <a:pt x="79203" y="561013"/>
                </a:cubicBezTo>
                <a:cubicBezTo>
                  <a:pt x="90097" y="487482"/>
                  <a:pt x="114607" y="454802"/>
                  <a:pt x="174521" y="413952"/>
                </a:cubicBezTo>
                <a:cubicBezTo>
                  <a:pt x="291626" y="230124"/>
                  <a:pt x="377412" y="51744"/>
                  <a:pt x="629323" y="21787"/>
                </a:cubicBezTo>
                <a:cubicBezTo>
                  <a:pt x="667450" y="17702"/>
                  <a:pt x="700131" y="14979"/>
                  <a:pt x="738258" y="9532"/>
                </a:cubicBezTo>
                <a:lnTo>
                  <a:pt x="749151" y="0"/>
                </a:lnTo>
                <a:cubicBezTo>
                  <a:pt x="749151" y="25872"/>
                  <a:pt x="749151" y="51744"/>
                  <a:pt x="749151" y="77616"/>
                </a:cubicBezTo>
                <a:lnTo>
                  <a:pt x="749151" y="231486"/>
                </a:lnTo>
                <a:lnTo>
                  <a:pt x="787278" y="194721"/>
                </a:lnTo>
                <a:cubicBezTo>
                  <a:pt x="817235" y="166125"/>
                  <a:pt x="855362" y="149785"/>
                  <a:pt x="896213" y="149785"/>
                </a:cubicBezTo>
                <a:cubicBezTo>
                  <a:pt x="1001062" y="149785"/>
                  <a:pt x="1067785" y="251911"/>
                  <a:pt x="1067785" y="349952"/>
                </a:cubicBezTo>
                <a:cubicBezTo>
                  <a:pt x="1067785" y="447994"/>
                  <a:pt x="1001062" y="550120"/>
                  <a:pt x="896213" y="550120"/>
                </a:cubicBezTo>
                <a:cubicBezTo>
                  <a:pt x="854001" y="550120"/>
                  <a:pt x="815874" y="532418"/>
                  <a:pt x="787278" y="503823"/>
                </a:cubicBezTo>
                <a:lnTo>
                  <a:pt x="749151" y="467057"/>
                </a:lnTo>
                <a:lnTo>
                  <a:pt x="747789" y="518801"/>
                </a:lnTo>
                <a:close/>
              </a:path>
            </a:pathLst>
          </a:custGeom>
          <a:solidFill>
            <a:srgbClr val="18355A"/>
          </a:solidFill>
          <a:ln w="1360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6D3D720-6BD6-DCFD-3EE8-6BEF2E0DBB38}"/>
              </a:ext>
            </a:extLst>
          </p:cNvPr>
          <p:cNvSpPr/>
          <p:nvPr/>
        </p:nvSpPr>
        <p:spPr>
          <a:xfrm>
            <a:off x="5616225" y="2952649"/>
            <a:ext cx="1215560" cy="1469147"/>
          </a:xfrm>
          <a:custGeom>
            <a:avLst/>
            <a:gdLst>
              <a:gd name="connsiteX0" fmla="*/ 0 w 1293598"/>
              <a:gd name="connsiteY0" fmla="*/ 1026709 h 1563466"/>
              <a:gd name="connsiteX1" fmla="*/ 0 w 1293598"/>
              <a:gd name="connsiteY1" fmla="*/ 318634 h 1563466"/>
              <a:gd name="connsiteX2" fmla="*/ 531056 w 1293598"/>
              <a:gd name="connsiteY2" fmla="*/ 318634 h 1563466"/>
              <a:gd name="connsiteX3" fmla="*/ 494291 w 1293598"/>
              <a:gd name="connsiteY3" fmla="*/ 280507 h 1563466"/>
              <a:gd name="connsiteX4" fmla="*/ 447994 w 1293598"/>
              <a:gd name="connsiteY4" fmla="*/ 171572 h 1563466"/>
              <a:gd name="connsiteX5" fmla="*/ 648161 w 1293598"/>
              <a:gd name="connsiteY5" fmla="*/ 0 h 1563466"/>
              <a:gd name="connsiteX6" fmla="*/ 848329 w 1293598"/>
              <a:gd name="connsiteY6" fmla="*/ 171572 h 1563466"/>
              <a:gd name="connsiteX7" fmla="*/ 802031 w 1293598"/>
              <a:gd name="connsiteY7" fmla="*/ 280507 h 1563466"/>
              <a:gd name="connsiteX8" fmla="*/ 765266 w 1293598"/>
              <a:gd name="connsiteY8" fmla="*/ 318634 h 1563466"/>
              <a:gd name="connsiteX9" fmla="*/ 1293599 w 1293598"/>
              <a:gd name="connsiteY9" fmla="*/ 318634 h 1563466"/>
              <a:gd name="connsiteX10" fmla="*/ 1293599 w 1293598"/>
              <a:gd name="connsiteY10" fmla="*/ 486121 h 1563466"/>
              <a:gd name="connsiteX11" fmla="*/ 1293599 w 1293598"/>
              <a:gd name="connsiteY11" fmla="*/ 690373 h 1563466"/>
              <a:gd name="connsiteX12" fmla="*/ 1168324 w 1293598"/>
              <a:gd name="connsiteY12" fmla="*/ 638629 h 1563466"/>
              <a:gd name="connsiteX13" fmla="*/ 973603 w 1293598"/>
              <a:gd name="connsiteY13" fmla="*/ 861945 h 1563466"/>
              <a:gd name="connsiteX14" fmla="*/ 1168324 w 1293598"/>
              <a:gd name="connsiteY14" fmla="*/ 1085261 h 1563466"/>
              <a:gd name="connsiteX15" fmla="*/ 1293599 w 1293598"/>
              <a:gd name="connsiteY15" fmla="*/ 1033517 h 1563466"/>
              <a:gd name="connsiteX16" fmla="*/ 1293599 w 1293598"/>
              <a:gd name="connsiteY16" fmla="*/ 1279982 h 1563466"/>
              <a:gd name="connsiteX17" fmla="*/ 1098878 w 1293598"/>
              <a:gd name="connsiteY17" fmla="*/ 1278620 h 1563466"/>
              <a:gd name="connsiteX18" fmla="*/ 1138367 w 1293598"/>
              <a:gd name="connsiteY18" fmla="*/ 1368491 h 1563466"/>
              <a:gd name="connsiteX19" fmla="*/ 1157431 w 1293598"/>
              <a:gd name="connsiteY19" fmla="*/ 1412065 h 1563466"/>
              <a:gd name="connsiteX20" fmla="*/ 1142452 w 1293598"/>
              <a:gd name="connsiteY20" fmla="*/ 1540063 h 1563466"/>
              <a:gd name="connsiteX21" fmla="*/ 1041688 w 1293598"/>
              <a:gd name="connsiteY21" fmla="*/ 1560488 h 1563466"/>
              <a:gd name="connsiteX22" fmla="*/ 893264 w 1293598"/>
              <a:gd name="connsiteY22" fmla="*/ 1433852 h 1563466"/>
              <a:gd name="connsiteX23" fmla="*/ 718969 w 1293598"/>
              <a:gd name="connsiteY23" fmla="*/ 1221429 h 1563466"/>
              <a:gd name="connsiteX24" fmla="*/ 507908 w 1293598"/>
              <a:gd name="connsiteY24" fmla="*/ 1090708 h 1563466"/>
              <a:gd name="connsiteX25" fmla="*/ 0 w 1293598"/>
              <a:gd name="connsiteY25" fmla="*/ 1026709 h 1563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93598" h="1563466">
                <a:moveTo>
                  <a:pt x="0" y="1026709"/>
                </a:moveTo>
                <a:lnTo>
                  <a:pt x="0" y="318634"/>
                </a:lnTo>
                <a:lnTo>
                  <a:pt x="531056" y="318634"/>
                </a:lnTo>
                <a:lnTo>
                  <a:pt x="494291" y="280507"/>
                </a:lnTo>
                <a:cubicBezTo>
                  <a:pt x="465696" y="250550"/>
                  <a:pt x="447994" y="212422"/>
                  <a:pt x="447994" y="171572"/>
                </a:cubicBezTo>
                <a:cubicBezTo>
                  <a:pt x="447994" y="66722"/>
                  <a:pt x="550120" y="0"/>
                  <a:pt x="648161" y="0"/>
                </a:cubicBezTo>
                <a:cubicBezTo>
                  <a:pt x="746202" y="0"/>
                  <a:pt x="848329" y="66722"/>
                  <a:pt x="848329" y="171572"/>
                </a:cubicBezTo>
                <a:cubicBezTo>
                  <a:pt x="848329" y="212422"/>
                  <a:pt x="830627" y="250550"/>
                  <a:pt x="802031" y="280507"/>
                </a:cubicBezTo>
                <a:lnTo>
                  <a:pt x="765266" y="318634"/>
                </a:lnTo>
                <a:lnTo>
                  <a:pt x="1293599" y="318634"/>
                </a:lnTo>
                <a:lnTo>
                  <a:pt x="1293599" y="486121"/>
                </a:lnTo>
                <a:lnTo>
                  <a:pt x="1293599" y="690373"/>
                </a:lnTo>
                <a:cubicBezTo>
                  <a:pt x="1259557" y="657693"/>
                  <a:pt x="1215983" y="638629"/>
                  <a:pt x="1168324" y="638629"/>
                </a:cubicBezTo>
                <a:cubicBezTo>
                  <a:pt x="1060751" y="638629"/>
                  <a:pt x="973603" y="738032"/>
                  <a:pt x="973603" y="861945"/>
                </a:cubicBezTo>
                <a:cubicBezTo>
                  <a:pt x="973603" y="984497"/>
                  <a:pt x="1060751" y="1085261"/>
                  <a:pt x="1168324" y="1085261"/>
                </a:cubicBezTo>
                <a:cubicBezTo>
                  <a:pt x="1215983" y="1085261"/>
                  <a:pt x="1259557" y="1066198"/>
                  <a:pt x="1293599" y="1033517"/>
                </a:cubicBezTo>
                <a:lnTo>
                  <a:pt x="1293599" y="1279982"/>
                </a:lnTo>
                <a:cubicBezTo>
                  <a:pt x="1226876" y="1281343"/>
                  <a:pt x="1158792" y="1278620"/>
                  <a:pt x="1098878" y="1278620"/>
                </a:cubicBezTo>
                <a:lnTo>
                  <a:pt x="1138367" y="1368491"/>
                </a:lnTo>
                <a:cubicBezTo>
                  <a:pt x="1145175" y="1383470"/>
                  <a:pt x="1150622" y="1397086"/>
                  <a:pt x="1157431" y="1412065"/>
                </a:cubicBezTo>
                <a:cubicBezTo>
                  <a:pt x="1177856" y="1458362"/>
                  <a:pt x="1186026" y="1506021"/>
                  <a:pt x="1142452" y="1540063"/>
                </a:cubicBezTo>
                <a:cubicBezTo>
                  <a:pt x="1113857" y="1563212"/>
                  <a:pt x="1075730" y="1567297"/>
                  <a:pt x="1041688" y="1560488"/>
                </a:cubicBezTo>
                <a:cubicBezTo>
                  <a:pt x="973603" y="1545510"/>
                  <a:pt x="927306" y="1492404"/>
                  <a:pt x="893264" y="1433852"/>
                </a:cubicBezTo>
                <a:cubicBezTo>
                  <a:pt x="823818" y="1316747"/>
                  <a:pt x="819733" y="1300407"/>
                  <a:pt x="718969" y="1221429"/>
                </a:cubicBezTo>
                <a:cubicBezTo>
                  <a:pt x="645438" y="1224153"/>
                  <a:pt x="543311" y="1171047"/>
                  <a:pt x="507908" y="1090708"/>
                </a:cubicBezTo>
                <a:cubicBezTo>
                  <a:pt x="419398" y="1151984"/>
                  <a:pt x="149785" y="1154707"/>
                  <a:pt x="0" y="1026709"/>
                </a:cubicBezTo>
                <a:close/>
              </a:path>
            </a:pathLst>
          </a:custGeom>
          <a:solidFill>
            <a:srgbClr val="18355A"/>
          </a:solidFill>
          <a:ln w="1360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B777294-7661-4014-EDCF-3F426ED73C77}"/>
              </a:ext>
            </a:extLst>
          </p:cNvPr>
          <p:cNvSpPr/>
          <p:nvPr/>
        </p:nvSpPr>
        <p:spPr>
          <a:xfrm>
            <a:off x="6552847" y="2302644"/>
            <a:ext cx="959617" cy="1106799"/>
          </a:xfrm>
          <a:custGeom>
            <a:avLst/>
            <a:gdLst>
              <a:gd name="connsiteX0" fmla="*/ 1019901 w 1021224"/>
              <a:gd name="connsiteY0" fmla="*/ 1177856 h 1177855"/>
              <a:gd name="connsiteX1" fmla="*/ 825180 w 1021224"/>
              <a:gd name="connsiteY1" fmla="*/ 1177856 h 1177855"/>
              <a:gd name="connsiteX2" fmla="*/ 876924 w 1021224"/>
              <a:gd name="connsiteY2" fmla="*/ 1052581 h 1177855"/>
              <a:gd name="connsiteX3" fmla="*/ 653608 w 1021224"/>
              <a:gd name="connsiteY3" fmla="*/ 857860 h 1177855"/>
              <a:gd name="connsiteX4" fmla="*/ 430292 w 1021224"/>
              <a:gd name="connsiteY4" fmla="*/ 1052581 h 1177855"/>
              <a:gd name="connsiteX5" fmla="*/ 482036 w 1021224"/>
              <a:gd name="connsiteY5" fmla="*/ 1177856 h 1177855"/>
              <a:gd name="connsiteX6" fmla="*/ 318634 w 1021224"/>
              <a:gd name="connsiteY6" fmla="*/ 1177856 h 1177855"/>
              <a:gd name="connsiteX7" fmla="*/ 318634 w 1021224"/>
              <a:gd name="connsiteY7" fmla="*/ 457525 h 1177855"/>
              <a:gd name="connsiteX8" fmla="*/ 280507 w 1021224"/>
              <a:gd name="connsiteY8" fmla="*/ 494291 h 1177855"/>
              <a:gd name="connsiteX9" fmla="*/ 171572 w 1021224"/>
              <a:gd name="connsiteY9" fmla="*/ 540588 h 1177855"/>
              <a:gd name="connsiteX10" fmla="*/ 0 w 1021224"/>
              <a:gd name="connsiteY10" fmla="*/ 340421 h 1177855"/>
              <a:gd name="connsiteX11" fmla="*/ 171572 w 1021224"/>
              <a:gd name="connsiteY11" fmla="*/ 140253 h 1177855"/>
              <a:gd name="connsiteX12" fmla="*/ 280507 w 1021224"/>
              <a:gd name="connsiteY12" fmla="*/ 186550 h 1177855"/>
              <a:gd name="connsiteX13" fmla="*/ 318634 w 1021224"/>
              <a:gd name="connsiteY13" fmla="*/ 223316 h 1177855"/>
              <a:gd name="connsiteX14" fmla="*/ 318634 w 1021224"/>
              <a:gd name="connsiteY14" fmla="*/ 0 h 1177855"/>
              <a:gd name="connsiteX15" fmla="*/ 795223 w 1021224"/>
              <a:gd name="connsiteY15" fmla="*/ 483397 h 1177855"/>
              <a:gd name="connsiteX16" fmla="*/ 1019901 w 1021224"/>
              <a:gd name="connsiteY16" fmla="*/ 1177856 h 117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21224" h="1177855">
                <a:moveTo>
                  <a:pt x="1019901" y="1177856"/>
                </a:moveTo>
                <a:lnTo>
                  <a:pt x="825180" y="1177856"/>
                </a:lnTo>
                <a:cubicBezTo>
                  <a:pt x="857860" y="1143814"/>
                  <a:pt x="876924" y="1100240"/>
                  <a:pt x="876924" y="1052581"/>
                </a:cubicBezTo>
                <a:cubicBezTo>
                  <a:pt x="876924" y="945008"/>
                  <a:pt x="777521" y="857860"/>
                  <a:pt x="653608" y="857860"/>
                </a:cubicBezTo>
                <a:cubicBezTo>
                  <a:pt x="531056" y="857860"/>
                  <a:pt x="430292" y="945008"/>
                  <a:pt x="430292" y="1052581"/>
                </a:cubicBezTo>
                <a:cubicBezTo>
                  <a:pt x="430292" y="1100240"/>
                  <a:pt x="449355" y="1143814"/>
                  <a:pt x="482036" y="1177856"/>
                </a:cubicBezTo>
                <a:lnTo>
                  <a:pt x="318634" y="1177856"/>
                </a:lnTo>
                <a:lnTo>
                  <a:pt x="318634" y="457525"/>
                </a:lnTo>
                <a:lnTo>
                  <a:pt x="280507" y="494291"/>
                </a:lnTo>
                <a:cubicBezTo>
                  <a:pt x="250550" y="522886"/>
                  <a:pt x="212423" y="540588"/>
                  <a:pt x="171572" y="540588"/>
                </a:cubicBezTo>
                <a:cubicBezTo>
                  <a:pt x="66722" y="540588"/>
                  <a:pt x="0" y="438462"/>
                  <a:pt x="0" y="340421"/>
                </a:cubicBezTo>
                <a:cubicBezTo>
                  <a:pt x="0" y="242380"/>
                  <a:pt x="66722" y="140253"/>
                  <a:pt x="171572" y="140253"/>
                </a:cubicBezTo>
                <a:cubicBezTo>
                  <a:pt x="212423" y="140253"/>
                  <a:pt x="250550" y="157955"/>
                  <a:pt x="280507" y="186550"/>
                </a:cubicBezTo>
                <a:lnTo>
                  <a:pt x="318634" y="223316"/>
                </a:lnTo>
                <a:lnTo>
                  <a:pt x="318634" y="0"/>
                </a:lnTo>
                <a:cubicBezTo>
                  <a:pt x="531056" y="96679"/>
                  <a:pt x="753011" y="291400"/>
                  <a:pt x="795223" y="483397"/>
                </a:cubicBezTo>
                <a:cubicBezTo>
                  <a:pt x="940923" y="652246"/>
                  <a:pt x="1033517" y="930029"/>
                  <a:pt x="1019901" y="1177856"/>
                </a:cubicBezTo>
                <a:close/>
              </a:path>
            </a:pathLst>
          </a:custGeom>
          <a:solidFill>
            <a:srgbClr val="18355A"/>
          </a:solidFill>
          <a:ln w="1360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C8E2E3B-ABEA-75EA-0595-1D903A624817}"/>
              </a:ext>
            </a:extLst>
          </p:cNvPr>
          <p:cNvSpPr/>
          <p:nvPr/>
        </p:nvSpPr>
        <p:spPr>
          <a:xfrm>
            <a:off x="6555406" y="3133063"/>
            <a:ext cx="951976" cy="1021069"/>
          </a:xfrm>
          <a:custGeom>
            <a:avLst/>
            <a:gdLst>
              <a:gd name="connsiteX0" fmla="*/ 318634 w 1013092"/>
              <a:gd name="connsiteY0" fmla="*/ 1086623 h 1086622"/>
              <a:gd name="connsiteX1" fmla="*/ 318634 w 1013092"/>
              <a:gd name="connsiteY1" fmla="*/ 787053 h 1086622"/>
              <a:gd name="connsiteX2" fmla="*/ 280507 w 1013092"/>
              <a:gd name="connsiteY2" fmla="*/ 823818 h 1086622"/>
              <a:gd name="connsiteX3" fmla="*/ 171572 w 1013092"/>
              <a:gd name="connsiteY3" fmla="*/ 870115 h 1086622"/>
              <a:gd name="connsiteX4" fmla="*/ 0 w 1013092"/>
              <a:gd name="connsiteY4" fmla="*/ 669948 h 1086622"/>
              <a:gd name="connsiteX5" fmla="*/ 171572 w 1013092"/>
              <a:gd name="connsiteY5" fmla="*/ 469780 h 1086622"/>
              <a:gd name="connsiteX6" fmla="*/ 280507 w 1013092"/>
              <a:gd name="connsiteY6" fmla="*/ 516078 h 1086622"/>
              <a:gd name="connsiteX7" fmla="*/ 318634 w 1013092"/>
              <a:gd name="connsiteY7" fmla="*/ 552843 h 1086622"/>
              <a:gd name="connsiteX8" fmla="*/ 318634 w 1013092"/>
              <a:gd name="connsiteY8" fmla="*/ 318634 h 1086622"/>
              <a:gd name="connsiteX9" fmla="*/ 533780 w 1013092"/>
              <a:gd name="connsiteY9" fmla="*/ 318634 h 1086622"/>
              <a:gd name="connsiteX10" fmla="*/ 497014 w 1013092"/>
              <a:gd name="connsiteY10" fmla="*/ 280507 h 1086622"/>
              <a:gd name="connsiteX11" fmla="*/ 450717 w 1013092"/>
              <a:gd name="connsiteY11" fmla="*/ 171572 h 1086622"/>
              <a:gd name="connsiteX12" fmla="*/ 650885 w 1013092"/>
              <a:gd name="connsiteY12" fmla="*/ 0 h 1086622"/>
              <a:gd name="connsiteX13" fmla="*/ 851052 w 1013092"/>
              <a:gd name="connsiteY13" fmla="*/ 171572 h 1086622"/>
              <a:gd name="connsiteX14" fmla="*/ 804755 w 1013092"/>
              <a:gd name="connsiteY14" fmla="*/ 280507 h 1086622"/>
              <a:gd name="connsiteX15" fmla="*/ 767989 w 1013092"/>
              <a:gd name="connsiteY15" fmla="*/ 318634 h 1086622"/>
              <a:gd name="connsiteX16" fmla="*/ 1013092 w 1013092"/>
              <a:gd name="connsiteY16" fmla="*/ 318634 h 1086622"/>
              <a:gd name="connsiteX17" fmla="*/ 935476 w 1013092"/>
              <a:gd name="connsiteY17" fmla="*/ 582800 h 1086622"/>
              <a:gd name="connsiteX18" fmla="*/ 642714 w 1013092"/>
              <a:gd name="connsiteY18" fmla="*/ 804754 h 1086622"/>
              <a:gd name="connsiteX19" fmla="*/ 318634 w 1013092"/>
              <a:gd name="connsiteY19" fmla="*/ 1086623 h 108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13092" h="1086622">
                <a:moveTo>
                  <a:pt x="318634" y="1086623"/>
                </a:moveTo>
                <a:lnTo>
                  <a:pt x="318634" y="787053"/>
                </a:lnTo>
                <a:lnTo>
                  <a:pt x="280507" y="823818"/>
                </a:lnTo>
                <a:cubicBezTo>
                  <a:pt x="250550" y="852413"/>
                  <a:pt x="212423" y="870115"/>
                  <a:pt x="171572" y="870115"/>
                </a:cubicBezTo>
                <a:cubicBezTo>
                  <a:pt x="66723" y="870115"/>
                  <a:pt x="0" y="767989"/>
                  <a:pt x="0" y="669948"/>
                </a:cubicBezTo>
                <a:cubicBezTo>
                  <a:pt x="0" y="571907"/>
                  <a:pt x="66723" y="469780"/>
                  <a:pt x="171572" y="469780"/>
                </a:cubicBezTo>
                <a:cubicBezTo>
                  <a:pt x="212423" y="469780"/>
                  <a:pt x="250550" y="487482"/>
                  <a:pt x="280507" y="516078"/>
                </a:cubicBezTo>
                <a:lnTo>
                  <a:pt x="318634" y="552843"/>
                </a:lnTo>
                <a:lnTo>
                  <a:pt x="318634" y="318634"/>
                </a:lnTo>
                <a:lnTo>
                  <a:pt x="533780" y="318634"/>
                </a:lnTo>
                <a:lnTo>
                  <a:pt x="497014" y="280507"/>
                </a:lnTo>
                <a:cubicBezTo>
                  <a:pt x="468419" y="250550"/>
                  <a:pt x="450717" y="212422"/>
                  <a:pt x="450717" y="171572"/>
                </a:cubicBezTo>
                <a:cubicBezTo>
                  <a:pt x="450717" y="66722"/>
                  <a:pt x="552843" y="0"/>
                  <a:pt x="650885" y="0"/>
                </a:cubicBezTo>
                <a:cubicBezTo>
                  <a:pt x="748926" y="0"/>
                  <a:pt x="851052" y="66722"/>
                  <a:pt x="851052" y="171572"/>
                </a:cubicBezTo>
                <a:cubicBezTo>
                  <a:pt x="851052" y="212422"/>
                  <a:pt x="833350" y="250550"/>
                  <a:pt x="804755" y="280507"/>
                </a:cubicBezTo>
                <a:lnTo>
                  <a:pt x="767989" y="318634"/>
                </a:lnTo>
                <a:lnTo>
                  <a:pt x="1013092" y="318634"/>
                </a:lnTo>
                <a:cubicBezTo>
                  <a:pt x="1004922" y="415313"/>
                  <a:pt x="980412" y="506546"/>
                  <a:pt x="935476" y="582800"/>
                </a:cubicBezTo>
                <a:cubicBezTo>
                  <a:pt x="912328" y="767989"/>
                  <a:pt x="810202" y="807478"/>
                  <a:pt x="642714" y="804754"/>
                </a:cubicBezTo>
                <a:cubicBezTo>
                  <a:pt x="660416" y="1034879"/>
                  <a:pt x="497014" y="1079814"/>
                  <a:pt x="318634" y="1086623"/>
                </a:cubicBezTo>
                <a:close/>
              </a:path>
            </a:pathLst>
          </a:custGeom>
          <a:solidFill>
            <a:srgbClr val="18355A"/>
          </a:solidFill>
          <a:ln w="1360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DF917E6-7A76-2F9B-9F3C-AE309378528C}"/>
              </a:ext>
            </a:extLst>
          </p:cNvPr>
          <p:cNvSpPr/>
          <p:nvPr/>
        </p:nvSpPr>
        <p:spPr>
          <a:xfrm>
            <a:off x="5613666" y="2149874"/>
            <a:ext cx="1219399" cy="1080433"/>
          </a:xfrm>
          <a:custGeom>
            <a:avLst/>
            <a:gdLst>
              <a:gd name="connsiteX0" fmla="*/ 1297684 w 1297683"/>
              <a:gd name="connsiteY0" fmla="*/ 1149798 h 1149797"/>
              <a:gd name="connsiteX1" fmla="*/ 821095 w 1297683"/>
              <a:gd name="connsiteY1" fmla="*/ 1149798 h 1149797"/>
              <a:gd name="connsiteX2" fmla="*/ 872839 w 1297683"/>
              <a:gd name="connsiteY2" fmla="*/ 1024523 h 1149797"/>
              <a:gd name="connsiteX3" fmla="*/ 649523 w 1297683"/>
              <a:gd name="connsiteY3" fmla="*/ 829802 h 1149797"/>
              <a:gd name="connsiteX4" fmla="*/ 426207 w 1297683"/>
              <a:gd name="connsiteY4" fmla="*/ 1024523 h 1149797"/>
              <a:gd name="connsiteX5" fmla="*/ 477951 w 1297683"/>
              <a:gd name="connsiteY5" fmla="*/ 1149798 h 1149797"/>
              <a:gd name="connsiteX6" fmla="*/ 0 w 1297683"/>
              <a:gd name="connsiteY6" fmla="*/ 1149798 h 1149797"/>
              <a:gd name="connsiteX7" fmla="*/ 0 w 1297683"/>
              <a:gd name="connsiteY7" fmla="*/ 673209 h 1149797"/>
              <a:gd name="connsiteX8" fmla="*/ 125275 w 1297683"/>
              <a:gd name="connsiteY8" fmla="*/ 724953 h 1149797"/>
              <a:gd name="connsiteX9" fmla="*/ 319996 w 1297683"/>
              <a:gd name="connsiteY9" fmla="*/ 501637 h 1149797"/>
              <a:gd name="connsiteX10" fmla="*/ 125275 w 1297683"/>
              <a:gd name="connsiteY10" fmla="*/ 278321 h 1149797"/>
              <a:gd name="connsiteX11" fmla="*/ 0 w 1297683"/>
              <a:gd name="connsiteY11" fmla="*/ 330065 h 1149797"/>
              <a:gd name="connsiteX12" fmla="*/ 0 w 1297683"/>
              <a:gd name="connsiteY12" fmla="*/ 229300 h 1149797"/>
              <a:gd name="connsiteX13" fmla="*/ 0 w 1297683"/>
              <a:gd name="connsiteY13" fmla="*/ 132621 h 1149797"/>
              <a:gd name="connsiteX14" fmla="*/ 36765 w 1297683"/>
              <a:gd name="connsiteY14" fmla="*/ 106749 h 1149797"/>
              <a:gd name="connsiteX15" fmla="*/ 264166 w 1297683"/>
              <a:gd name="connsiteY15" fmla="*/ 55005 h 1149797"/>
              <a:gd name="connsiteX16" fmla="*/ 1021262 w 1297683"/>
              <a:gd name="connsiteY16" fmla="*/ 106749 h 1149797"/>
              <a:gd name="connsiteX17" fmla="*/ 1296322 w 1297683"/>
              <a:gd name="connsiteY17" fmla="*/ 153046 h 1149797"/>
              <a:gd name="connsiteX18" fmla="*/ 1296322 w 1297683"/>
              <a:gd name="connsiteY18" fmla="*/ 331426 h 1149797"/>
              <a:gd name="connsiteX19" fmla="*/ 1171047 w 1297683"/>
              <a:gd name="connsiteY19" fmla="*/ 279683 h 1149797"/>
              <a:gd name="connsiteX20" fmla="*/ 976327 w 1297683"/>
              <a:gd name="connsiteY20" fmla="*/ 502998 h 1149797"/>
              <a:gd name="connsiteX21" fmla="*/ 1171047 w 1297683"/>
              <a:gd name="connsiteY21" fmla="*/ 726315 h 1149797"/>
              <a:gd name="connsiteX22" fmla="*/ 1296322 w 1297683"/>
              <a:gd name="connsiteY22" fmla="*/ 674571 h 1149797"/>
              <a:gd name="connsiteX23" fmla="*/ 1296322 w 1297683"/>
              <a:gd name="connsiteY23" fmla="*/ 1149798 h 114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97683" h="1149797">
                <a:moveTo>
                  <a:pt x="1297684" y="1149798"/>
                </a:moveTo>
                <a:lnTo>
                  <a:pt x="821095" y="1149798"/>
                </a:lnTo>
                <a:cubicBezTo>
                  <a:pt x="853775" y="1115756"/>
                  <a:pt x="872839" y="1072182"/>
                  <a:pt x="872839" y="1024523"/>
                </a:cubicBezTo>
                <a:cubicBezTo>
                  <a:pt x="872839" y="916950"/>
                  <a:pt x="773436" y="829802"/>
                  <a:pt x="649523" y="829802"/>
                </a:cubicBezTo>
                <a:cubicBezTo>
                  <a:pt x="526971" y="829802"/>
                  <a:pt x="426207" y="916950"/>
                  <a:pt x="426207" y="1024523"/>
                </a:cubicBezTo>
                <a:cubicBezTo>
                  <a:pt x="426207" y="1072182"/>
                  <a:pt x="445270" y="1115756"/>
                  <a:pt x="477951" y="1149798"/>
                </a:cubicBezTo>
                <a:lnTo>
                  <a:pt x="0" y="1149798"/>
                </a:lnTo>
                <a:lnTo>
                  <a:pt x="0" y="673209"/>
                </a:lnTo>
                <a:cubicBezTo>
                  <a:pt x="34042" y="705889"/>
                  <a:pt x="77616" y="724953"/>
                  <a:pt x="125275" y="724953"/>
                </a:cubicBezTo>
                <a:cubicBezTo>
                  <a:pt x="232848" y="724953"/>
                  <a:pt x="319996" y="625550"/>
                  <a:pt x="319996" y="501637"/>
                </a:cubicBezTo>
                <a:cubicBezTo>
                  <a:pt x="319996" y="379085"/>
                  <a:pt x="232848" y="278321"/>
                  <a:pt x="125275" y="278321"/>
                </a:cubicBezTo>
                <a:cubicBezTo>
                  <a:pt x="77616" y="278321"/>
                  <a:pt x="34042" y="297384"/>
                  <a:pt x="0" y="330065"/>
                </a:cubicBezTo>
                <a:lnTo>
                  <a:pt x="0" y="229300"/>
                </a:lnTo>
                <a:cubicBezTo>
                  <a:pt x="0" y="195258"/>
                  <a:pt x="0" y="163939"/>
                  <a:pt x="0" y="132621"/>
                </a:cubicBezTo>
                <a:cubicBezTo>
                  <a:pt x="10893" y="123089"/>
                  <a:pt x="23149" y="114919"/>
                  <a:pt x="36765" y="106749"/>
                </a:cubicBezTo>
                <a:cubicBezTo>
                  <a:pt x="99403" y="67260"/>
                  <a:pt x="189274" y="48196"/>
                  <a:pt x="264166" y="55005"/>
                </a:cubicBezTo>
                <a:cubicBezTo>
                  <a:pt x="518801" y="-60738"/>
                  <a:pt x="777521" y="30495"/>
                  <a:pt x="1021262" y="106749"/>
                </a:cubicBezTo>
                <a:cubicBezTo>
                  <a:pt x="1094793" y="90409"/>
                  <a:pt x="1192834" y="109472"/>
                  <a:pt x="1296322" y="153046"/>
                </a:cubicBezTo>
                <a:lnTo>
                  <a:pt x="1296322" y="331426"/>
                </a:lnTo>
                <a:cubicBezTo>
                  <a:pt x="1262280" y="298746"/>
                  <a:pt x="1218706" y="279683"/>
                  <a:pt x="1171047" y="279683"/>
                </a:cubicBezTo>
                <a:cubicBezTo>
                  <a:pt x="1063474" y="279683"/>
                  <a:pt x="976327" y="379085"/>
                  <a:pt x="976327" y="502998"/>
                </a:cubicBezTo>
                <a:cubicBezTo>
                  <a:pt x="976327" y="625550"/>
                  <a:pt x="1063474" y="726315"/>
                  <a:pt x="1171047" y="726315"/>
                </a:cubicBezTo>
                <a:cubicBezTo>
                  <a:pt x="1218706" y="726315"/>
                  <a:pt x="1262280" y="707251"/>
                  <a:pt x="1296322" y="674571"/>
                </a:cubicBezTo>
                <a:lnTo>
                  <a:pt x="1296322" y="1149798"/>
                </a:lnTo>
                <a:close/>
              </a:path>
            </a:pathLst>
          </a:custGeom>
          <a:solidFill>
            <a:srgbClr val="18355A"/>
          </a:solidFill>
          <a:ln w="1360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A478F-8E7F-F675-7447-5DCE043CF355}"/>
              </a:ext>
            </a:extLst>
          </p:cNvPr>
          <p:cNvGrpSpPr/>
          <p:nvPr/>
        </p:nvGrpSpPr>
        <p:grpSpPr>
          <a:xfrm>
            <a:off x="5199337" y="2831859"/>
            <a:ext cx="197130" cy="283318"/>
            <a:chOff x="9132888" y="2062163"/>
            <a:chExt cx="341312" cy="490537"/>
          </a:xfrm>
          <a:solidFill>
            <a:schemeClr val="bg2"/>
          </a:solidFill>
        </p:grpSpPr>
        <p:sp>
          <p:nvSpPr>
            <p:cNvPr id="14" name="Freeform 326">
              <a:extLst>
                <a:ext uri="{FF2B5EF4-FFF2-40B4-BE49-F238E27FC236}">
                  <a16:creationId xmlns:a16="http://schemas.microsoft.com/office/drawing/2014/main" id="{7C7BB399-1DDC-C67B-75A2-D60F45295E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32888" y="2062163"/>
              <a:ext cx="341312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327">
              <a:extLst>
                <a:ext uri="{FF2B5EF4-FFF2-40B4-BE49-F238E27FC236}">
                  <a16:creationId xmlns:a16="http://schemas.microsoft.com/office/drawing/2014/main" id="{0A24EC70-9800-35D4-DF3F-2D6F229DE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088" y="21383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DDB9DA7-5402-A9F8-8763-58D870472C95}"/>
              </a:ext>
            </a:extLst>
          </p:cNvPr>
          <p:cNvGrpSpPr/>
          <p:nvPr/>
        </p:nvGrpSpPr>
        <p:grpSpPr>
          <a:xfrm>
            <a:off x="6952472" y="2669944"/>
            <a:ext cx="254956" cy="254956"/>
            <a:chOff x="4926013" y="3140075"/>
            <a:chExt cx="481013" cy="481013"/>
          </a:xfrm>
          <a:solidFill>
            <a:schemeClr val="bg2"/>
          </a:solidFill>
        </p:grpSpPr>
        <p:sp>
          <p:nvSpPr>
            <p:cNvPr id="17" name="Freeform 348">
              <a:extLst>
                <a:ext uri="{FF2B5EF4-FFF2-40B4-BE49-F238E27FC236}">
                  <a16:creationId xmlns:a16="http://schemas.microsoft.com/office/drawing/2014/main" id="{0B123021-9884-0FC5-8A53-F634450EF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6013" y="3140075"/>
              <a:ext cx="481013" cy="481013"/>
            </a:xfrm>
            <a:custGeom>
              <a:avLst/>
              <a:gdLst>
                <a:gd name="T0" fmla="*/ 83 w 128"/>
                <a:gd name="T1" fmla="*/ 40 h 128"/>
                <a:gd name="T2" fmla="*/ 64 w 128"/>
                <a:gd name="T3" fmla="*/ 0 h 128"/>
                <a:gd name="T4" fmla="*/ 36 w 128"/>
                <a:gd name="T5" fmla="*/ 41 h 128"/>
                <a:gd name="T6" fmla="*/ 32 w 128"/>
                <a:gd name="T7" fmla="*/ 43 h 128"/>
                <a:gd name="T8" fmla="*/ 12 w 128"/>
                <a:gd name="T9" fmla="*/ 40 h 128"/>
                <a:gd name="T10" fmla="*/ 0 w 128"/>
                <a:gd name="T11" fmla="*/ 116 h 128"/>
                <a:gd name="T12" fmla="*/ 24 w 128"/>
                <a:gd name="T13" fmla="*/ 128 h 128"/>
                <a:gd name="T14" fmla="*/ 35 w 128"/>
                <a:gd name="T15" fmla="*/ 121 h 128"/>
                <a:gd name="T16" fmla="*/ 36 w 128"/>
                <a:gd name="T17" fmla="*/ 121 h 128"/>
                <a:gd name="T18" fmla="*/ 76 w 128"/>
                <a:gd name="T19" fmla="*/ 128 h 128"/>
                <a:gd name="T20" fmla="*/ 112 w 128"/>
                <a:gd name="T21" fmla="*/ 120 h 128"/>
                <a:gd name="T22" fmla="*/ 114 w 128"/>
                <a:gd name="T23" fmla="*/ 109 h 128"/>
                <a:gd name="T24" fmla="*/ 121 w 128"/>
                <a:gd name="T25" fmla="*/ 88 h 128"/>
                <a:gd name="T26" fmla="*/ 124 w 128"/>
                <a:gd name="T27" fmla="*/ 67 h 128"/>
                <a:gd name="T28" fmla="*/ 128 w 128"/>
                <a:gd name="T29" fmla="*/ 58 h 128"/>
                <a:gd name="T30" fmla="*/ 117 w 128"/>
                <a:gd name="T31" fmla="*/ 42 h 128"/>
                <a:gd name="T32" fmla="*/ 24 w 128"/>
                <a:gd name="T33" fmla="*/ 120 h 128"/>
                <a:gd name="T34" fmla="*/ 8 w 128"/>
                <a:gd name="T35" fmla="*/ 116 h 128"/>
                <a:gd name="T36" fmla="*/ 12 w 128"/>
                <a:gd name="T37" fmla="*/ 48 h 128"/>
                <a:gd name="T38" fmla="*/ 28 w 128"/>
                <a:gd name="T39" fmla="*/ 52 h 128"/>
                <a:gd name="T40" fmla="*/ 120 w 128"/>
                <a:gd name="T41" fmla="*/ 58 h 128"/>
                <a:gd name="T42" fmla="*/ 104 w 128"/>
                <a:gd name="T43" fmla="*/ 64 h 128"/>
                <a:gd name="T44" fmla="*/ 104 w 128"/>
                <a:gd name="T45" fmla="*/ 68 h 128"/>
                <a:gd name="T46" fmla="*/ 118 w 128"/>
                <a:gd name="T47" fmla="*/ 75 h 128"/>
                <a:gd name="T48" fmla="*/ 100 w 128"/>
                <a:gd name="T49" fmla="*/ 84 h 128"/>
                <a:gd name="T50" fmla="*/ 100 w 128"/>
                <a:gd name="T51" fmla="*/ 88 h 128"/>
                <a:gd name="T52" fmla="*/ 113 w 128"/>
                <a:gd name="T53" fmla="*/ 96 h 128"/>
                <a:gd name="T54" fmla="*/ 96 w 128"/>
                <a:gd name="T55" fmla="*/ 104 h 128"/>
                <a:gd name="T56" fmla="*/ 96 w 128"/>
                <a:gd name="T57" fmla="*/ 108 h 128"/>
                <a:gd name="T58" fmla="*/ 106 w 128"/>
                <a:gd name="T59" fmla="*/ 114 h 128"/>
                <a:gd name="T60" fmla="*/ 98 w 128"/>
                <a:gd name="T61" fmla="*/ 120 h 128"/>
                <a:gd name="T62" fmla="*/ 54 w 128"/>
                <a:gd name="T63" fmla="*/ 117 h 128"/>
                <a:gd name="T64" fmla="*/ 32 w 128"/>
                <a:gd name="T65" fmla="*/ 110 h 128"/>
                <a:gd name="T66" fmla="*/ 35 w 128"/>
                <a:gd name="T67" fmla="*/ 50 h 128"/>
                <a:gd name="T68" fmla="*/ 60 w 128"/>
                <a:gd name="T69" fmla="*/ 12 h 128"/>
                <a:gd name="T70" fmla="*/ 76 w 128"/>
                <a:gd name="T71" fmla="*/ 27 h 128"/>
                <a:gd name="T72" fmla="*/ 115 w 128"/>
                <a:gd name="T73" fmla="*/ 50 h 128"/>
                <a:gd name="T74" fmla="*/ 120 w 128"/>
                <a:gd name="T75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7" y="42"/>
                  </a:moveTo>
                  <a:cubicBezTo>
                    <a:pt x="112" y="41"/>
                    <a:pt x="100" y="41"/>
                    <a:pt x="83" y="40"/>
                  </a:cubicBezTo>
                  <a:cubicBezTo>
                    <a:pt x="84" y="36"/>
                    <a:pt x="84" y="33"/>
                    <a:pt x="84" y="27"/>
                  </a:cubicBezTo>
                  <a:cubicBezTo>
                    <a:pt x="84" y="13"/>
                    <a:pt x="73" y="0"/>
                    <a:pt x="64" y="0"/>
                  </a:cubicBezTo>
                  <a:cubicBezTo>
                    <a:pt x="57" y="0"/>
                    <a:pt x="52" y="5"/>
                    <a:pt x="52" y="12"/>
                  </a:cubicBezTo>
                  <a:cubicBezTo>
                    <a:pt x="52" y="20"/>
                    <a:pt x="49" y="34"/>
                    <a:pt x="36" y="41"/>
                  </a:cubicBezTo>
                  <a:cubicBezTo>
                    <a:pt x="35" y="41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0" y="41"/>
                    <a:pt x="27" y="40"/>
                    <a:pt x="2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5" y="40"/>
                    <a:pt x="0" y="45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9" y="128"/>
                    <a:pt x="33" y="125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8" y="122"/>
                    <a:pt x="43" y="123"/>
                    <a:pt x="52" y="125"/>
                  </a:cubicBezTo>
                  <a:cubicBezTo>
                    <a:pt x="54" y="126"/>
                    <a:pt x="65" y="128"/>
                    <a:pt x="76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105" y="128"/>
                    <a:pt x="109" y="125"/>
                    <a:pt x="112" y="120"/>
                  </a:cubicBezTo>
                  <a:cubicBezTo>
                    <a:pt x="112" y="120"/>
                    <a:pt x="113" y="118"/>
                    <a:pt x="114" y="116"/>
                  </a:cubicBezTo>
                  <a:cubicBezTo>
                    <a:pt x="115" y="114"/>
                    <a:pt x="115" y="112"/>
                    <a:pt x="114" y="109"/>
                  </a:cubicBezTo>
                  <a:cubicBezTo>
                    <a:pt x="118" y="106"/>
                    <a:pt x="120" y="102"/>
                    <a:pt x="121" y="99"/>
                  </a:cubicBezTo>
                  <a:cubicBezTo>
                    <a:pt x="122" y="94"/>
                    <a:pt x="122" y="90"/>
                    <a:pt x="121" y="88"/>
                  </a:cubicBezTo>
                  <a:cubicBezTo>
                    <a:pt x="123" y="85"/>
                    <a:pt x="125" y="82"/>
                    <a:pt x="126" y="77"/>
                  </a:cubicBezTo>
                  <a:cubicBezTo>
                    <a:pt x="127" y="73"/>
                    <a:pt x="126" y="70"/>
                    <a:pt x="124" y="67"/>
                  </a:cubicBezTo>
                  <a:cubicBezTo>
                    <a:pt x="127" y="65"/>
                    <a:pt x="128" y="61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8" y="57"/>
                    <a:pt x="128" y="56"/>
                  </a:cubicBezTo>
                  <a:cubicBezTo>
                    <a:pt x="128" y="51"/>
                    <a:pt x="125" y="44"/>
                    <a:pt x="117" y="42"/>
                  </a:cubicBezTo>
                  <a:close/>
                  <a:moveTo>
                    <a:pt x="28" y="116"/>
                  </a:moveTo>
                  <a:cubicBezTo>
                    <a:pt x="28" y="118"/>
                    <a:pt x="26" y="120"/>
                    <a:pt x="2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6" y="48"/>
                    <a:pt x="28" y="50"/>
                    <a:pt x="28" y="52"/>
                  </a:cubicBezTo>
                  <a:lnTo>
                    <a:pt x="28" y="116"/>
                  </a:lnTo>
                  <a:close/>
                  <a:moveTo>
                    <a:pt x="120" y="58"/>
                  </a:moveTo>
                  <a:cubicBezTo>
                    <a:pt x="120" y="60"/>
                    <a:pt x="119" y="64"/>
                    <a:pt x="112" y="64"/>
                  </a:cubicBezTo>
                  <a:cubicBezTo>
                    <a:pt x="106" y="64"/>
                    <a:pt x="104" y="64"/>
                    <a:pt x="104" y="64"/>
                  </a:cubicBezTo>
                  <a:cubicBezTo>
                    <a:pt x="103" y="64"/>
                    <a:pt x="102" y="65"/>
                    <a:pt x="102" y="66"/>
                  </a:cubicBezTo>
                  <a:cubicBezTo>
                    <a:pt x="102" y="67"/>
                    <a:pt x="103" y="68"/>
                    <a:pt x="104" y="68"/>
                  </a:cubicBezTo>
                  <a:cubicBezTo>
                    <a:pt x="104" y="68"/>
                    <a:pt x="106" y="68"/>
                    <a:pt x="112" y="68"/>
                  </a:cubicBezTo>
                  <a:cubicBezTo>
                    <a:pt x="118" y="68"/>
                    <a:pt x="119" y="73"/>
                    <a:pt x="118" y="75"/>
                  </a:cubicBezTo>
                  <a:cubicBezTo>
                    <a:pt x="118" y="78"/>
                    <a:pt x="116" y="84"/>
                    <a:pt x="110" y="84"/>
                  </a:cubicBezTo>
                  <a:cubicBezTo>
                    <a:pt x="103" y="84"/>
                    <a:pt x="100" y="84"/>
                    <a:pt x="100" y="84"/>
                  </a:cubicBezTo>
                  <a:cubicBezTo>
                    <a:pt x="99" y="84"/>
                    <a:pt x="98" y="85"/>
                    <a:pt x="98" y="86"/>
                  </a:cubicBezTo>
                  <a:cubicBezTo>
                    <a:pt x="98" y="87"/>
                    <a:pt x="99" y="88"/>
                    <a:pt x="100" y="88"/>
                  </a:cubicBezTo>
                  <a:cubicBezTo>
                    <a:pt x="100" y="88"/>
                    <a:pt x="105" y="88"/>
                    <a:pt x="108" y="88"/>
                  </a:cubicBezTo>
                  <a:cubicBezTo>
                    <a:pt x="115" y="88"/>
                    <a:pt x="114" y="93"/>
                    <a:pt x="113" y="96"/>
                  </a:cubicBezTo>
                  <a:cubicBezTo>
                    <a:pt x="112" y="100"/>
                    <a:pt x="111" y="104"/>
                    <a:pt x="103" y="104"/>
                  </a:cubicBezTo>
                  <a:cubicBezTo>
                    <a:pt x="100" y="104"/>
                    <a:pt x="96" y="104"/>
                    <a:pt x="96" y="104"/>
                  </a:cubicBezTo>
                  <a:cubicBezTo>
                    <a:pt x="95" y="104"/>
                    <a:pt x="94" y="105"/>
                    <a:pt x="94" y="106"/>
                  </a:cubicBezTo>
                  <a:cubicBezTo>
                    <a:pt x="94" y="107"/>
                    <a:pt x="95" y="108"/>
                    <a:pt x="96" y="108"/>
                  </a:cubicBezTo>
                  <a:cubicBezTo>
                    <a:pt x="96" y="108"/>
                    <a:pt x="99" y="108"/>
                    <a:pt x="102" y="108"/>
                  </a:cubicBezTo>
                  <a:cubicBezTo>
                    <a:pt x="107" y="108"/>
                    <a:pt x="107" y="112"/>
                    <a:pt x="106" y="114"/>
                  </a:cubicBezTo>
                  <a:cubicBezTo>
                    <a:pt x="106" y="115"/>
                    <a:pt x="105" y="116"/>
                    <a:pt x="105" y="117"/>
                  </a:cubicBezTo>
                  <a:cubicBezTo>
                    <a:pt x="104" y="119"/>
                    <a:pt x="102" y="120"/>
                    <a:pt x="9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5" y="120"/>
                    <a:pt x="54" y="118"/>
                    <a:pt x="54" y="117"/>
                  </a:cubicBezTo>
                  <a:cubicBezTo>
                    <a:pt x="37" y="114"/>
                    <a:pt x="36" y="113"/>
                    <a:pt x="35" y="113"/>
                  </a:cubicBezTo>
                  <a:cubicBezTo>
                    <a:pt x="35" y="113"/>
                    <a:pt x="32" y="112"/>
                    <a:pt x="32" y="110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2"/>
                    <a:pt x="33" y="51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54" y="42"/>
                    <a:pt x="60" y="26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8" y="8"/>
                    <a:pt x="76" y="16"/>
                    <a:pt x="76" y="27"/>
                  </a:cubicBezTo>
                  <a:cubicBezTo>
                    <a:pt x="76" y="36"/>
                    <a:pt x="75" y="38"/>
                    <a:pt x="72" y="48"/>
                  </a:cubicBezTo>
                  <a:cubicBezTo>
                    <a:pt x="112" y="48"/>
                    <a:pt x="112" y="49"/>
                    <a:pt x="115" y="50"/>
                  </a:cubicBezTo>
                  <a:cubicBezTo>
                    <a:pt x="120" y="51"/>
                    <a:pt x="120" y="54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349">
              <a:extLst>
                <a:ext uri="{FF2B5EF4-FFF2-40B4-BE49-F238E27FC236}">
                  <a16:creationId xmlns:a16="http://schemas.microsoft.com/office/drawing/2014/main" id="{102854AA-5DC6-225A-CD76-F24673A8F3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0463" y="3530600"/>
              <a:ext cx="44450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14F8E3E-4996-C0E5-4F67-F5DBDC8B283F}"/>
              </a:ext>
            </a:extLst>
          </p:cNvPr>
          <p:cNvGrpSpPr/>
          <p:nvPr/>
        </p:nvGrpSpPr>
        <p:grpSpPr>
          <a:xfrm>
            <a:off x="5971271" y="3484354"/>
            <a:ext cx="325798" cy="202956"/>
            <a:chOff x="8308975" y="-595313"/>
            <a:chExt cx="484188" cy="301625"/>
          </a:xfrm>
          <a:solidFill>
            <a:schemeClr val="bg2"/>
          </a:solidFill>
        </p:grpSpPr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94C4B122-C65D-64AC-E39F-C42C4326DE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8975" y="-595313"/>
              <a:ext cx="484188" cy="301625"/>
            </a:xfrm>
            <a:custGeom>
              <a:avLst/>
              <a:gdLst>
                <a:gd name="T0" fmla="*/ 128 w 128"/>
                <a:gd name="T1" fmla="*/ 39 h 80"/>
                <a:gd name="T2" fmla="*/ 128 w 128"/>
                <a:gd name="T3" fmla="*/ 39 h 80"/>
                <a:gd name="T4" fmla="*/ 127 w 128"/>
                <a:gd name="T5" fmla="*/ 38 h 80"/>
                <a:gd name="T6" fmla="*/ 127 w 128"/>
                <a:gd name="T7" fmla="*/ 38 h 80"/>
                <a:gd name="T8" fmla="*/ 64 w 128"/>
                <a:gd name="T9" fmla="*/ 0 h 80"/>
                <a:gd name="T10" fmla="*/ 0 w 128"/>
                <a:gd name="T11" fmla="*/ 38 h 80"/>
                <a:gd name="T12" fmla="*/ 0 w 128"/>
                <a:gd name="T13" fmla="*/ 38 h 80"/>
                <a:gd name="T14" fmla="*/ 0 w 128"/>
                <a:gd name="T15" fmla="*/ 39 h 80"/>
                <a:gd name="T16" fmla="*/ 0 w 128"/>
                <a:gd name="T17" fmla="*/ 39 h 80"/>
                <a:gd name="T18" fmla="*/ 0 w 128"/>
                <a:gd name="T19" fmla="*/ 40 h 80"/>
                <a:gd name="T20" fmla="*/ 0 w 128"/>
                <a:gd name="T21" fmla="*/ 41 h 80"/>
                <a:gd name="T22" fmla="*/ 0 w 128"/>
                <a:gd name="T23" fmla="*/ 41 h 80"/>
                <a:gd name="T24" fmla="*/ 0 w 128"/>
                <a:gd name="T25" fmla="*/ 42 h 80"/>
                <a:gd name="T26" fmla="*/ 0 w 128"/>
                <a:gd name="T27" fmla="*/ 42 h 80"/>
                <a:gd name="T28" fmla="*/ 64 w 128"/>
                <a:gd name="T29" fmla="*/ 80 h 80"/>
                <a:gd name="T30" fmla="*/ 127 w 128"/>
                <a:gd name="T31" fmla="*/ 42 h 80"/>
                <a:gd name="T32" fmla="*/ 127 w 128"/>
                <a:gd name="T33" fmla="*/ 42 h 80"/>
                <a:gd name="T34" fmla="*/ 128 w 128"/>
                <a:gd name="T35" fmla="*/ 41 h 80"/>
                <a:gd name="T36" fmla="*/ 128 w 128"/>
                <a:gd name="T37" fmla="*/ 41 h 80"/>
                <a:gd name="T38" fmla="*/ 128 w 128"/>
                <a:gd name="T39" fmla="*/ 40 h 80"/>
                <a:gd name="T40" fmla="*/ 128 w 128"/>
                <a:gd name="T41" fmla="*/ 39 h 80"/>
                <a:gd name="T42" fmla="*/ 64 w 128"/>
                <a:gd name="T43" fmla="*/ 72 h 80"/>
                <a:gd name="T44" fmla="*/ 9 w 128"/>
                <a:gd name="T45" fmla="*/ 40 h 80"/>
                <a:gd name="T46" fmla="*/ 64 w 128"/>
                <a:gd name="T47" fmla="*/ 8 h 80"/>
                <a:gd name="T48" fmla="*/ 119 w 128"/>
                <a:gd name="T49" fmla="*/ 40 h 80"/>
                <a:gd name="T50" fmla="*/ 64 w 128"/>
                <a:gd name="T5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80">
                  <a:moveTo>
                    <a:pt x="128" y="39"/>
                  </a:move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16" y="16"/>
                    <a:pt x="91" y="0"/>
                    <a:pt x="64" y="0"/>
                  </a:cubicBezTo>
                  <a:cubicBezTo>
                    <a:pt x="37" y="0"/>
                    <a:pt x="12" y="1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64"/>
                    <a:pt x="37" y="80"/>
                    <a:pt x="64" y="80"/>
                  </a:cubicBezTo>
                  <a:cubicBezTo>
                    <a:pt x="91" y="80"/>
                    <a:pt x="116" y="64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lose/>
                  <a:moveTo>
                    <a:pt x="64" y="72"/>
                  </a:moveTo>
                  <a:cubicBezTo>
                    <a:pt x="41" y="72"/>
                    <a:pt x="19" y="59"/>
                    <a:pt x="9" y="40"/>
                  </a:cubicBezTo>
                  <a:cubicBezTo>
                    <a:pt x="20" y="21"/>
                    <a:pt x="41" y="8"/>
                    <a:pt x="64" y="8"/>
                  </a:cubicBezTo>
                  <a:cubicBezTo>
                    <a:pt x="86" y="8"/>
                    <a:pt x="108" y="21"/>
                    <a:pt x="119" y="40"/>
                  </a:cubicBezTo>
                  <a:cubicBezTo>
                    <a:pt x="108" y="59"/>
                    <a:pt x="86" y="72"/>
                    <a:pt x="6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ACFF0FD2-E18B-DA78-B19A-CDA5C8220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1538" y="-504825"/>
              <a:ext cx="68263" cy="68263"/>
            </a:xfrm>
            <a:custGeom>
              <a:avLst/>
              <a:gdLst>
                <a:gd name="T0" fmla="*/ 16 w 18"/>
                <a:gd name="T1" fmla="*/ 0 h 18"/>
                <a:gd name="T2" fmla="*/ 16 w 18"/>
                <a:gd name="T3" fmla="*/ 0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16 w 18"/>
                <a:gd name="T11" fmla="*/ 4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EE06609E-D738-57DB-DAE5-7451D581EE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5500" y="-549275"/>
              <a:ext cx="211138" cy="209550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2 h 56"/>
                <a:gd name="T12" fmla="*/ 4 w 56"/>
                <a:gd name="T13" fmla="*/ 28 h 56"/>
                <a:gd name="T14" fmla="*/ 28 w 56"/>
                <a:gd name="T15" fmla="*/ 4 h 56"/>
                <a:gd name="T16" fmla="*/ 52 w 56"/>
                <a:gd name="T17" fmla="*/ 28 h 56"/>
                <a:gd name="T18" fmla="*/ 28 w 56"/>
                <a:gd name="T1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2"/>
                  </a:move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Freeform 14">
            <a:extLst>
              <a:ext uri="{FF2B5EF4-FFF2-40B4-BE49-F238E27FC236}">
                <a16:creationId xmlns:a16="http://schemas.microsoft.com/office/drawing/2014/main" id="{B542419C-AD59-328B-60F5-390E47F6CCB3}"/>
              </a:ext>
            </a:extLst>
          </p:cNvPr>
          <p:cNvSpPr>
            <a:spLocks noEditPoints="1"/>
          </p:cNvSpPr>
          <p:nvPr/>
        </p:nvSpPr>
        <p:spPr bwMode="auto">
          <a:xfrm>
            <a:off x="6958575" y="3539141"/>
            <a:ext cx="291360" cy="279738"/>
          </a:xfrm>
          <a:custGeom>
            <a:avLst/>
            <a:gdLst>
              <a:gd name="T0" fmla="*/ 156 w 156"/>
              <a:gd name="T1" fmla="*/ 150 h 150"/>
              <a:gd name="T2" fmla="*/ 0 w 156"/>
              <a:gd name="T3" fmla="*/ 150 h 150"/>
              <a:gd name="T4" fmla="*/ 0 w 156"/>
              <a:gd name="T5" fmla="*/ 146 h 150"/>
              <a:gd name="T6" fmla="*/ 58 w 156"/>
              <a:gd name="T7" fmla="*/ 100 h 150"/>
              <a:gd name="T8" fmla="*/ 59 w 156"/>
              <a:gd name="T9" fmla="*/ 95 h 150"/>
              <a:gd name="T10" fmla="*/ 47 w 156"/>
              <a:gd name="T11" fmla="*/ 72 h 150"/>
              <a:gd name="T12" fmla="*/ 41 w 156"/>
              <a:gd name="T13" fmla="*/ 64 h 150"/>
              <a:gd name="T14" fmla="*/ 42 w 156"/>
              <a:gd name="T15" fmla="*/ 46 h 150"/>
              <a:gd name="T16" fmla="*/ 42 w 156"/>
              <a:gd name="T17" fmla="*/ 46 h 150"/>
              <a:gd name="T18" fmla="*/ 50 w 156"/>
              <a:gd name="T19" fmla="*/ 10 h 150"/>
              <a:gd name="T20" fmla="*/ 78 w 156"/>
              <a:gd name="T21" fmla="*/ 0 h 150"/>
              <a:gd name="T22" fmla="*/ 106 w 156"/>
              <a:gd name="T23" fmla="*/ 10 h 150"/>
              <a:gd name="T24" fmla="*/ 114 w 156"/>
              <a:gd name="T25" fmla="*/ 46 h 150"/>
              <a:gd name="T26" fmla="*/ 114 w 156"/>
              <a:gd name="T27" fmla="*/ 46 h 150"/>
              <a:gd name="T28" fmla="*/ 115 w 156"/>
              <a:gd name="T29" fmla="*/ 64 h 150"/>
              <a:gd name="T30" fmla="*/ 109 w 156"/>
              <a:gd name="T31" fmla="*/ 72 h 150"/>
              <a:gd name="T32" fmla="*/ 97 w 156"/>
              <a:gd name="T33" fmla="*/ 95 h 150"/>
              <a:gd name="T34" fmla="*/ 98 w 156"/>
              <a:gd name="T35" fmla="*/ 100 h 150"/>
              <a:gd name="T36" fmla="*/ 156 w 156"/>
              <a:gd name="T37" fmla="*/ 146 h 150"/>
              <a:gd name="T38" fmla="*/ 156 w 156"/>
              <a:gd name="T39" fmla="*/ 150 h 150"/>
              <a:gd name="T40" fmla="*/ 9 w 156"/>
              <a:gd name="T41" fmla="*/ 142 h 150"/>
              <a:gd name="T42" fmla="*/ 147 w 156"/>
              <a:gd name="T43" fmla="*/ 142 h 150"/>
              <a:gd name="T44" fmla="*/ 126 w 156"/>
              <a:gd name="T45" fmla="*/ 121 h 150"/>
              <a:gd name="T46" fmla="*/ 96 w 156"/>
              <a:gd name="T47" fmla="*/ 108 h 150"/>
              <a:gd name="T48" fmla="*/ 89 w 156"/>
              <a:gd name="T49" fmla="*/ 93 h 150"/>
              <a:gd name="T50" fmla="*/ 89 w 156"/>
              <a:gd name="T51" fmla="*/ 92 h 150"/>
              <a:gd name="T52" fmla="*/ 90 w 156"/>
              <a:gd name="T53" fmla="*/ 90 h 150"/>
              <a:gd name="T54" fmla="*/ 102 w 156"/>
              <a:gd name="T55" fmla="*/ 68 h 150"/>
              <a:gd name="T56" fmla="*/ 102 w 156"/>
              <a:gd name="T57" fmla="*/ 64 h 150"/>
              <a:gd name="T58" fmla="*/ 106 w 156"/>
              <a:gd name="T59" fmla="*/ 64 h 150"/>
              <a:gd name="T60" fmla="*/ 108 w 156"/>
              <a:gd name="T61" fmla="*/ 60 h 150"/>
              <a:gd name="T62" fmla="*/ 107 w 156"/>
              <a:gd name="T63" fmla="*/ 51 h 150"/>
              <a:gd name="T64" fmla="*/ 105 w 156"/>
              <a:gd name="T65" fmla="*/ 50 h 150"/>
              <a:gd name="T66" fmla="*/ 106 w 156"/>
              <a:gd name="T67" fmla="*/ 48 h 150"/>
              <a:gd name="T68" fmla="*/ 106 w 156"/>
              <a:gd name="T69" fmla="*/ 45 h 150"/>
              <a:gd name="T70" fmla="*/ 100 w 156"/>
              <a:gd name="T71" fmla="*/ 15 h 150"/>
              <a:gd name="T72" fmla="*/ 78 w 156"/>
              <a:gd name="T73" fmla="*/ 8 h 150"/>
              <a:gd name="T74" fmla="*/ 56 w 156"/>
              <a:gd name="T75" fmla="*/ 15 h 150"/>
              <a:gd name="T76" fmla="*/ 50 w 156"/>
              <a:gd name="T77" fmla="*/ 45 h 150"/>
              <a:gd name="T78" fmla="*/ 50 w 156"/>
              <a:gd name="T79" fmla="*/ 48 h 150"/>
              <a:gd name="T80" fmla="*/ 51 w 156"/>
              <a:gd name="T81" fmla="*/ 50 h 150"/>
              <a:gd name="T82" fmla="*/ 49 w 156"/>
              <a:gd name="T83" fmla="*/ 51 h 150"/>
              <a:gd name="T84" fmla="*/ 48 w 156"/>
              <a:gd name="T85" fmla="*/ 60 h 150"/>
              <a:gd name="T86" fmla="*/ 50 w 156"/>
              <a:gd name="T87" fmla="*/ 64 h 150"/>
              <a:gd name="T88" fmla="*/ 54 w 156"/>
              <a:gd name="T89" fmla="*/ 64 h 150"/>
              <a:gd name="T90" fmla="*/ 54 w 156"/>
              <a:gd name="T91" fmla="*/ 68 h 150"/>
              <a:gd name="T92" fmla="*/ 66 w 156"/>
              <a:gd name="T93" fmla="*/ 90 h 150"/>
              <a:gd name="T94" fmla="*/ 67 w 156"/>
              <a:gd name="T95" fmla="*/ 92 h 150"/>
              <a:gd name="T96" fmla="*/ 67 w 156"/>
              <a:gd name="T97" fmla="*/ 93 h 150"/>
              <a:gd name="T98" fmla="*/ 60 w 156"/>
              <a:gd name="T99" fmla="*/ 108 h 150"/>
              <a:gd name="T100" fmla="*/ 30 w 156"/>
              <a:gd name="T101" fmla="*/ 121 h 150"/>
              <a:gd name="T102" fmla="*/ 9 w 156"/>
              <a:gd name="T103" fmla="*/ 14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" h="150">
                <a:moveTo>
                  <a:pt x="156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22"/>
                  <a:pt x="46" y="103"/>
                  <a:pt x="58" y="100"/>
                </a:cubicBezTo>
                <a:cubicBezTo>
                  <a:pt x="59" y="99"/>
                  <a:pt x="59" y="97"/>
                  <a:pt x="59" y="95"/>
                </a:cubicBezTo>
                <a:cubicBezTo>
                  <a:pt x="56" y="92"/>
                  <a:pt x="50" y="83"/>
                  <a:pt x="47" y="72"/>
                </a:cubicBezTo>
                <a:cubicBezTo>
                  <a:pt x="44" y="70"/>
                  <a:pt x="42" y="68"/>
                  <a:pt x="41" y="64"/>
                </a:cubicBezTo>
                <a:cubicBezTo>
                  <a:pt x="39" y="58"/>
                  <a:pt x="39" y="51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39"/>
                  <a:pt x="40" y="22"/>
                  <a:pt x="50" y="10"/>
                </a:cubicBezTo>
                <a:cubicBezTo>
                  <a:pt x="56" y="3"/>
                  <a:pt x="66" y="0"/>
                  <a:pt x="78" y="0"/>
                </a:cubicBezTo>
                <a:cubicBezTo>
                  <a:pt x="90" y="0"/>
                  <a:pt x="100" y="3"/>
                  <a:pt x="106" y="10"/>
                </a:cubicBezTo>
                <a:cubicBezTo>
                  <a:pt x="116" y="22"/>
                  <a:pt x="114" y="39"/>
                  <a:pt x="114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17" y="51"/>
                  <a:pt x="117" y="58"/>
                  <a:pt x="115" y="64"/>
                </a:cubicBezTo>
                <a:cubicBezTo>
                  <a:pt x="114" y="68"/>
                  <a:pt x="112" y="70"/>
                  <a:pt x="109" y="72"/>
                </a:cubicBezTo>
                <a:cubicBezTo>
                  <a:pt x="106" y="83"/>
                  <a:pt x="100" y="92"/>
                  <a:pt x="97" y="95"/>
                </a:cubicBezTo>
                <a:cubicBezTo>
                  <a:pt x="97" y="97"/>
                  <a:pt x="97" y="99"/>
                  <a:pt x="98" y="100"/>
                </a:cubicBezTo>
                <a:cubicBezTo>
                  <a:pt x="110" y="103"/>
                  <a:pt x="156" y="122"/>
                  <a:pt x="156" y="146"/>
                </a:cubicBezTo>
                <a:lnTo>
                  <a:pt x="156" y="150"/>
                </a:lnTo>
                <a:close/>
                <a:moveTo>
                  <a:pt x="9" y="142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45" y="136"/>
                  <a:pt x="138" y="128"/>
                  <a:pt x="126" y="121"/>
                </a:cubicBezTo>
                <a:cubicBezTo>
                  <a:pt x="114" y="114"/>
                  <a:pt x="101" y="109"/>
                  <a:pt x="96" y="108"/>
                </a:cubicBezTo>
                <a:cubicBezTo>
                  <a:pt x="89" y="107"/>
                  <a:pt x="89" y="97"/>
                  <a:pt x="89" y="93"/>
                </a:cubicBezTo>
                <a:cubicBezTo>
                  <a:pt x="89" y="92"/>
                  <a:pt x="89" y="92"/>
                  <a:pt x="89" y="92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100" y="80"/>
                  <a:pt x="102" y="68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6" y="64"/>
                  <a:pt x="107" y="63"/>
                  <a:pt x="108" y="60"/>
                </a:cubicBezTo>
                <a:cubicBezTo>
                  <a:pt x="109" y="56"/>
                  <a:pt x="109" y="52"/>
                  <a:pt x="107" y="51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6" y="48"/>
                  <a:pt x="106" y="48"/>
                  <a:pt x="106" y="48"/>
                </a:cubicBezTo>
                <a:cubicBezTo>
                  <a:pt x="106" y="47"/>
                  <a:pt x="106" y="46"/>
                  <a:pt x="106" y="45"/>
                </a:cubicBezTo>
                <a:cubicBezTo>
                  <a:pt x="106" y="39"/>
                  <a:pt x="108" y="24"/>
                  <a:pt x="100" y="15"/>
                </a:cubicBezTo>
                <a:cubicBezTo>
                  <a:pt x="95" y="10"/>
                  <a:pt x="88" y="8"/>
                  <a:pt x="78" y="8"/>
                </a:cubicBezTo>
                <a:cubicBezTo>
                  <a:pt x="68" y="8"/>
                  <a:pt x="61" y="10"/>
                  <a:pt x="56" y="15"/>
                </a:cubicBezTo>
                <a:cubicBezTo>
                  <a:pt x="48" y="24"/>
                  <a:pt x="50" y="39"/>
                  <a:pt x="50" y="45"/>
                </a:cubicBezTo>
                <a:cubicBezTo>
                  <a:pt x="50" y="46"/>
                  <a:pt x="50" y="47"/>
                  <a:pt x="50" y="48"/>
                </a:cubicBezTo>
                <a:cubicBezTo>
                  <a:pt x="51" y="50"/>
                  <a:pt x="51" y="50"/>
                  <a:pt x="51" y="50"/>
                </a:cubicBezTo>
                <a:cubicBezTo>
                  <a:pt x="49" y="51"/>
                  <a:pt x="49" y="51"/>
                  <a:pt x="49" y="51"/>
                </a:cubicBezTo>
                <a:cubicBezTo>
                  <a:pt x="47" y="52"/>
                  <a:pt x="47" y="56"/>
                  <a:pt x="48" y="60"/>
                </a:cubicBezTo>
                <a:cubicBezTo>
                  <a:pt x="49" y="63"/>
                  <a:pt x="50" y="64"/>
                  <a:pt x="50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8"/>
                  <a:pt x="54" y="68"/>
                  <a:pt x="54" y="68"/>
                </a:cubicBezTo>
                <a:cubicBezTo>
                  <a:pt x="56" y="80"/>
                  <a:pt x="66" y="90"/>
                  <a:pt x="66" y="90"/>
                </a:cubicBezTo>
                <a:cubicBezTo>
                  <a:pt x="67" y="92"/>
                  <a:pt x="67" y="92"/>
                  <a:pt x="67" y="92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97"/>
                  <a:pt x="67" y="107"/>
                  <a:pt x="60" y="108"/>
                </a:cubicBezTo>
                <a:cubicBezTo>
                  <a:pt x="55" y="109"/>
                  <a:pt x="42" y="114"/>
                  <a:pt x="30" y="121"/>
                </a:cubicBezTo>
                <a:cubicBezTo>
                  <a:pt x="18" y="128"/>
                  <a:pt x="11" y="136"/>
                  <a:pt x="9" y="14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BA7FA1E-483A-F13D-7FAC-55B96CA07CA3}"/>
              </a:ext>
            </a:extLst>
          </p:cNvPr>
          <p:cNvGrpSpPr/>
          <p:nvPr/>
        </p:nvGrpSpPr>
        <p:grpSpPr>
          <a:xfrm>
            <a:off x="6080489" y="2478245"/>
            <a:ext cx="303666" cy="304812"/>
            <a:chOff x="1298575" y="588963"/>
            <a:chExt cx="420688" cy="422275"/>
          </a:xfrm>
          <a:solidFill>
            <a:schemeClr val="bg2"/>
          </a:solidFill>
        </p:grpSpPr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CAD1BF48-7995-26B1-E932-74D55935BC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8575" y="588963"/>
              <a:ext cx="420688" cy="422275"/>
            </a:xfrm>
            <a:custGeom>
              <a:avLst/>
              <a:gdLst>
                <a:gd name="T0" fmla="*/ 64 w 112"/>
                <a:gd name="T1" fmla="*/ 12 h 112"/>
                <a:gd name="T2" fmla="*/ 78 w 112"/>
                <a:gd name="T3" fmla="*/ 23 h 112"/>
                <a:gd name="T4" fmla="*/ 84 w 112"/>
                <a:gd name="T5" fmla="*/ 18 h 112"/>
                <a:gd name="T6" fmla="*/ 93 w 112"/>
                <a:gd name="T7" fmla="*/ 25 h 112"/>
                <a:gd name="T8" fmla="*/ 89 w 112"/>
                <a:gd name="T9" fmla="*/ 34 h 112"/>
                <a:gd name="T10" fmla="*/ 100 w 112"/>
                <a:gd name="T11" fmla="*/ 48 h 112"/>
                <a:gd name="T12" fmla="*/ 104 w 112"/>
                <a:gd name="T13" fmla="*/ 60 h 112"/>
                <a:gd name="T14" fmla="*/ 95 w 112"/>
                <a:gd name="T15" fmla="*/ 64 h 112"/>
                <a:gd name="T16" fmla="*/ 93 w 112"/>
                <a:gd name="T17" fmla="*/ 81 h 112"/>
                <a:gd name="T18" fmla="*/ 87 w 112"/>
                <a:gd name="T19" fmla="*/ 93 h 112"/>
                <a:gd name="T20" fmla="*/ 81 w 112"/>
                <a:gd name="T21" fmla="*/ 93 h 112"/>
                <a:gd name="T22" fmla="*/ 64 w 112"/>
                <a:gd name="T23" fmla="*/ 95 h 112"/>
                <a:gd name="T24" fmla="*/ 60 w 112"/>
                <a:gd name="T25" fmla="*/ 104 h 112"/>
                <a:gd name="T26" fmla="*/ 48 w 112"/>
                <a:gd name="T27" fmla="*/ 100 h 112"/>
                <a:gd name="T28" fmla="*/ 34 w 112"/>
                <a:gd name="T29" fmla="*/ 89 h 112"/>
                <a:gd name="T30" fmla="*/ 28 w 112"/>
                <a:gd name="T31" fmla="*/ 94 h 112"/>
                <a:gd name="T32" fmla="*/ 19 w 112"/>
                <a:gd name="T33" fmla="*/ 87 h 112"/>
                <a:gd name="T34" fmla="*/ 23 w 112"/>
                <a:gd name="T35" fmla="*/ 78 h 112"/>
                <a:gd name="T36" fmla="*/ 12 w 112"/>
                <a:gd name="T37" fmla="*/ 64 h 112"/>
                <a:gd name="T38" fmla="*/ 8 w 112"/>
                <a:gd name="T39" fmla="*/ 52 h 112"/>
                <a:gd name="T40" fmla="*/ 17 w 112"/>
                <a:gd name="T41" fmla="*/ 48 h 112"/>
                <a:gd name="T42" fmla="*/ 19 w 112"/>
                <a:gd name="T43" fmla="*/ 31 h 112"/>
                <a:gd name="T44" fmla="*/ 25 w 112"/>
                <a:gd name="T45" fmla="*/ 19 h 112"/>
                <a:gd name="T46" fmla="*/ 31 w 112"/>
                <a:gd name="T47" fmla="*/ 19 h 112"/>
                <a:gd name="T48" fmla="*/ 48 w 112"/>
                <a:gd name="T49" fmla="*/ 17 h 112"/>
                <a:gd name="T50" fmla="*/ 52 w 112"/>
                <a:gd name="T51" fmla="*/ 8 h 112"/>
                <a:gd name="T52" fmla="*/ 60 w 112"/>
                <a:gd name="T53" fmla="*/ 0 h 112"/>
                <a:gd name="T54" fmla="*/ 40 w 112"/>
                <a:gd name="T55" fmla="*/ 11 h 112"/>
                <a:gd name="T56" fmla="*/ 28 w 112"/>
                <a:gd name="T57" fmla="*/ 10 h 112"/>
                <a:gd name="T58" fmla="*/ 14 w 112"/>
                <a:gd name="T59" fmla="*/ 19 h 112"/>
                <a:gd name="T60" fmla="*/ 13 w 112"/>
                <a:gd name="T61" fmla="*/ 35 h 112"/>
                <a:gd name="T62" fmla="*/ 0 w 112"/>
                <a:gd name="T63" fmla="*/ 52 h 112"/>
                <a:gd name="T64" fmla="*/ 11 w 112"/>
                <a:gd name="T65" fmla="*/ 72 h 112"/>
                <a:gd name="T66" fmla="*/ 10 w 112"/>
                <a:gd name="T67" fmla="*/ 84 h 112"/>
                <a:gd name="T68" fmla="*/ 19 w 112"/>
                <a:gd name="T69" fmla="*/ 98 h 112"/>
                <a:gd name="T70" fmla="*/ 35 w 112"/>
                <a:gd name="T71" fmla="*/ 99 h 112"/>
                <a:gd name="T72" fmla="*/ 52 w 112"/>
                <a:gd name="T73" fmla="*/ 112 h 112"/>
                <a:gd name="T74" fmla="*/ 72 w 112"/>
                <a:gd name="T75" fmla="*/ 101 h 112"/>
                <a:gd name="T76" fmla="*/ 84 w 112"/>
                <a:gd name="T77" fmla="*/ 102 h 112"/>
                <a:gd name="T78" fmla="*/ 98 w 112"/>
                <a:gd name="T79" fmla="*/ 93 h 112"/>
                <a:gd name="T80" fmla="*/ 99 w 112"/>
                <a:gd name="T81" fmla="*/ 77 h 112"/>
                <a:gd name="T82" fmla="*/ 112 w 112"/>
                <a:gd name="T83" fmla="*/ 60 h 112"/>
                <a:gd name="T84" fmla="*/ 101 w 112"/>
                <a:gd name="T85" fmla="*/ 40 h 112"/>
                <a:gd name="T86" fmla="*/ 102 w 112"/>
                <a:gd name="T87" fmla="*/ 28 h 112"/>
                <a:gd name="T88" fmla="*/ 93 w 112"/>
                <a:gd name="T89" fmla="*/ 14 h 112"/>
                <a:gd name="T90" fmla="*/ 77 w 112"/>
                <a:gd name="T91" fmla="*/ 13 h 112"/>
                <a:gd name="T92" fmla="*/ 60 w 112"/>
                <a:gd name="T9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" h="112">
                  <a:moveTo>
                    <a:pt x="60" y="8"/>
                  </a:moveTo>
                  <a:cubicBezTo>
                    <a:pt x="62" y="8"/>
                    <a:pt x="64" y="10"/>
                    <a:pt x="64" y="12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9" y="18"/>
                    <a:pt x="74" y="20"/>
                    <a:pt x="78" y="23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2" y="18"/>
                    <a:pt x="83" y="18"/>
                    <a:pt x="84" y="18"/>
                  </a:cubicBezTo>
                  <a:cubicBezTo>
                    <a:pt x="85" y="18"/>
                    <a:pt x="86" y="18"/>
                    <a:pt x="87" y="19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4" y="26"/>
                    <a:pt x="94" y="29"/>
                    <a:pt x="93" y="31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92" y="38"/>
                    <a:pt x="94" y="43"/>
                    <a:pt x="95" y="48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2" y="48"/>
                    <a:pt x="104" y="50"/>
                    <a:pt x="104" y="52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62"/>
                    <a:pt x="102" y="64"/>
                    <a:pt x="100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4" y="69"/>
                    <a:pt x="92" y="74"/>
                    <a:pt x="89" y="78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4" y="83"/>
                    <a:pt x="94" y="86"/>
                    <a:pt x="93" y="87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6" y="94"/>
                    <a:pt x="85" y="94"/>
                    <a:pt x="84" y="94"/>
                  </a:cubicBezTo>
                  <a:cubicBezTo>
                    <a:pt x="83" y="94"/>
                    <a:pt x="82" y="94"/>
                    <a:pt x="81" y="9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4" y="92"/>
                    <a:pt x="69" y="94"/>
                    <a:pt x="64" y="95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102"/>
                    <a:pt x="62" y="104"/>
                    <a:pt x="60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0" y="104"/>
                    <a:pt x="48" y="102"/>
                    <a:pt x="48" y="100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3" y="94"/>
                    <a:pt x="38" y="92"/>
                    <a:pt x="34" y="89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0" y="94"/>
                    <a:pt x="29" y="94"/>
                    <a:pt x="28" y="94"/>
                  </a:cubicBezTo>
                  <a:cubicBezTo>
                    <a:pt x="27" y="94"/>
                    <a:pt x="26" y="94"/>
                    <a:pt x="25" y="93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3"/>
                    <a:pt x="19" y="81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0" y="74"/>
                    <a:pt x="18" y="69"/>
                    <a:pt x="17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" y="64"/>
                    <a:pt x="8" y="62"/>
                    <a:pt x="8" y="60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3"/>
                    <a:pt x="20" y="38"/>
                    <a:pt x="23" y="3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29"/>
                    <a:pt x="18" y="26"/>
                    <a:pt x="19" y="25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29" y="18"/>
                    <a:pt x="30" y="18"/>
                    <a:pt x="31" y="19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8" y="20"/>
                    <a:pt x="43" y="18"/>
                    <a:pt x="48" y="17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0"/>
                    <a:pt x="50" y="8"/>
                    <a:pt x="52" y="8"/>
                  </a:cubicBezTo>
                  <a:cubicBezTo>
                    <a:pt x="60" y="8"/>
                    <a:pt x="60" y="8"/>
                    <a:pt x="60" y="8"/>
                  </a:cubicBezTo>
                  <a:moveTo>
                    <a:pt x="60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6" y="0"/>
                    <a:pt x="41" y="5"/>
                    <a:pt x="40" y="11"/>
                  </a:cubicBezTo>
                  <a:cubicBezTo>
                    <a:pt x="38" y="11"/>
                    <a:pt x="37" y="12"/>
                    <a:pt x="35" y="13"/>
                  </a:cubicBezTo>
                  <a:cubicBezTo>
                    <a:pt x="33" y="11"/>
                    <a:pt x="31" y="10"/>
                    <a:pt x="28" y="10"/>
                  </a:cubicBezTo>
                  <a:cubicBezTo>
                    <a:pt x="25" y="10"/>
                    <a:pt x="21" y="11"/>
                    <a:pt x="19" y="14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1" y="22"/>
                    <a:pt x="10" y="25"/>
                    <a:pt x="10" y="28"/>
                  </a:cubicBezTo>
                  <a:cubicBezTo>
                    <a:pt x="10" y="31"/>
                    <a:pt x="11" y="33"/>
                    <a:pt x="13" y="35"/>
                  </a:cubicBezTo>
                  <a:cubicBezTo>
                    <a:pt x="12" y="37"/>
                    <a:pt x="11" y="38"/>
                    <a:pt x="11" y="40"/>
                  </a:cubicBezTo>
                  <a:cubicBezTo>
                    <a:pt x="5" y="41"/>
                    <a:pt x="0" y="46"/>
                    <a:pt x="0" y="5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6"/>
                    <a:pt x="5" y="71"/>
                    <a:pt x="11" y="72"/>
                  </a:cubicBezTo>
                  <a:cubicBezTo>
                    <a:pt x="11" y="74"/>
                    <a:pt x="12" y="75"/>
                    <a:pt x="13" y="77"/>
                  </a:cubicBezTo>
                  <a:cubicBezTo>
                    <a:pt x="11" y="79"/>
                    <a:pt x="10" y="81"/>
                    <a:pt x="10" y="84"/>
                  </a:cubicBezTo>
                  <a:cubicBezTo>
                    <a:pt x="10" y="87"/>
                    <a:pt x="11" y="91"/>
                    <a:pt x="14" y="93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21" y="101"/>
                    <a:pt x="25" y="102"/>
                    <a:pt x="28" y="102"/>
                  </a:cubicBezTo>
                  <a:cubicBezTo>
                    <a:pt x="31" y="102"/>
                    <a:pt x="33" y="101"/>
                    <a:pt x="35" y="99"/>
                  </a:cubicBezTo>
                  <a:cubicBezTo>
                    <a:pt x="37" y="100"/>
                    <a:pt x="38" y="101"/>
                    <a:pt x="40" y="101"/>
                  </a:cubicBezTo>
                  <a:cubicBezTo>
                    <a:pt x="41" y="107"/>
                    <a:pt x="46" y="112"/>
                    <a:pt x="52" y="112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6" y="112"/>
                    <a:pt x="71" y="107"/>
                    <a:pt x="72" y="101"/>
                  </a:cubicBezTo>
                  <a:cubicBezTo>
                    <a:pt x="74" y="101"/>
                    <a:pt x="75" y="100"/>
                    <a:pt x="77" y="99"/>
                  </a:cubicBezTo>
                  <a:cubicBezTo>
                    <a:pt x="79" y="101"/>
                    <a:pt x="81" y="102"/>
                    <a:pt x="84" y="102"/>
                  </a:cubicBezTo>
                  <a:cubicBezTo>
                    <a:pt x="87" y="102"/>
                    <a:pt x="91" y="101"/>
                    <a:pt x="93" y="98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101" y="91"/>
                    <a:pt x="102" y="87"/>
                    <a:pt x="102" y="84"/>
                  </a:cubicBezTo>
                  <a:cubicBezTo>
                    <a:pt x="102" y="81"/>
                    <a:pt x="101" y="79"/>
                    <a:pt x="99" y="77"/>
                  </a:cubicBezTo>
                  <a:cubicBezTo>
                    <a:pt x="100" y="75"/>
                    <a:pt x="101" y="74"/>
                    <a:pt x="101" y="72"/>
                  </a:cubicBezTo>
                  <a:cubicBezTo>
                    <a:pt x="107" y="71"/>
                    <a:pt x="112" y="66"/>
                    <a:pt x="112" y="60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46"/>
                    <a:pt x="107" y="41"/>
                    <a:pt x="101" y="40"/>
                  </a:cubicBezTo>
                  <a:cubicBezTo>
                    <a:pt x="101" y="38"/>
                    <a:pt x="100" y="37"/>
                    <a:pt x="99" y="35"/>
                  </a:cubicBezTo>
                  <a:cubicBezTo>
                    <a:pt x="101" y="33"/>
                    <a:pt x="102" y="31"/>
                    <a:pt x="102" y="28"/>
                  </a:cubicBezTo>
                  <a:cubicBezTo>
                    <a:pt x="102" y="25"/>
                    <a:pt x="101" y="22"/>
                    <a:pt x="98" y="19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1" y="11"/>
                    <a:pt x="87" y="10"/>
                    <a:pt x="84" y="10"/>
                  </a:cubicBezTo>
                  <a:cubicBezTo>
                    <a:pt x="81" y="10"/>
                    <a:pt x="79" y="11"/>
                    <a:pt x="77" y="13"/>
                  </a:cubicBezTo>
                  <a:cubicBezTo>
                    <a:pt x="75" y="12"/>
                    <a:pt x="74" y="11"/>
                    <a:pt x="72" y="11"/>
                  </a:cubicBezTo>
                  <a:cubicBezTo>
                    <a:pt x="71" y="5"/>
                    <a:pt x="66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72C10B67-261C-7DE1-60DD-00509E2760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1288" y="701675"/>
              <a:ext cx="195263" cy="196850"/>
            </a:xfrm>
            <a:custGeom>
              <a:avLst/>
              <a:gdLst>
                <a:gd name="T0" fmla="*/ 26 w 52"/>
                <a:gd name="T1" fmla="*/ 52 h 52"/>
                <a:gd name="T2" fmla="*/ 0 w 52"/>
                <a:gd name="T3" fmla="*/ 26 h 52"/>
                <a:gd name="T4" fmla="*/ 26 w 52"/>
                <a:gd name="T5" fmla="*/ 0 h 52"/>
                <a:gd name="T6" fmla="*/ 52 w 52"/>
                <a:gd name="T7" fmla="*/ 26 h 52"/>
                <a:gd name="T8" fmla="*/ 26 w 52"/>
                <a:gd name="T9" fmla="*/ 52 h 52"/>
                <a:gd name="T10" fmla="*/ 26 w 52"/>
                <a:gd name="T11" fmla="*/ 4 h 52"/>
                <a:gd name="T12" fmla="*/ 4 w 52"/>
                <a:gd name="T13" fmla="*/ 26 h 52"/>
                <a:gd name="T14" fmla="*/ 26 w 52"/>
                <a:gd name="T15" fmla="*/ 48 h 52"/>
                <a:gd name="T16" fmla="*/ 48 w 52"/>
                <a:gd name="T17" fmla="*/ 26 h 52"/>
                <a:gd name="T18" fmla="*/ 26 w 52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2" y="12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lose/>
                  <a:moveTo>
                    <a:pt x="26" y="4"/>
                  </a:moveTo>
                  <a:cubicBezTo>
                    <a:pt x="14" y="4"/>
                    <a:pt x="4" y="14"/>
                    <a:pt x="4" y="26"/>
                  </a:cubicBezTo>
                  <a:cubicBezTo>
                    <a:pt x="4" y="38"/>
                    <a:pt x="14" y="48"/>
                    <a:pt x="26" y="48"/>
                  </a:cubicBezTo>
                  <a:cubicBezTo>
                    <a:pt x="38" y="48"/>
                    <a:pt x="48" y="38"/>
                    <a:pt x="48" y="26"/>
                  </a:cubicBezTo>
                  <a:cubicBezTo>
                    <a:pt x="48" y="14"/>
                    <a:pt x="38" y="4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067A5C37-76E3-79F7-8D51-FE8E14F0B7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5738" y="747713"/>
              <a:ext cx="106363" cy="106363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4 h 28"/>
                <a:gd name="T12" fmla="*/ 4 w 28"/>
                <a:gd name="T13" fmla="*/ 14 h 28"/>
                <a:gd name="T14" fmla="*/ 14 w 28"/>
                <a:gd name="T15" fmla="*/ 24 h 28"/>
                <a:gd name="T16" fmla="*/ 24 w 28"/>
                <a:gd name="T17" fmla="*/ 14 h 28"/>
                <a:gd name="T18" fmla="*/ 14 w 28"/>
                <a:gd name="T1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14" y="4"/>
                  </a:moveTo>
                  <a:cubicBezTo>
                    <a:pt x="8" y="4"/>
                    <a:pt x="4" y="8"/>
                    <a:pt x="4" y="14"/>
                  </a:cubicBezTo>
                  <a:cubicBezTo>
                    <a:pt x="4" y="20"/>
                    <a:pt x="8" y="24"/>
                    <a:pt x="14" y="24"/>
                  </a:cubicBezTo>
                  <a:cubicBezTo>
                    <a:pt x="20" y="24"/>
                    <a:pt x="24" y="20"/>
                    <a:pt x="24" y="14"/>
                  </a:cubicBezTo>
                  <a:cubicBezTo>
                    <a:pt x="24" y="8"/>
                    <a:pt x="20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C9D41BE-D5BF-BE4F-8634-448BF39A8EBA}"/>
              </a:ext>
            </a:extLst>
          </p:cNvPr>
          <p:cNvGrpSpPr/>
          <p:nvPr/>
        </p:nvGrpSpPr>
        <p:grpSpPr>
          <a:xfrm flipV="1">
            <a:off x="3971827" y="3944058"/>
            <a:ext cx="1921397" cy="1191016"/>
            <a:chOff x="3179662" y="2100504"/>
            <a:chExt cx="1921397" cy="1191016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434776C-200B-C6BD-48EE-98FF6CD55D7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9" y="2100504"/>
              <a:ext cx="1191010" cy="1191016"/>
            </a:xfrm>
            <a:prstGeom prst="line">
              <a:avLst/>
            </a:prstGeom>
            <a:ln w="28575">
              <a:solidFill>
                <a:srgbClr val="18355A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44A56E0-2093-C83C-08E9-3C4031A9B92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179662" y="2102885"/>
              <a:ext cx="740831" cy="0"/>
            </a:xfrm>
            <a:prstGeom prst="line">
              <a:avLst/>
            </a:prstGeom>
            <a:ln w="28575">
              <a:solidFill>
                <a:srgbClr val="18355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C6949E7-48CE-7CBA-BFDA-E2F24054CF1D}"/>
              </a:ext>
            </a:extLst>
          </p:cNvPr>
          <p:cNvGrpSpPr/>
          <p:nvPr/>
        </p:nvGrpSpPr>
        <p:grpSpPr>
          <a:xfrm flipH="1" flipV="1">
            <a:off x="7097742" y="3980099"/>
            <a:ext cx="1144355" cy="447061"/>
            <a:chOff x="3212752" y="2100504"/>
            <a:chExt cx="1144355" cy="447061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58A2010-995A-6AD1-4F55-486F338968A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8" y="2100504"/>
              <a:ext cx="447059" cy="447061"/>
            </a:xfrm>
            <a:prstGeom prst="line">
              <a:avLst/>
            </a:prstGeom>
            <a:ln w="28575">
              <a:solidFill>
                <a:srgbClr val="18355A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7456E12-2B63-72EC-A5A5-69A6715957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12752" y="2105266"/>
              <a:ext cx="705359" cy="0"/>
            </a:xfrm>
            <a:prstGeom prst="line">
              <a:avLst/>
            </a:prstGeom>
            <a:ln w="28575">
              <a:solidFill>
                <a:srgbClr val="18355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7DF6C08-9263-CA5A-DB15-E9AB483E8E77}"/>
              </a:ext>
            </a:extLst>
          </p:cNvPr>
          <p:cNvGrpSpPr/>
          <p:nvPr/>
        </p:nvGrpSpPr>
        <p:grpSpPr>
          <a:xfrm flipH="1">
            <a:off x="7298095" y="2271626"/>
            <a:ext cx="1057301" cy="545480"/>
            <a:chOff x="3398226" y="2100505"/>
            <a:chExt cx="1057301" cy="545480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9A39193-AFFC-4CB2-89E6-569DD0C2997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05"/>
              <a:ext cx="545480" cy="545480"/>
            </a:xfrm>
            <a:prstGeom prst="line">
              <a:avLst/>
            </a:prstGeom>
            <a:ln w="28575">
              <a:solidFill>
                <a:srgbClr val="18355A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FD5DEC-FB9E-A0BE-138D-FBD08AD0AC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98226" y="2105266"/>
              <a:ext cx="519885" cy="0"/>
            </a:xfrm>
            <a:prstGeom prst="line">
              <a:avLst/>
            </a:prstGeom>
            <a:ln w="28575">
              <a:solidFill>
                <a:srgbClr val="18355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C739581-0A5E-BBE0-869D-D39BB5ECE940}"/>
              </a:ext>
            </a:extLst>
          </p:cNvPr>
          <p:cNvGrpSpPr/>
          <p:nvPr/>
        </p:nvGrpSpPr>
        <p:grpSpPr>
          <a:xfrm flipV="1">
            <a:off x="4142543" y="3100537"/>
            <a:ext cx="840092" cy="447061"/>
            <a:chOff x="3517015" y="2100504"/>
            <a:chExt cx="840092" cy="447061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4B241C1-7750-228B-98FF-3FFF61CC85C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8" y="2100504"/>
              <a:ext cx="447059" cy="447061"/>
            </a:xfrm>
            <a:prstGeom prst="line">
              <a:avLst/>
            </a:prstGeom>
            <a:ln w="28575">
              <a:solidFill>
                <a:srgbClr val="18355A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3ABF1BE-35B5-4042-B6E3-D902159A803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517015" y="2102885"/>
              <a:ext cx="403478" cy="0"/>
            </a:xfrm>
            <a:prstGeom prst="line">
              <a:avLst/>
            </a:prstGeom>
            <a:ln w="28575">
              <a:solidFill>
                <a:srgbClr val="18355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97FC162-36D7-A511-C086-CD82307CE80F}"/>
              </a:ext>
            </a:extLst>
          </p:cNvPr>
          <p:cNvGrpSpPr/>
          <p:nvPr/>
        </p:nvGrpSpPr>
        <p:grpSpPr>
          <a:xfrm>
            <a:off x="4371803" y="1862546"/>
            <a:ext cx="1708686" cy="375356"/>
            <a:chOff x="2576717" y="2100505"/>
            <a:chExt cx="1708686" cy="375356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787A508-24C9-0B94-7EE3-953BC164C8C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05"/>
              <a:ext cx="375356" cy="375356"/>
            </a:xfrm>
            <a:prstGeom prst="line">
              <a:avLst/>
            </a:prstGeom>
            <a:ln w="28575">
              <a:solidFill>
                <a:srgbClr val="18355A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D1A9788-52CE-53CF-D51E-8479D1E84C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76717" y="2105266"/>
              <a:ext cx="1341395" cy="0"/>
            </a:xfrm>
            <a:prstGeom prst="line">
              <a:avLst/>
            </a:prstGeom>
            <a:ln w="28575">
              <a:solidFill>
                <a:srgbClr val="18355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A6D15C71-7F35-7F53-0B93-7FE649313752}"/>
              </a:ext>
            </a:extLst>
          </p:cNvPr>
          <p:cNvSpPr txBox="1"/>
          <p:nvPr/>
        </p:nvSpPr>
        <p:spPr>
          <a:xfrm>
            <a:off x="7960069" y="1071564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57CBF3-CC12-CCAC-1300-09D38FB5CE7D}"/>
              </a:ext>
            </a:extLst>
          </p:cNvPr>
          <p:cNvSpPr txBox="1"/>
          <p:nvPr/>
        </p:nvSpPr>
        <p:spPr>
          <a:xfrm>
            <a:off x="8036303" y="3980099"/>
            <a:ext cx="309067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4BC62AE-D9D3-3E4D-BD9F-850580777442}"/>
              </a:ext>
            </a:extLst>
          </p:cNvPr>
          <p:cNvSpPr txBox="1"/>
          <p:nvPr/>
        </p:nvSpPr>
        <p:spPr>
          <a:xfrm>
            <a:off x="1480433" y="1133210"/>
            <a:ext cx="266207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EA30903-C84B-2376-1F38-F3A35D66837F}"/>
              </a:ext>
            </a:extLst>
          </p:cNvPr>
          <p:cNvSpPr txBox="1"/>
          <p:nvPr/>
        </p:nvSpPr>
        <p:spPr>
          <a:xfrm>
            <a:off x="1327593" y="2649010"/>
            <a:ext cx="266207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7F1835D-64AA-11E9-6885-5EA31A49793A}"/>
              </a:ext>
            </a:extLst>
          </p:cNvPr>
          <p:cNvSpPr txBox="1"/>
          <p:nvPr/>
        </p:nvSpPr>
        <p:spPr>
          <a:xfrm>
            <a:off x="1163041" y="4374793"/>
            <a:ext cx="266207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2567B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4074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3" grpId="0" animBg="1"/>
      <p:bldP spid="45" grpId="0"/>
      <p:bldP spid="46" grpId="0"/>
      <p:bldP spid="47" grpId="0"/>
      <p:bldP spid="48" grpId="0"/>
      <p:bldP spid="4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084B85-95EA-1464-3876-044A7C8FCC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CCBF73C-81BD-A0F0-E712-0B64CE0CB2C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1" r="4061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68E0DBE0-DA92-A50E-149C-BCC60079907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9" r="16829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D70141F-BF8A-EEBA-17C7-AC84889F5C2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3" r="34073"/>
          <a:stretch>
            <a:fillRect/>
          </a:stretch>
        </p:blipFill>
        <p:spPr/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9DBCFB2-FB9B-ADA0-4622-96BE0BF3E225}"/>
              </a:ext>
            </a:extLst>
          </p:cNvPr>
          <p:cNvGrpSpPr/>
          <p:nvPr/>
        </p:nvGrpSpPr>
        <p:grpSpPr>
          <a:xfrm>
            <a:off x="789968" y="965159"/>
            <a:ext cx="4582790" cy="2291080"/>
            <a:chOff x="5744089" y="1556008"/>
            <a:chExt cx="3484580" cy="263533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43F7D4A-3705-B9DF-3B17-EA90E85BC04A}"/>
                </a:ext>
              </a:extLst>
            </p:cNvPr>
            <p:cNvGrpSpPr/>
            <p:nvPr/>
          </p:nvGrpSpPr>
          <p:grpSpPr>
            <a:xfrm>
              <a:off x="5744089" y="1556008"/>
              <a:ext cx="3484580" cy="2635332"/>
              <a:chOff x="6645136" y="1281842"/>
              <a:chExt cx="3167743" cy="2395712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4CF1687-10C8-0FA1-70A0-76DA917E56CD}"/>
                  </a:ext>
                </a:extLst>
              </p:cNvPr>
              <p:cNvSpPr/>
              <p:nvPr/>
            </p:nvSpPr>
            <p:spPr>
              <a:xfrm rot="16200000">
                <a:off x="8012439" y="-85461"/>
                <a:ext cx="433137" cy="3167743"/>
              </a:xfrm>
              <a:prstGeom prst="rect">
                <a:avLst/>
              </a:prstGeom>
              <a:solidFill>
                <a:srgbClr val="1835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6C5E4C93-A935-3B06-5438-DCEB7E1B78E2}"/>
                  </a:ext>
                </a:extLst>
              </p:cNvPr>
              <p:cNvSpPr/>
              <p:nvPr/>
            </p:nvSpPr>
            <p:spPr>
              <a:xfrm>
                <a:off x="6645137" y="1720417"/>
                <a:ext cx="3167739" cy="195713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6FFB82D-DE7B-D69D-578B-95C87BC1A9AF}"/>
                </a:ext>
              </a:extLst>
            </p:cNvPr>
            <p:cNvSpPr txBox="1"/>
            <p:nvPr/>
          </p:nvSpPr>
          <p:spPr>
            <a:xfrm>
              <a:off x="5838044" y="2203505"/>
              <a:ext cx="3390624" cy="12965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fa-IR" dirty="0">
                  <a:latin typeface="Vazir" panose="020B0603030804020204" pitchFamily="34" charset="-78"/>
                  <a:cs typeface="Vazir" panose="020B0603030804020204" pitchFamily="34" charset="-78"/>
                </a:rPr>
                <a:t>.</a:t>
              </a:r>
              <a:endParaRPr lang="en-US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BA11D21-9E07-15B8-7000-C283A05828A5}"/>
              </a:ext>
            </a:extLst>
          </p:cNvPr>
          <p:cNvGrpSpPr/>
          <p:nvPr/>
        </p:nvGrpSpPr>
        <p:grpSpPr>
          <a:xfrm>
            <a:off x="475225" y="3635898"/>
            <a:ext cx="4582790" cy="2291080"/>
            <a:chOff x="5744089" y="1556008"/>
            <a:chExt cx="3484580" cy="263533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0B0E5A7-B878-B819-8657-0654A42F810F}"/>
                </a:ext>
              </a:extLst>
            </p:cNvPr>
            <p:cNvGrpSpPr/>
            <p:nvPr/>
          </p:nvGrpSpPr>
          <p:grpSpPr>
            <a:xfrm>
              <a:off x="5744089" y="1556008"/>
              <a:ext cx="3484580" cy="2635332"/>
              <a:chOff x="6645136" y="1281842"/>
              <a:chExt cx="3167743" cy="2395712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E72D4A11-6DD7-44C3-BB18-BB35BAB4F3DC}"/>
                  </a:ext>
                </a:extLst>
              </p:cNvPr>
              <p:cNvSpPr/>
              <p:nvPr/>
            </p:nvSpPr>
            <p:spPr>
              <a:xfrm rot="16200000">
                <a:off x="8012439" y="-85461"/>
                <a:ext cx="433137" cy="3167743"/>
              </a:xfrm>
              <a:prstGeom prst="rect">
                <a:avLst/>
              </a:prstGeom>
              <a:solidFill>
                <a:srgbClr val="2567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5D144C0-50FD-28B3-0D87-A5C5042663DB}"/>
                  </a:ext>
                </a:extLst>
              </p:cNvPr>
              <p:cNvSpPr/>
              <p:nvPr/>
            </p:nvSpPr>
            <p:spPr>
              <a:xfrm>
                <a:off x="6645137" y="1720417"/>
                <a:ext cx="3167739" cy="195713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85605CD-4B69-AFD7-BE1B-7A6792156164}"/>
                </a:ext>
              </a:extLst>
            </p:cNvPr>
            <p:cNvSpPr txBox="1"/>
            <p:nvPr/>
          </p:nvSpPr>
          <p:spPr>
            <a:xfrm>
              <a:off x="5838044" y="2203505"/>
              <a:ext cx="3390624" cy="12965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fa-IR" dirty="0">
                  <a:latin typeface="Vazir" panose="020B0603030804020204" pitchFamily="34" charset="-78"/>
                  <a:cs typeface="Vazir" panose="020B0603030804020204" pitchFamily="34" charset="-78"/>
                </a:rPr>
                <a:t>.</a:t>
              </a:r>
              <a:endParaRPr lang="en-US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B0DB9C2-C4E6-4062-DE25-7675B81C02FD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9799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1E11B2-503C-7088-F42E-17F818B202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F92C0C2E-10CE-53DE-AE78-604888CED5CB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FD52B16-838E-49D9-70EB-6C1A47F7A02B}"/>
              </a:ext>
            </a:extLst>
          </p:cNvPr>
          <p:cNvSpPr txBox="1"/>
          <p:nvPr/>
        </p:nvSpPr>
        <p:spPr>
          <a:xfrm>
            <a:off x="8859158" y="1172029"/>
            <a:ext cx="243686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63CB538-19B8-9068-8006-508D91566898}"/>
              </a:ext>
            </a:extLst>
          </p:cNvPr>
          <p:cNvSpPr txBox="1"/>
          <p:nvPr/>
        </p:nvSpPr>
        <p:spPr>
          <a:xfrm>
            <a:off x="980494" y="3689725"/>
            <a:ext cx="243686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29FCAAE-FB97-F585-2AC6-AB3DC573F16C}"/>
              </a:ext>
            </a:extLst>
          </p:cNvPr>
          <p:cNvSpPr txBox="1"/>
          <p:nvPr/>
        </p:nvSpPr>
        <p:spPr>
          <a:xfrm>
            <a:off x="3938190" y="745593"/>
            <a:ext cx="243686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B3D867E-01CC-6BC1-7FEA-DD651BF1173B}"/>
              </a:ext>
            </a:extLst>
          </p:cNvPr>
          <p:cNvSpPr txBox="1"/>
          <p:nvPr/>
        </p:nvSpPr>
        <p:spPr>
          <a:xfrm>
            <a:off x="6013547" y="4773627"/>
            <a:ext cx="244761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E68FA63-E598-D6FB-842E-99226F02B474}"/>
              </a:ext>
            </a:extLst>
          </p:cNvPr>
          <p:cNvGrpSpPr/>
          <p:nvPr/>
        </p:nvGrpSpPr>
        <p:grpSpPr>
          <a:xfrm>
            <a:off x="7749432" y="3026837"/>
            <a:ext cx="3344844" cy="2243178"/>
            <a:chOff x="7749432" y="3026837"/>
            <a:chExt cx="3344844" cy="2243178"/>
          </a:xfrm>
        </p:grpSpPr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87664542-955D-1ECA-C65C-152D8E88F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9432" y="3705669"/>
              <a:ext cx="3131594" cy="1564346"/>
            </a:xfrm>
            <a:custGeom>
              <a:avLst/>
              <a:gdLst>
                <a:gd name="T0" fmla="*/ 607 w 910"/>
                <a:gd name="T1" fmla="*/ 0 h 454"/>
                <a:gd name="T2" fmla="*/ 455 w 910"/>
                <a:gd name="T3" fmla="*/ 151 h 454"/>
                <a:gd name="T4" fmla="*/ 304 w 910"/>
                <a:gd name="T5" fmla="*/ 0 h 454"/>
                <a:gd name="T6" fmla="*/ 0 w 910"/>
                <a:gd name="T7" fmla="*/ 0 h 454"/>
                <a:gd name="T8" fmla="*/ 455 w 910"/>
                <a:gd name="T9" fmla="*/ 454 h 454"/>
                <a:gd name="T10" fmla="*/ 910 w 910"/>
                <a:gd name="T11" fmla="*/ 0 h 454"/>
                <a:gd name="T12" fmla="*/ 607 w 910"/>
                <a:gd name="T13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0" h="454">
                  <a:moveTo>
                    <a:pt x="607" y="0"/>
                  </a:moveTo>
                  <a:cubicBezTo>
                    <a:pt x="607" y="83"/>
                    <a:pt x="539" y="151"/>
                    <a:pt x="455" y="151"/>
                  </a:cubicBezTo>
                  <a:cubicBezTo>
                    <a:pt x="371" y="151"/>
                    <a:pt x="304" y="83"/>
                    <a:pt x="3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0"/>
                    <a:pt x="204" y="454"/>
                    <a:pt x="455" y="454"/>
                  </a:cubicBezTo>
                  <a:cubicBezTo>
                    <a:pt x="706" y="454"/>
                    <a:pt x="910" y="250"/>
                    <a:pt x="910" y="0"/>
                  </a:cubicBezTo>
                  <a:lnTo>
                    <a:pt x="60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457200" tIns="548640" rIns="45720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54C5413F-11CC-1683-9BFF-DE2B0EE1FA29}"/>
                </a:ext>
              </a:extLst>
            </p:cNvPr>
            <p:cNvSpPr/>
            <p:nvPr/>
          </p:nvSpPr>
          <p:spPr>
            <a:xfrm>
              <a:off x="9621973" y="3074363"/>
              <a:ext cx="1472303" cy="65311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aseline="-2500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6D25D2A-DE36-5C39-50B1-9B93B236E4CD}"/>
                </a:ext>
              </a:extLst>
            </p:cNvPr>
            <p:cNvSpPr/>
            <p:nvPr/>
          </p:nvSpPr>
          <p:spPr>
            <a:xfrm>
              <a:off x="8657409" y="3026837"/>
              <a:ext cx="1338554" cy="133855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8355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36C7D27-6169-470A-B695-D726C9F446CA}"/>
                </a:ext>
              </a:extLst>
            </p:cNvPr>
            <p:cNvSpPr txBox="1"/>
            <p:nvPr/>
          </p:nvSpPr>
          <p:spPr>
            <a:xfrm>
              <a:off x="8674412" y="4307150"/>
              <a:ext cx="134458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3200" b="1" dirty="0">
                  <a:solidFill>
                    <a:schemeClr val="bg1"/>
                  </a:solidFill>
                  <a:latin typeface="+mj-lt"/>
                  <a:cs typeface="B Titr" panose="00000700000000000000" pitchFamily="2" charset="-78"/>
                </a:rPr>
                <a:t>04</a:t>
              </a:r>
              <a:endParaRPr lang="id-ID" sz="3200" b="1" dirty="0">
                <a:solidFill>
                  <a:schemeClr val="bg1"/>
                </a:solidFill>
                <a:latin typeface="+mj-lt"/>
                <a:cs typeface="B Titr" panose="00000700000000000000" pitchFamily="2" charset="-78"/>
              </a:endParaRP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E956E6FC-9346-3D8C-AA6B-86A149B34E60}"/>
                </a:ext>
              </a:extLst>
            </p:cNvPr>
            <p:cNvGrpSpPr/>
            <p:nvPr/>
          </p:nvGrpSpPr>
          <p:grpSpPr>
            <a:xfrm>
              <a:off x="8979414" y="3319135"/>
              <a:ext cx="694544" cy="689754"/>
              <a:chOff x="454025" y="2565400"/>
              <a:chExt cx="460375" cy="457200"/>
            </a:xfrm>
            <a:solidFill>
              <a:srgbClr val="18355A"/>
            </a:solidFill>
          </p:grpSpPr>
          <p:sp>
            <p:nvSpPr>
              <p:cNvPr id="48" name="Freeform 121">
                <a:extLst>
                  <a:ext uri="{FF2B5EF4-FFF2-40B4-BE49-F238E27FC236}">
                    <a16:creationId xmlns:a16="http://schemas.microsoft.com/office/drawing/2014/main" id="{ED3AD48D-BA5B-E9A9-0E43-A55AD64DD0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9600" y="2565400"/>
                <a:ext cx="304800" cy="274638"/>
              </a:xfrm>
              <a:custGeom>
                <a:avLst/>
                <a:gdLst>
                  <a:gd name="T0" fmla="*/ 950 w 1024"/>
                  <a:gd name="T1" fmla="*/ 409 h 922"/>
                  <a:gd name="T2" fmla="*/ 948 w 1024"/>
                  <a:gd name="T3" fmla="*/ 491 h 922"/>
                  <a:gd name="T4" fmla="*/ 851 w 1024"/>
                  <a:gd name="T5" fmla="*/ 591 h 922"/>
                  <a:gd name="T6" fmla="*/ 729 w 1024"/>
                  <a:gd name="T7" fmla="*/ 603 h 922"/>
                  <a:gd name="T8" fmla="*/ 690 w 1024"/>
                  <a:gd name="T9" fmla="*/ 660 h 922"/>
                  <a:gd name="T10" fmla="*/ 678 w 1024"/>
                  <a:gd name="T11" fmla="*/ 822 h 922"/>
                  <a:gd name="T12" fmla="*/ 539 w 1024"/>
                  <a:gd name="T13" fmla="*/ 791 h 922"/>
                  <a:gd name="T14" fmla="*/ 438 w 1024"/>
                  <a:gd name="T15" fmla="*/ 921 h 922"/>
                  <a:gd name="T16" fmla="*/ 316 w 1024"/>
                  <a:gd name="T17" fmla="*/ 816 h 922"/>
                  <a:gd name="T18" fmla="*/ 206 w 1024"/>
                  <a:gd name="T19" fmla="*/ 829 h 922"/>
                  <a:gd name="T20" fmla="*/ 92 w 1024"/>
                  <a:gd name="T21" fmla="*/ 715 h 922"/>
                  <a:gd name="T22" fmla="*/ 78 w 1024"/>
                  <a:gd name="T23" fmla="*/ 600 h 922"/>
                  <a:gd name="T24" fmla="*/ 1 w 1024"/>
                  <a:gd name="T25" fmla="*/ 480 h 922"/>
                  <a:gd name="T26" fmla="*/ 121 w 1024"/>
                  <a:gd name="T27" fmla="*/ 407 h 922"/>
                  <a:gd name="T28" fmla="*/ 99 w 1024"/>
                  <a:gd name="T29" fmla="*/ 244 h 922"/>
                  <a:gd name="T30" fmla="*/ 262 w 1024"/>
                  <a:gd name="T31" fmla="*/ 232 h 922"/>
                  <a:gd name="T32" fmla="*/ 328 w 1024"/>
                  <a:gd name="T33" fmla="*/ 147 h 922"/>
                  <a:gd name="T34" fmla="*/ 463 w 1024"/>
                  <a:gd name="T35" fmla="*/ 91 h 922"/>
                  <a:gd name="T36" fmla="*/ 604 w 1024"/>
                  <a:gd name="T37" fmla="*/ 97 h 922"/>
                  <a:gd name="T38" fmla="*/ 655 w 1024"/>
                  <a:gd name="T39" fmla="*/ 0 h 922"/>
                  <a:gd name="T40" fmla="*/ 769 w 1024"/>
                  <a:gd name="T41" fmla="*/ 83 h 922"/>
                  <a:gd name="T42" fmla="*/ 850 w 1024"/>
                  <a:gd name="T43" fmla="*/ 75 h 922"/>
                  <a:gd name="T44" fmla="*/ 948 w 1024"/>
                  <a:gd name="T45" fmla="*/ 175 h 922"/>
                  <a:gd name="T46" fmla="*/ 950 w 1024"/>
                  <a:gd name="T47" fmla="*/ 256 h 922"/>
                  <a:gd name="T48" fmla="*/ 1024 w 1024"/>
                  <a:gd name="T49" fmla="*/ 369 h 922"/>
                  <a:gd name="T50" fmla="*/ 186 w 1024"/>
                  <a:gd name="T51" fmla="*/ 388 h 922"/>
                  <a:gd name="T52" fmla="*/ 62 w 1024"/>
                  <a:gd name="T53" fmla="*/ 480 h 922"/>
                  <a:gd name="T54" fmla="*/ 135 w 1024"/>
                  <a:gd name="T55" fmla="*/ 559 h 922"/>
                  <a:gd name="T56" fmla="*/ 183 w 1024"/>
                  <a:gd name="T57" fmla="*/ 673 h 922"/>
                  <a:gd name="T58" fmla="*/ 250 w 1024"/>
                  <a:gd name="T59" fmla="*/ 738 h 922"/>
                  <a:gd name="T60" fmla="*/ 364 w 1024"/>
                  <a:gd name="T61" fmla="*/ 792 h 922"/>
                  <a:gd name="T62" fmla="*/ 442 w 1024"/>
                  <a:gd name="T63" fmla="*/ 859 h 922"/>
                  <a:gd name="T64" fmla="*/ 531 w 1024"/>
                  <a:gd name="T65" fmla="*/ 737 h 922"/>
                  <a:gd name="T66" fmla="*/ 677 w 1024"/>
                  <a:gd name="T67" fmla="*/ 752 h 922"/>
                  <a:gd name="T68" fmla="*/ 635 w 1024"/>
                  <a:gd name="T69" fmla="*/ 631 h 922"/>
                  <a:gd name="T70" fmla="*/ 768 w 1024"/>
                  <a:gd name="T71" fmla="*/ 542 h 922"/>
                  <a:gd name="T72" fmla="*/ 684 w 1024"/>
                  <a:gd name="T73" fmla="*/ 465 h 922"/>
                  <a:gd name="T74" fmla="*/ 638 w 1024"/>
                  <a:gd name="T75" fmla="*/ 349 h 922"/>
                  <a:gd name="T76" fmla="*/ 569 w 1024"/>
                  <a:gd name="T77" fmla="*/ 286 h 922"/>
                  <a:gd name="T78" fmla="*/ 457 w 1024"/>
                  <a:gd name="T79" fmla="*/ 240 h 922"/>
                  <a:gd name="T80" fmla="*/ 380 w 1024"/>
                  <a:gd name="T81" fmla="*/ 153 h 922"/>
                  <a:gd name="T82" fmla="*/ 288 w 1024"/>
                  <a:gd name="T83" fmla="*/ 287 h 922"/>
                  <a:gd name="T84" fmla="*/ 135 w 1024"/>
                  <a:gd name="T85" fmla="*/ 281 h 922"/>
                  <a:gd name="T86" fmla="*/ 498 w 1024"/>
                  <a:gd name="T87" fmla="*/ 184 h 922"/>
                  <a:gd name="T88" fmla="*/ 658 w 1024"/>
                  <a:gd name="T89" fmla="*/ 183 h 922"/>
                  <a:gd name="T90" fmla="*/ 820 w 1024"/>
                  <a:gd name="T91" fmla="*/ 495 h 922"/>
                  <a:gd name="T92" fmla="*/ 904 w 1024"/>
                  <a:gd name="T93" fmla="*/ 517 h 922"/>
                  <a:gd name="T94" fmla="*/ 883 w 1024"/>
                  <a:gd name="T95" fmla="*/ 388 h 922"/>
                  <a:gd name="T96" fmla="*/ 972 w 1024"/>
                  <a:gd name="T97" fmla="*/ 313 h 922"/>
                  <a:gd name="T98" fmla="*/ 866 w 1024"/>
                  <a:gd name="T99" fmla="*/ 237 h 922"/>
                  <a:gd name="T100" fmla="*/ 876 w 1024"/>
                  <a:gd name="T101" fmla="*/ 120 h 922"/>
                  <a:gd name="T102" fmla="*/ 748 w 1024"/>
                  <a:gd name="T103" fmla="*/ 142 h 922"/>
                  <a:gd name="T104" fmla="*/ 671 w 1024"/>
                  <a:gd name="T105" fmla="*/ 52 h 922"/>
                  <a:gd name="T106" fmla="*/ 594 w 1024"/>
                  <a:gd name="T107" fmla="*/ 159 h 922"/>
                  <a:gd name="T108" fmla="*/ 712 w 1024"/>
                  <a:gd name="T109" fmla="*/ 234 h 922"/>
                  <a:gd name="T110" fmla="*/ 701 w 1024"/>
                  <a:gd name="T111" fmla="*/ 347 h 922"/>
                  <a:gd name="T112" fmla="*/ 795 w 1024"/>
                  <a:gd name="T113" fmla="*/ 315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922">
                    <a:moveTo>
                      <a:pt x="1024" y="369"/>
                    </a:moveTo>
                    <a:cubicBezTo>
                      <a:pt x="1014" y="392"/>
                      <a:pt x="996" y="403"/>
                      <a:pt x="972" y="405"/>
                    </a:cubicBezTo>
                    <a:cubicBezTo>
                      <a:pt x="965" y="406"/>
                      <a:pt x="957" y="410"/>
                      <a:pt x="950" y="409"/>
                    </a:cubicBezTo>
                    <a:cubicBezTo>
                      <a:pt x="929" y="409"/>
                      <a:pt x="924" y="424"/>
                      <a:pt x="919" y="439"/>
                    </a:cubicBezTo>
                    <a:cubicBezTo>
                      <a:pt x="918" y="443"/>
                      <a:pt x="920" y="448"/>
                      <a:pt x="922" y="451"/>
                    </a:cubicBezTo>
                    <a:cubicBezTo>
                      <a:pt x="930" y="465"/>
                      <a:pt x="940" y="478"/>
                      <a:pt x="948" y="491"/>
                    </a:cubicBezTo>
                    <a:cubicBezTo>
                      <a:pt x="962" y="513"/>
                      <a:pt x="960" y="534"/>
                      <a:pt x="942" y="553"/>
                    </a:cubicBezTo>
                    <a:cubicBezTo>
                      <a:pt x="931" y="564"/>
                      <a:pt x="920" y="575"/>
                      <a:pt x="909" y="585"/>
                    </a:cubicBezTo>
                    <a:cubicBezTo>
                      <a:pt x="892" y="601"/>
                      <a:pt x="871" y="603"/>
                      <a:pt x="851" y="591"/>
                    </a:cubicBezTo>
                    <a:cubicBezTo>
                      <a:pt x="845" y="587"/>
                      <a:pt x="839" y="583"/>
                      <a:pt x="832" y="579"/>
                    </a:cubicBezTo>
                    <a:cubicBezTo>
                      <a:pt x="827" y="575"/>
                      <a:pt x="821" y="571"/>
                      <a:pt x="814" y="566"/>
                    </a:cubicBezTo>
                    <a:cubicBezTo>
                      <a:pt x="794" y="599"/>
                      <a:pt x="759" y="594"/>
                      <a:pt x="729" y="603"/>
                    </a:cubicBezTo>
                    <a:cubicBezTo>
                      <a:pt x="720" y="605"/>
                      <a:pt x="707" y="604"/>
                      <a:pt x="702" y="610"/>
                    </a:cubicBezTo>
                    <a:cubicBezTo>
                      <a:pt x="694" y="621"/>
                      <a:pt x="690" y="635"/>
                      <a:pt x="686" y="648"/>
                    </a:cubicBezTo>
                    <a:cubicBezTo>
                      <a:pt x="685" y="651"/>
                      <a:pt x="688" y="656"/>
                      <a:pt x="690" y="660"/>
                    </a:cubicBezTo>
                    <a:cubicBezTo>
                      <a:pt x="701" y="678"/>
                      <a:pt x="713" y="695"/>
                      <a:pt x="725" y="712"/>
                    </a:cubicBezTo>
                    <a:cubicBezTo>
                      <a:pt x="741" y="738"/>
                      <a:pt x="739" y="761"/>
                      <a:pt x="718" y="783"/>
                    </a:cubicBezTo>
                    <a:cubicBezTo>
                      <a:pt x="705" y="796"/>
                      <a:pt x="692" y="809"/>
                      <a:pt x="678" y="822"/>
                    </a:cubicBezTo>
                    <a:cubicBezTo>
                      <a:pt x="658" y="841"/>
                      <a:pt x="635" y="843"/>
                      <a:pt x="611" y="828"/>
                    </a:cubicBezTo>
                    <a:cubicBezTo>
                      <a:pt x="593" y="816"/>
                      <a:pt x="576" y="804"/>
                      <a:pt x="558" y="793"/>
                    </a:cubicBezTo>
                    <a:cubicBezTo>
                      <a:pt x="553" y="790"/>
                      <a:pt x="545" y="790"/>
                      <a:pt x="539" y="791"/>
                    </a:cubicBezTo>
                    <a:cubicBezTo>
                      <a:pt x="512" y="796"/>
                      <a:pt x="498" y="813"/>
                      <a:pt x="498" y="841"/>
                    </a:cubicBezTo>
                    <a:cubicBezTo>
                      <a:pt x="497" y="854"/>
                      <a:pt x="493" y="867"/>
                      <a:pt x="490" y="879"/>
                    </a:cubicBezTo>
                    <a:cubicBezTo>
                      <a:pt x="484" y="906"/>
                      <a:pt x="466" y="921"/>
                      <a:pt x="438" y="921"/>
                    </a:cubicBezTo>
                    <a:cubicBezTo>
                      <a:pt x="419" y="922"/>
                      <a:pt x="401" y="922"/>
                      <a:pt x="382" y="921"/>
                    </a:cubicBezTo>
                    <a:cubicBezTo>
                      <a:pt x="353" y="921"/>
                      <a:pt x="334" y="905"/>
                      <a:pt x="328" y="877"/>
                    </a:cubicBezTo>
                    <a:cubicBezTo>
                      <a:pt x="324" y="857"/>
                      <a:pt x="321" y="836"/>
                      <a:pt x="316" y="816"/>
                    </a:cubicBezTo>
                    <a:cubicBezTo>
                      <a:pt x="314" y="810"/>
                      <a:pt x="308" y="804"/>
                      <a:pt x="303" y="800"/>
                    </a:cubicBezTo>
                    <a:cubicBezTo>
                      <a:pt x="280" y="784"/>
                      <a:pt x="259" y="788"/>
                      <a:pt x="239" y="807"/>
                    </a:cubicBezTo>
                    <a:cubicBezTo>
                      <a:pt x="229" y="816"/>
                      <a:pt x="217" y="822"/>
                      <a:pt x="206" y="829"/>
                    </a:cubicBezTo>
                    <a:cubicBezTo>
                      <a:pt x="184" y="843"/>
                      <a:pt x="160" y="840"/>
                      <a:pt x="141" y="822"/>
                    </a:cubicBezTo>
                    <a:cubicBezTo>
                      <a:pt x="127" y="809"/>
                      <a:pt x="113" y="795"/>
                      <a:pt x="99" y="780"/>
                    </a:cubicBezTo>
                    <a:cubicBezTo>
                      <a:pt x="81" y="761"/>
                      <a:pt x="79" y="737"/>
                      <a:pt x="92" y="715"/>
                    </a:cubicBezTo>
                    <a:cubicBezTo>
                      <a:pt x="104" y="697"/>
                      <a:pt x="117" y="679"/>
                      <a:pt x="129" y="660"/>
                    </a:cubicBezTo>
                    <a:cubicBezTo>
                      <a:pt x="132" y="655"/>
                      <a:pt x="132" y="648"/>
                      <a:pt x="131" y="642"/>
                    </a:cubicBezTo>
                    <a:cubicBezTo>
                      <a:pt x="126" y="612"/>
                      <a:pt x="106" y="601"/>
                      <a:pt x="78" y="600"/>
                    </a:cubicBezTo>
                    <a:cubicBezTo>
                      <a:pt x="64" y="599"/>
                      <a:pt x="50" y="595"/>
                      <a:pt x="37" y="591"/>
                    </a:cubicBezTo>
                    <a:cubicBezTo>
                      <a:pt x="15" y="585"/>
                      <a:pt x="1" y="567"/>
                      <a:pt x="1" y="545"/>
                    </a:cubicBezTo>
                    <a:cubicBezTo>
                      <a:pt x="0" y="523"/>
                      <a:pt x="0" y="502"/>
                      <a:pt x="1" y="480"/>
                    </a:cubicBezTo>
                    <a:cubicBezTo>
                      <a:pt x="1" y="456"/>
                      <a:pt x="16" y="438"/>
                      <a:pt x="40" y="432"/>
                    </a:cubicBezTo>
                    <a:cubicBezTo>
                      <a:pt x="62" y="427"/>
                      <a:pt x="85" y="423"/>
                      <a:pt x="107" y="418"/>
                    </a:cubicBezTo>
                    <a:cubicBezTo>
                      <a:pt x="112" y="417"/>
                      <a:pt x="117" y="411"/>
                      <a:pt x="121" y="407"/>
                    </a:cubicBezTo>
                    <a:cubicBezTo>
                      <a:pt x="137" y="383"/>
                      <a:pt x="134" y="361"/>
                      <a:pt x="114" y="341"/>
                    </a:cubicBezTo>
                    <a:cubicBezTo>
                      <a:pt x="106" y="332"/>
                      <a:pt x="100" y="320"/>
                      <a:pt x="93" y="310"/>
                    </a:cubicBezTo>
                    <a:cubicBezTo>
                      <a:pt x="79" y="287"/>
                      <a:pt x="81" y="263"/>
                      <a:pt x="99" y="244"/>
                    </a:cubicBezTo>
                    <a:cubicBezTo>
                      <a:pt x="113" y="229"/>
                      <a:pt x="127" y="215"/>
                      <a:pt x="141" y="201"/>
                    </a:cubicBezTo>
                    <a:cubicBezTo>
                      <a:pt x="161" y="183"/>
                      <a:pt x="184" y="181"/>
                      <a:pt x="207" y="195"/>
                    </a:cubicBezTo>
                    <a:cubicBezTo>
                      <a:pt x="226" y="207"/>
                      <a:pt x="243" y="220"/>
                      <a:pt x="262" y="232"/>
                    </a:cubicBezTo>
                    <a:cubicBezTo>
                      <a:pt x="267" y="234"/>
                      <a:pt x="274" y="234"/>
                      <a:pt x="279" y="233"/>
                    </a:cubicBezTo>
                    <a:cubicBezTo>
                      <a:pt x="309" y="228"/>
                      <a:pt x="321" y="209"/>
                      <a:pt x="322" y="181"/>
                    </a:cubicBezTo>
                    <a:cubicBezTo>
                      <a:pt x="323" y="169"/>
                      <a:pt x="326" y="158"/>
                      <a:pt x="328" y="147"/>
                    </a:cubicBezTo>
                    <a:cubicBezTo>
                      <a:pt x="334" y="119"/>
                      <a:pt x="354" y="103"/>
                      <a:pt x="382" y="102"/>
                    </a:cubicBezTo>
                    <a:cubicBezTo>
                      <a:pt x="400" y="102"/>
                      <a:pt x="417" y="101"/>
                      <a:pt x="435" y="103"/>
                    </a:cubicBezTo>
                    <a:cubicBezTo>
                      <a:pt x="447" y="103"/>
                      <a:pt x="455" y="99"/>
                      <a:pt x="463" y="91"/>
                    </a:cubicBezTo>
                    <a:cubicBezTo>
                      <a:pt x="492" y="61"/>
                      <a:pt x="509" y="60"/>
                      <a:pt x="543" y="82"/>
                    </a:cubicBezTo>
                    <a:cubicBezTo>
                      <a:pt x="549" y="87"/>
                      <a:pt x="557" y="90"/>
                      <a:pt x="561" y="95"/>
                    </a:cubicBezTo>
                    <a:cubicBezTo>
                      <a:pt x="575" y="110"/>
                      <a:pt x="590" y="105"/>
                      <a:pt x="604" y="97"/>
                    </a:cubicBezTo>
                    <a:cubicBezTo>
                      <a:pt x="608" y="95"/>
                      <a:pt x="611" y="90"/>
                      <a:pt x="612" y="86"/>
                    </a:cubicBezTo>
                    <a:cubicBezTo>
                      <a:pt x="615" y="75"/>
                      <a:pt x="617" y="63"/>
                      <a:pt x="619" y="52"/>
                    </a:cubicBezTo>
                    <a:cubicBezTo>
                      <a:pt x="621" y="28"/>
                      <a:pt x="632" y="10"/>
                      <a:pt x="655" y="0"/>
                    </a:cubicBezTo>
                    <a:cubicBezTo>
                      <a:pt x="679" y="0"/>
                      <a:pt x="703" y="0"/>
                      <a:pt x="727" y="0"/>
                    </a:cubicBezTo>
                    <a:cubicBezTo>
                      <a:pt x="750" y="10"/>
                      <a:pt x="761" y="27"/>
                      <a:pt x="764" y="52"/>
                    </a:cubicBezTo>
                    <a:cubicBezTo>
                      <a:pt x="765" y="62"/>
                      <a:pt x="768" y="72"/>
                      <a:pt x="769" y="83"/>
                    </a:cubicBezTo>
                    <a:cubicBezTo>
                      <a:pt x="771" y="91"/>
                      <a:pt x="775" y="96"/>
                      <a:pt x="783" y="100"/>
                    </a:cubicBezTo>
                    <a:cubicBezTo>
                      <a:pt x="797" y="107"/>
                      <a:pt x="808" y="106"/>
                      <a:pt x="819" y="96"/>
                    </a:cubicBezTo>
                    <a:cubicBezTo>
                      <a:pt x="829" y="88"/>
                      <a:pt x="840" y="82"/>
                      <a:pt x="850" y="75"/>
                    </a:cubicBezTo>
                    <a:cubicBezTo>
                      <a:pt x="871" y="62"/>
                      <a:pt x="892" y="64"/>
                      <a:pt x="910" y="81"/>
                    </a:cubicBezTo>
                    <a:cubicBezTo>
                      <a:pt x="921" y="91"/>
                      <a:pt x="932" y="102"/>
                      <a:pt x="942" y="113"/>
                    </a:cubicBezTo>
                    <a:cubicBezTo>
                      <a:pt x="960" y="132"/>
                      <a:pt x="962" y="153"/>
                      <a:pt x="948" y="175"/>
                    </a:cubicBezTo>
                    <a:cubicBezTo>
                      <a:pt x="939" y="188"/>
                      <a:pt x="930" y="201"/>
                      <a:pt x="922" y="215"/>
                    </a:cubicBezTo>
                    <a:cubicBezTo>
                      <a:pt x="920" y="218"/>
                      <a:pt x="918" y="223"/>
                      <a:pt x="919" y="227"/>
                    </a:cubicBezTo>
                    <a:cubicBezTo>
                      <a:pt x="924" y="242"/>
                      <a:pt x="929" y="257"/>
                      <a:pt x="950" y="256"/>
                    </a:cubicBezTo>
                    <a:cubicBezTo>
                      <a:pt x="957" y="256"/>
                      <a:pt x="965" y="260"/>
                      <a:pt x="972" y="260"/>
                    </a:cubicBezTo>
                    <a:cubicBezTo>
                      <a:pt x="997" y="263"/>
                      <a:pt x="1014" y="274"/>
                      <a:pt x="1024" y="297"/>
                    </a:cubicBezTo>
                    <a:cubicBezTo>
                      <a:pt x="1024" y="321"/>
                      <a:pt x="1024" y="345"/>
                      <a:pt x="1024" y="369"/>
                    </a:cubicBezTo>
                    <a:close/>
                    <a:moveTo>
                      <a:pt x="135" y="281"/>
                    </a:moveTo>
                    <a:cubicBezTo>
                      <a:pt x="152" y="305"/>
                      <a:pt x="168" y="329"/>
                      <a:pt x="184" y="353"/>
                    </a:cubicBezTo>
                    <a:cubicBezTo>
                      <a:pt x="192" y="365"/>
                      <a:pt x="192" y="376"/>
                      <a:pt x="186" y="388"/>
                    </a:cubicBezTo>
                    <a:cubicBezTo>
                      <a:pt x="178" y="405"/>
                      <a:pt x="170" y="423"/>
                      <a:pt x="164" y="441"/>
                    </a:cubicBezTo>
                    <a:cubicBezTo>
                      <a:pt x="159" y="455"/>
                      <a:pt x="151" y="462"/>
                      <a:pt x="137" y="465"/>
                    </a:cubicBezTo>
                    <a:cubicBezTo>
                      <a:pt x="112" y="470"/>
                      <a:pt x="87" y="475"/>
                      <a:pt x="62" y="480"/>
                    </a:cubicBezTo>
                    <a:cubicBezTo>
                      <a:pt x="58" y="481"/>
                      <a:pt x="52" y="486"/>
                      <a:pt x="52" y="489"/>
                    </a:cubicBezTo>
                    <a:cubicBezTo>
                      <a:pt x="51" y="507"/>
                      <a:pt x="51" y="524"/>
                      <a:pt x="51" y="542"/>
                    </a:cubicBezTo>
                    <a:cubicBezTo>
                      <a:pt x="80" y="548"/>
                      <a:pt x="107" y="554"/>
                      <a:pt x="135" y="559"/>
                    </a:cubicBezTo>
                    <a:cubicBezTo>
                      <a:pt x="151" y="561"/>
                      <a:pt x="160" y="570"/>
                      <a:pt x="165" y="585"/>
                    </a:cubicBezTo>
                    <a:cubicBezTo>
                      <a:pt x="170" y="602"/>
                      <a:pt x="177" y="618"/>
                      <a:pt x="185" y="634"/>
                    </a:cubicBezTo>
                    <a:cubicBezTo>
                      <a:pt x="192" y="648"/>
                      <a:pt x="192" y="660"/>
                      <a:pt x="183" y="673"/>
                    </a:cubicBezTo>
                    <a:cubicBezTo>
                      <a:pt x="166" y="696"/>
                      <a:pt x="151" y="720"/>
                      <a:pt x="137" y="741"/>
                    </a:cubicBezTo>
                    <a:cubicBezTo>
                      <a:pt x="152" y="757"/>
                      <a:pt x="165" y="771"/>
                      <a:pt x="179" y="786"/>
                    </a:cubicBezTo>
                    <a:cubicBezTo>
                      <a:pt x="203" y="770"/>
                      <a:pt x="226" y="754"/>
                      <a:pt x="250" y="738"/>
                    </a:cubicBezTo>
                    <a:cubicBezTo>
                      <a:pt x="262" y="729"/>
                      <a:pt x="274" y="729"/>
                      <a:pt x="287" y="737"/>
                    </a:cubicBezTo>
                    <a:cubicBezTo>
                      <a:pt x="302" y="744"/>
                      <a:pt x="316" y="751"/>
                      <a:pt x="331" y="755"/>
                    </a:cubicBezTo>
                    <a:cubicBezTo>
                      <a:pt x="352" y="760"/>
                      <a:pt x="361" y="772"/>
                      <a:pt x="364" y="792"/>
                    </a:cubicBezTo>
                    <a:cubicBezTo>
                      <a:pt x="368" y="818"/>
                      <a:pt x="374" y="844"/>
                      <a:pt x="379" y="870"/>
                    </a:cubicBezTo>
                    <a:cubicBezTo>
                      <a:pt x="397" y="870"/>
                      <a:pt x="413" y="870"/>
                      <a:pt x="429" y="870"/>
                    </a:cubicBezTo>
                    <a:cubicBezTo>
                      <a:pt x="437" y="871"/>
                      <a:pt x="441" y="868"/>
                      <a:pt x="442" y="859"/>
                    </a:cubicBezTo>
                    <a:cubicBezTo>
                      <a:pt x="447" y="833"/>
                      <a:pt x="452" y="808"/>
                      <a:pt x="457" y="783"/>
                    </a:cubicBezTo>
                    <a:cubicBezTo>
                      <a:pt x="460" y="770"/>
                      <a:pt x="466" y="763"/>
                      <a:pt x="479" y="758"/>
                    </a:cubicBezTo>
                    <a:cubicBezTo>
                      <a:pt x="497" y="752"/>
                      <a:pt x="514" y="745"/>
                      <a:pt x="531" y="737"/>
                    </a:cubicBezTo>
                    <a:cubicBezTo>
                      <a:pt x="546" y="729"/>
                      <a:pt x="558" y="730"/>
                      <a:pt x="571" y="740"/>
                    </a:cubicBezTo>
                    <a:cubicBezTo>
                      <a:pt x="594" y="756"/>
                      <a:pt x="618" y="771"/>
                      <a:pt x="642" y="787"/>
                    </a:cubicBezTo>
                    <a:cubicBezTo>
                      <a:pt x="654" y="775"/>
                      <a:pt x="665" y="763"/>
                      <a:pt x="677" y="752"/>
                    </a:cubicBezTo>
                    <a:cubicBezTo>
                      <a:pt x="683" y="746"/>
                      <a:pt x="683" y="742"/>
                      <a:pt x="679" y="735"/>
                    </a:cubicBezTo>
                    <a:cubicBezTo>
                      <a:pt x="665" y="715"/>
                      <a:pt x="652" y="695"/>
                      <a:pt x="638" y="676"/>
                    </a:cubicBezTo>
                    <a:cubicBezTo>
                      <a:pt x="627" y="661"/>
                      <a:pt x="626" y="648"/>
                      <a:pt x="635" y="631"/>
                    </a:cubicBezTo>
                    <a:cubicBezTo>
                      <a:pt x="643" y="618"/>
                      <a:pt x="649" y="604"/>
                      <a:pt x="653" y="589"/>
                    </a:cubicBezTo>
                    <a:cubicBezTo>
                      <a:pt x="658" y="570"/>
                      <a:pt x="669" y="561"/>
                      <a:pt x="688" y="558"/>
                    </a:cubicBezTo>
                    <a:cubicBezTo>
                      <a:pt x="715" y="554"/>
                      <a:pt x="741" y="548"/>
                      <a:pt x="768" y="542"/>
                    </a:cubicBezTo>
                    <a:cubicBezTo>
                      <a:pt x="768" y="525"/>
                      <a:pt x="768" y="509"/>
                      <a:pt x="768" y="493"/>
                    </a:cubicBezTo>
                    <a:cubicBezTo>
                      <a:pt x="769" y="484"/>
                      <a:pt x="766" y="481"/>
                      <a:pt x="757" y="479"/>
                    </a:cubicBezTo>
                    <a:cubicBezTo>
                      <a:pt x="732" y="475"/>
                      <a:pt x="708" y="469"/>
                      <a:pt x="684" y="465"/>
                    </a:cubicBezTo>
                    <a:cubicBezTo>
                      <a:pt x="668" y="462"/>
                      <a:pt x="659" y="454"/>
                      <a:pt x="655" y="439"/>
                    </a:cubicBezTo>
                    <a:cubicBezTo>
                      <a:pt x="650" y="423"/>
                      <a:pt x="643" y="407"/>
                      <a:pt x="635" y="392"/>
                    </a:cubicBezTo>
                    <a:cubicBezTo>
                      <a:pt x="626" y="376"/>
                      <a:pt x="627" y="364"/>
                      <a:pt x="638" y="349"/>
                    </a:cubicBezTo>
                    <a:cubicBezTo>
                      <a:pt x="654" y="327"/>
                      <a:pt x="669" y="303"/>
                      <a:pt x="683" y="281"/>
                    </a:cubicBezTo>
                    <a:cubicBezTo>
                      <a:pt x="669" y="266"/>
                      <a:pt x="655" y="252"/>
                      <a:pt x="641" y="238"/>
                    </a:cubicBezTo>
                    <a:cubicBezTo>
                      <a:pt x="617" y="254"/>
                      <a:pt x="593" y="270"/>
                      <a:pt x="569" y="286"/>
                    </a:cubicBezTo>
                    <a:cubicBezTo>
                      <a:pt x="557" y="295"/>
                      <a:pt x="546" y="295"/>
                      <a:pt x="533" y="288"/>
                    </a:cubicBezTo>
                    <a:cubicBezTo>
                      <a:pt x="516" y="280"/>
                      <a:pt x="498" y="273"/>
                      <a:pt x="480" y="266"/>
                    </a:cubicBezTo>
                    <a:cubicBezTo>
                      <a:pt x="467" y="262"/>
                      <a:pt x="459" y="254"/>
                      <a:pt x="457" y="240"/>
                    </a:cubicBezTo>
                    <a:cubicBezTo>
                      <a:pt x="452" y="214"/>
                      <a:pt x="447" y="189"/>
                      <a:pt x="442" y="164"/>
                    </a:cubicBezTo>
                    <a:cubicBezTo>
                      <a:pt x="441" y="160"/>
                      <a:pt x="435" y="154"/>
                      <a:pt x="432" y="154"/>
                    </a:cubicBezTo>
                    <a:cubicBezTo>
                      <a:pt x="415" y="153"/>
                      <a:pt x="397" y="153"/>
                      <a:pt x="380" y="153"/>
                    </a:cubicBezTo>
                    <a:cubicBezTo>
                      <a:pt x="373" y="184"/>
                      <a:pt x="367" y="212"/>
                      <a:pt x="362" y="241"/>
                    </a:cubicBezTo>
                    <a:cubicBezTo>
                      <a:pt x="359" y="255"/>
                      <a:pt x="351" y="262"/>
                      <a:pt x="339" y="266"/>
                    </a:cubicBezTo>
                    <a:cubicBezTo>
                      <a:pt x="322" y="273"/>
                      <a:pt x="304" y="279"/>
                      <a:pt x="288" y="287"/>
                    </a:cubicBezTo>
                    <a:cubicBezTo>
                      <a:pt x="274" y="295"/>
                      <a:pt x="262" y="294"/>
                      <a:pt x="249" y="285"/>
                    </a:cubicBezTo>
                    <a:cubicBezTo>
                      <a:pt x="226" y="269"/>
                      <a:pt x="202" y="253"/>
                      <a:pt x="179" y="238"/>
                    </a:cubicBezTo>
                    <a:cubicBezTo>
                      <a:pt x="164" y="253"/>
                      <a:pt x="150" y="266"/>
                      <a:pt x="135" y="281"/>
                    </a:cubicBezTo>
                    <a:close/>
                    <a:moveTo>
                      <a:pt x="507" y="120"/>
                    </a:moveTo>
                    <a:cubicBezTo>
                      <a:pt x="493" y="129"/>
                      <a:pt x="486" y="139"/>
                      <a:pt x="492" y="156"/>
                    </a:cubicBezTo>
                    <a:cubicBezTo>
                      <a:pt x="496" y="165"/>
                      <a:pt x="498" y="175"/>
                      <a:pt x="498" y="184"/>
                    </a:cubicBezTo>
                    <a:cubicBezTo>
                      <a:pt x="499" y="210"/>
                      <a:pt x="509" y="226"/>
                      <a:pt x="536" y="233"/>
                    </a:cubicBezTo>
                    <a:cubicBezTo>
                      <a:pt x="545" y="235"/>
                      <a:pt x="552" y="236"/>
                      <a:pt x="560" y="230"/>
                    </a:cubicBezTo>
                    <a:cubicBezTo>
                      <a:pt x="591" y="211"/>
                      <a:pt x="619" y="190"/>
                      <a:pt x="658" y="183"/>
                    </a:cubicBezTo>
                    <a:cubicBezTo>
                      <a:pt x="757" y="162"/>
                      <a:pt x="850" y="235"/>
                      <a:pt x="848" y="336"/>
                    </a:cubicBezTo>
                    <a:cubicBezTo>
                      <a:pt x="847" y="378"/>
                      <a:pt x="830" y="413"/>
                      <a:pt x="802" y="443"/>
                    </a:cubicBezTo>
                    <a:cubicBezTo>
                      <a:pt x="817" y="457"/>
                      <a:pt x="820" y="476"/>
                      <a:pt x="820" y="495"/>
                    </a:cubicBezTo>
                    <a:cubicBezTo>
                      <a:pt x="820" y="501"/>
                      <a:pt x="822" y="509"/>
                      <a:pt x="826" y="512"/>
                    </a:cubicBezTo>
                    <a:cubicBezTo>
                      <a:pt x="842" y="524"/>
                      <a:pt x="859" y="534"/>
                      <a:pt x="874" y="544"/>
                    </a:cubicBezTo>
                    <a:cubicBezTo>
                      <a:pt x="884" y="535"/>
                      <a:pt x="894" y="526"/>
                      <a:pt x="904" y="517"/>
                    </a:cubicBezTo>
                    <a:cubicBezTo>
                      <a:pt x="891" y="498"/>
                      <a:pt x="879" y="480"/>
                      <a:pt x="867" y="461"/>
                    </a:cubicBezTo>
                    <a:cubicBezTo>
                      <a:pt x="860" y="451"/>
                      <a:pt x="860" y="441"/>
                      <a:pt x="865" y="430"/>
                    </a:cubicBezTo>
                    <a:cubicBezTo>
                      <a:pt x="872" y="416"/>
                      <a:pt x="878" y="402"/>
                      <a:pt x="883" y="388"/>
                    </a:cubicBezTo>
                    <a:cubicBezTo>
                      <a:pt x="888" y="375"/>
                      <a:pt x="895" y="368"/>
                      <a:pt x="909" y="366"/>
                    </a:cubicBezTo>
                    <a:cubicBezTo>
                      <a:pt x="930" y="362"/>
                      <a:pt x="951" y="357"/>
                      <a:pt x="972" y="353"/>
                    </a:cubicBezTo>
                    <a:cubicBezTo>
                      <a:pt x="972" y="339"/>
                      <a:pt x="972" y="326"/>
                      <a:pt x="972" y="313"/>
                    </a:cubicBezTo>
                    <a:cubicBezTo>
                      <a:pt x="951" y="309"/>
                      <a:pt x="930" y="304"/>
                      <a:pt x="909" y="300"/>
                    </a:cubicBezTo>
                    <a:cubicBezTo>
                      <a:pt x="895" y="298"/>
                      <a:pt x="887" y="291"/>
                      <a:pt x="883" y="277"/>
                    </a:cubicBezTo>
                    <a:cubicBezTo>
                      <a:pt x="878" y="263"/>
                      <a:pt x="873" y="250"/>
                      <a:pt x="866" y="237"/>
                    </a:cubicBezTo>
                    <a:cubicBezTo>
                      <a:pt x="860" y="225"/>
                      <a:pt x="860" y="214"/>
                      <a:pt x="868" y="202"/>
                    </a:cubicBezTo>
                    <a:cubicBezTo>
                      <a:pt x="880" y="185"/>
                      <a:pt x="892" y="167"/>
                      <a:pt x="903" y="149"/>
                    </a:cubicBezTo>
                    <a:cubicBezTo>
                      <a:pt x="894" y="139"/>
                      <a:pt x="885" y="130"/>
                      <a:pt x="876" y="120"/>
                    </a:cubicBezTo>
                    <a:cubicBezTo>
                      <a:pt x="857" y="132"/>
                      <a:pt x="840" y="144"/>
                      <a:pt x="823" y="156"/>
                    </a:cubicBezTo>
                    <a:cubicBezTo>
                      <a:pt x="811" y="164"/>
                      <a:pt x="799" y="164"/>
                      <a:pt x="786" y="158"/>
                    </a:cubicBezTo>
                    <a:cubicBezTo>
                      <a:pt x="774" y="151"/>
                      <a:pt x="761" y="146"/>
                      <a:pt x="748" y="142"/>
                    </a:cubicBezTo>
                    <a:cubicBezTo>
                      <a:pt x="734" y="137"/>
                      <a:pt x="726" y="129"/>
                      <a:pt x="724" y="114"/>
                    </a:cubicBezTo>
                    <a:cubicBezTo>
                      <a:pt x="720" y="93"/>
                      <a:pt x="715" y="73"/>
                      <a:pt x="711" y="52"/>
                    </a:cubicBezTo>
                    <a:cubicBezTo>
                      <a:pt x="697" y="52"/>
                      <a:pt x="684" y="52"/>
                      <a:pt x="671" y="52"/>
                    </a:cubicBezTo>
                    <a:cubicBezTo>
                      <a:pt x="667" y="74"/>
                      <a:pt x="662" y="95"/>
                      <a:pt x="658" y="116"/>
                    </a:cubicBezTo>
                    <a:cubicBezTo>
                      <a:pt x="656" y="129"/>
                      <a:pt x="649" y="136"/>
                      <a:pt x="637" y="141"/>
                    </a:cubicBezTo>
                    <a:cubicBezTo>
                      <a:pt x="623" y="146"/>
                      <a:pt x="608" y="152"/>
                      <a:pt x="594" y="159"/>
                    </a:cubicBezTo>
                    <a:cubicBezTo>
                      <a:pt x="582" y="164"/>
                      <a:pt x="572" y="164"/>
                      <a:pt x="561" y="156"/>
                    </a:cubicBezTo>
                    <a:cubicBezTo>
                      <a:pt x="543" y="144"/>
                      <a:pt x="525" y="132"/>
                      <a:pt x="507" y="120"/>
                    </a:cubicBezTo>
                    <a:close/>
                    <a:moveTo>
                      <a:pt x="712" y="234"/>
                    </a:moveTo>
                    <a:cubicBezTo>
                      <a:pt x="715" y="238"/>
                      <a:pt x="716" y="240"/>
                      <a:pt x="718" y="241"/>
                    </a:cubicBezTo>
                    <a:cubicBezTo>
                      <a:pt x="740" y="265"/>
                      <a:pt x="741" y="286"/>
                      <a:pt x="724" y="313"/>
                    </a:cubicBezTo>
                    <a:cubicBezTo>
                      <a:pt x="716" y="324"/>
                      <a:pt x="710" y="336"/>
                      <a:pt x="701" y="347"/>
                    </a:cubicBezTo>
                    <a:cubicBezTo>
                      <a:pt x="687" y="363"/>
                      <a:pt x="683" y="379"/>
                      <a:pt x="695" y="400"/>
                    </a:cubicBezTo>
                    <a:cubicBezTo>
                      <a:pt x="706" y="419"/>
                      <a:pt x="734" y="430"/>
                      <a:pt x="752" y="417"/>
                    </a:cubicBezTo>
                    <a:cubicBezTo>
                      <a:pt x="787" y="392"/>
                      <a:pt x="802" y="357"/>
                      <a:pt x="795" y="315"/>
                    </a:cubicBezTo>
                    <a:cubicBezTo>
                      <a:pt x="789" y="273"/>
                      <a:pt x="752" y="237"/>
                      <a:pt x="712" y="2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22">
                <a:extLst>
                  <a:ext uri="{FF2B5EF4-FFF2-40B4-BE49-F238E27FC236}">
                    <a16:creationId xmlns:a16="http://schemas.microsoft.com/office/drawing/2014/main" id="{CF76216E-AC43-5D74-36F2-3D53B42B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025" y="2565400"/>
                <a:ext cx="412750" cy="457200"/>
              </a:xfrm>
              <a:custGeom>
                <a:avLst/>
                <a:gdLst>
                  <a:gd name="T0" fmla="*/ 591 w 1387"/>
                  <a:gd name="T1" fmla="*/ 1507 h 1536"/>
                  <a:gd name="T2" fmla="*/ 525 w 1387"/>
                  <a:gd name="T3" fmla="*/ 1373 h 1536"/>
                  <a:gd name="T4" fmla="*/ 290 w 1387"/>
                  <a:gd name="T5" fmla="*/ 1402 h 1536"/>
                  <a:gd name="T6" fmla="*/ 159 w 1387"/>
                  <a:gd name="T7" fmla="*/ 1246 h 1536"/>
                  <a:gd name="T8" fmla="*/ 111 w 1387"/>
                  <a:gd name="T9" fmla="*/ 1124 h 1536"/>
                  <a:gd name="T10" fmla="*/ 80 w 1387"/>
                  <a:gd name="T11" fmla="*/ 1063 h 1536"/>
                  <a:gd name="T12" fmla="*/ 85 w 1387"/>
                  <a:gd name="T13" fmla="*/ 979 h 1536"/>
                  <a:gd name="T14" fmla="*/ 22 w 1387"/>
                  <a:gd name="T15" fmla="*/ 864 h 1536"/>
                  <a:gd name="T16" fmla="*/ 155 w 1387"/>
                  <a:gd name="T17" fmla="*/ 654 h 1536"/>
                  <a:gd name="T18" fmla="*/ 130 w 1387"/>
                  <a:gd name="T19" fmla="*/ 607 h 1536"/>
                  <a:gd name="T20" fmla="*/ 164 w 1387"/>
                  <a:gd name="T21" fmla="*/ 349 h 1536"/>
                  <a:gd name="T22" fmla="*/ 757 w 1387"/>
                  <a:gd name="T23" fmla="*/ 3 h 1536"/>
                  <a:gd name="T24" fmla="*/ 852 w 1387"/>
                  <a:gd name="T25" fmla="*/ 0 h 1536"/>
                  <a:gd name="T26" fmla="*/ 889 w 1387"/>
                  <a:gd name="T27" fmla="*/ 30 h 1536"/>
                  <a:gd name="T28" fmla="*/ 829 w 1387"/>
                  <a:gd name="T29" fmla="*/ 51 h 1536"/>
                  <a:gd name="T30" fmla="*/ 439 w 1387"/>
                  <a:gd name="T31" fmla="*/ 115 h 1536"/>
                  <a:gd name="T32" fmla="*/ 180 w 1387"/>
                  <a:gd name="T33" fmla="*/ 477 h 1536"/>
                  <a:gd name="T34" fmla="*/ 165 w 1387"/>
                  <a:gd name="T35" fmla="*/ 568 h 1536"/>
                  <a:gd name="T36" fmla="*/ 200 w 1387"/>
                  <a:gd name="T37" fmla="*/ 677 h 1536"/>
                  <a:gd name="T38" fmla="*/ 87 w 1387"/>
                  <a:gd name="T39" fmla="*/ 922 h 1536"/>
                  <a:gd name="T40" fmla="*/ 147 w 1387"/>
                  <a:gd name="T41" fmla="*/ 1044 h 1536"/>
                  <a:gd name="T42" fmla="*/ 168 w 1387"/>
                  <a:gd name="T43" fmla="*/ 1106 h 1536"/>
                  <a:gd name="T44" fmla="*/ 163 w 1387"/>
                  <a:gd name="T45" fmla="*/ 1153 h 1536"/>
                  <a:gd name="T46" fmla="*/ 211 w 1387"/>
                  <a:gd name="T47" fmla="*/ 1324 h 1536"/>
                  <a:gd name="T48" fmla="*/ 518 w 1387"/>
                  <a:gd name="T49" fmla="*/ 1277 h 1536"/>
                  <a:gd name="T50" fmla="*/ 686 w 1387"/>
                  <a:gd name="T51" fmla="*/ 1207 h 1536"/>
                  <a:gd name="T52" fmla="*/ 747 w 1387"/>
                  <a:gd name="T53" fmla="*/ 1128 h 1536"/>
                  <a:gd name="T54" fmla="*/ 738 w 1387"/>
                  <a:gd name="T55" fmla="*/ 1229 h 1536"/>
                  <a:gd name="T56" fmla="*/ 547 w 1387"/>
                  <a:gd name="T57" fmla="*/ 1321 h 1536"/>
                  <a:gd name="T58" fmla="*/ 1214 w 1387"/>
                  <a:gd name="T59" fmla="*/ 1483 h 1536"/>
                  <a:gd name="T60" fmla="*/ 1136 w 1387"/>
                  <a:gd name="T61" fmla="*/ 1239 h 1536"/>
                  <a:gd name="T62" fmla="*/ 1240 w 1387"/>
                  <a:gd name="T63" fmla="*/ 841 h 1536"/>
                  <a:gd name="T64" fmla="*/ 1335 w 1387"/>
                  <a:gd name="T65" fmla="*/ 663 h 1536"/>
                  <a:gd name="T66" fmla="*/ 1384 w 1387"/>
                  <a:gd name="T67" fmla="*/ 677 h 1536"/>
                  <a:gd name="T68" fmla="*/ 1281 w 1387"/>
                  <a:gd name="T69" fmla="*/ 872 h 1536"/>
                  <a:gd name="T70" fmla="*/ 1207 w 1387"/>
                  <a:gd name="T71" fmla="*/ 1330 h 1536"/>
                  <a:gd name="T72" fmla="*/ 1283 w 1387"/>
                  <a:gd name="T73" fmla="*/ 1497 h 1536"/>
                  <a:gd name="T74" fmla="*/ 1162 w 1387"/>
                  <a:gd name="T75" fmla="*/ 1534 h 1536"/>
                  <a:gd name="T76" fmla="*/ 609 w 1387"/>
                  <a:gd name="T77" fmla="*/ 1536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87" h="1536">
                    <a:moveTo>
                      <a:pt x="609" y="1536"/>
                    </a:moveTo>
                    <a:cubicBezTo>
                      <a:pt x="603" y="1526"/>
                      <a:pt x="594" y="1517"/>
                      <a:pt x="591" y="1507"/>
                    </a:cubicBezTo>
                    <a:cubicBezTo>
                      <a:pt x="577" y="1464"/>
                      <a:pt x="560" y="1422"/>
                      <a:pt x="534" y="1385"/>
                    </a:cubicBezTo>
                    <a:cubicBezTo>
                      <a:pt x="531" y="1381"/>
                      <a:pt x="528" y="1377"/>
                      <a:pt x="525" y="1373"/>
                    </a:cubicBezTo>
                    <a:cubicBezTo>
                      <a:pt x="498" y="1340"/>
                      <a:pt x="495" y="1340"/>
                      <a:pt x="455" y="1353"/>
                    </a:cubicBezTo>
                    <a:cubicBezTo>
                      <a:pt x="400" y="1370"/>
                      <a:pt x="345" y="1384"/>
                      <a:pt x="290" y="1402"/>
                    </a:cubicBezTo>
                    <a:cubicBezTo>
                      <a:pt x="235" y="1420"/>
                      <a:pt x="170" y="1397"/>
                      <a:pt x="157" y="1317"/>
                    </a:cubicBezTo>
                    <a:cubicBezTo>
                      <a:pt x="153" y="1294"/>
                      <a:pt x="155" y="1269"/>
                      <a:pt x="159" y="1246"/>
                    </a:cubicBezTo>
                    <a:cubicBezTo>
                      <a:pt x="162" y="1220"/>
                      <a:pt x="161" y="1212"/>
                      <a:pt x="142" y="1200"/>
                    </a:cubicBezTo>
                    <a:cubicBezTo>
                      <a:pt x="101" y="1175"/>
                      <a:pt x="98" y="1170"/>
                      <a:pt x="111" y="1124"/>
                    </a:cubicBezTo>
                    <a:cubicBezTo>
                      <a:pt x="105" y="1118"/>
                      <a:pt x="98" y="1113"/>
                      <a:pt x="92" y="1108"/>
                    </a:cubicBezTo>
                    <a:cubicBezTo>
                      <a:pt x="75" y="1094"/>
                      <a:pt x="72" y="1082"/>
                      <a:pt x="80" y="1063"/>
                    </a:cubicBezTo>
                    <a:cubicBezTo>
                      <a:pt x="85" y="1049"/>
                      <a:pt x="93" y="1037"/>
                      <a:pt x="99" y="1024"/>
                    </a:cubicBezTo>
                    <a:cubicBezTo>
                      <a:pt x="110" y="1001"/>
                      <a:pt x="107" y="991"/>
                      <a:pt x="85" y="979"/>
                    </a:cubicBezTo>
                    <a:cubicBezTo>
                      <a:pt x="71" y="971"/>
                      <a:pt x="56" y="963"/>
                      <a:pt x="42" y="954"/>
                    </a:cubicBezTo>
                    <a:cubicBezTo>
                      <a:pt x="8" y="931"/>
                      <a:pt x="0" y="899"/>
                      <a:pt x="22" y="864"/>
                    </a:cubicBezTo>
                    <a:cubicBezTo>
                      <a:pt x="36" y="842"/>
                      <a:pt x="54" y="823"/>
                      <a:pt x="68" y="801"/>
                    </a:cubicBezTo>
                    <a:cubicBezTo>
                      <a:pt x="97" y="752"/>
                      <a:pt x="125" y="703"/>
                      <a:pt x="155" y="654"/>
                    </a:cubicBezTo>
                    <a:cubicBezTo>
                      <a:pt x="161" y="643"/>
                      <a:pt x="160" y="633"/>
                      <a:pt x="150" y="625"/>
                    </a:cubicBezTo>
                    <a:cubicBezTo>
                      <a:pt x="143" y="619"/>
                      <a:pt x="137" y="613"/>
                      <a:pt x="130" y="607"/>
                    </a:cubicBezTo>
                    <a:cubicBezTo>
                      <a:pt x="105" y="582"/>
                      <a:pt x="92" y="552"/>
                      <a:pt x="107" y="519"/>
                    </a:cubicBezTo>
                    <a:cubicBezTo>
                      <a:pt x="132" y="464"/>
                      <a:pt x="147" y="406"/>
                      <a:pt x="164" y="349"/>
                    </a:cubicBezTo>
                    <a:cubicBezTo>
                      <a:pt x="215" y="186"/>
                      <a:pt x="323" y="83"/>
                      <a:pt x="491" y="45"/>
                    </a:cubicBezTo>
                    <a:cubicBezTo>
                      <a:pt x="578" y="25"/>
                      <a:pt x="667" y="9"/>
                      <a:pt x="757" y="3"/>
                    </a:cubicBezTo>
                    <a:cubicBezTo>
                      <a:pt x="760" y="2"/>
                      <a:pt x="764" y="1"/>
                      <a:pt x="768" y="0"/>
                    </a:cubicBezTo>
                    <a:cubicBezTo>
                      <a:pt x="796" y="0"/>
                      <a:pt x="824" y="0"/>
                      <a:pt x="852" y="0"/>
                    </a:cubicBezTo>
                    <a:cubicBezTo>
                      <a:pt x="857" y="1"/>
                      <a:pt x="862" y="2"/>
                      <a:pt x="867" y="3"/>
                    </a:cubicBezTo>
                    <a:cubicBezTo>
                      <a:pt x="881" y="5"/>
                      <a:pt x="890" y="16"/>
                      <a:pt x="889" y="30"/>
                    </a:cubicBezTo>
                    <a:cubicBezTo>
                      <a:pt x="888" y="43"/>
                      <a:pt x="878" y="54"/>
                      <a:pt x="864" y="54"/>
                    </a:cubicBezTo>
                    <a:cubicBezTo>
                      <a:pt x="852" y="54"/>
                      <a:pt x="841" y="52"/>
                      <a:pt x="829" y="51"/>
                    </a:cubicBezTo>
                    <a:cubicBezTo>
                      <a:pt x="748" y="50"/>
                      <a:pt x="669" y="61"/>
                      <a:pt x="590" y="77"/>
                    </a:cubicBezTo>
                    <a:cubicBezTo>
                      <a:pt x="539" y="87"/>
                      <a:pt x="488" y="99"/>
                      <a:pt x="439" y="115"/>
                    </a:cubicBezTo>
                    <a:cubicBezTo>
                      <a:pt x="323" y="155"/>
                      <a:pt x="255" y="242"/>
                      <a:pt x="216" y="354"/>
                    </a:cubicBezTo>
                    <a:cubicBezTo>
                      <a:pt x="202" y="394"/>
                      <a:pt x="193" y="436"/>
                      <a:pt x="180" y="477"/>
                    </a:cubicBezTo>
                    <a:cubicBezTo>
                      <a:pt x="174" y="496"/>
                      <a:pt x="165" y="513"/>
                      <a:pt x="157" y="531"/>
                    </a:cubicBezTo>
                    <a:cubicBezTo>
                      <a:pt x="150" y="545"/>
                      <a:pt x="151" y="558"/>
                      <a:pt x="165" y="568"/>
                    </a:cubicBezTo>
                    <a:cubicBezTo>
                      <a:pt x="170" y="572"/>
                      <a:pt x="174" y="577"/>
                      <a:pt x="179" y="581"/>
                    </a:cubicBezTo>
                    <a:cubicBezTo>
                      <a:pt x="210" y="607"/>
                      <a:pt x="217" y="641"/>
                      <a:pt x="200" y="677"/>
                    </a:cubicBezTo>
                    <a:cubicBezTo>
                      <a:pt x="166" y="747"/>
                      <a:pt x="125" y="813"/>
                      <a:pt x="77" y="874"/>
                    </a:cubicBezTo>
                    <a:cubicBezTo>
                      <a:pt x="55" y="904"/>
                      <a:pt x="53" y="900"/>
                      <a:pt x="87" y="922"/>
                    </a:cubicBezTo>
                    <a:cubicBezTo>
                      <a:pt x="96" y="927"/>
                      <a:pt x="105" y="931"/>
                      <a:pt x="114" y="936"/>
                    </a:cubicBezTo>
                    <a:cubicBezTo>
                      <a:pt x="156" y="961"/>
                      <a:pt x="168" y="999"/>
                      <a:pt x="147" y="1044"/>
                    </a:cubicBezTo>
                    <a:cubicBezTo>
                      <a:pt x="142" y="1053"/>
                      <a:pt x="137" y="1063"/>
                      <a:pt x="132" y="1073"/>
                    </a:cubicBezTo>
                    <a:cubicBezTo>
                      <a:pt x="144" y="1084"/>
                      <a:pt x="159" y="1093"/>
                      <a:pt x="168" y="1106"/>
                    </a:cubicBezTo>
                    <a:cubicBezTo>
                      <a:pt x="181" y="1122"/>
                      <a:pt x="164" y="1135"/>
                      <a:pt x="158" y="1149"/>
                    </a:cubicBezTo>
                    <a:cubicBezTo>
                      <a:pt x="160" y="1151"/>
                      <a:pt x="162" y="1152"/>
                      <a:pt x="163" y="1153"/>
                    </a:cubicBezTo>
                    <a:cubicBezTo>
                      <a:pt x="206" y="1178"/>
                      <a:pt x="220" y="1208"/>
                      <a:pt x="208" y="1256"/>
                    </a:cubicBezTo>
                    <a:cubicBezTo>
                      <a:pt x="203" y="1279"/>
                      <a:pt x="203" y="1301"/>
                      <a:pt x="211" y="1324"/>
                    </a:cubicBezTo>
                    <a:cubicBezTo>
                      <a:pt x="221" y="1349"/>
                      <a:pt x="242" y="1362"/>
                      <a:pt x="268" y="1354"/>
                    </a:cubicBezTo>
                    <a:cubicBezTo>
                      <a:pt x="352" y="1329"/>
                      <a:pt x="435" y="1303"/>
                      <a:pt x="518" y="1277"/>
                    </a:cubicBezTo>
                    <a:cubicBezTo>
                      <a:pt x="557" y="1264"/>
                      <a:pt x="596" y="1251"/>
                      <a:pt x="634" y="1236"/>
                    </a:cubicBezTo>
                    <a:cubicBezTo>
                      <a:pt x="652" y="1228"/>
                      <a:pt x="670" y="1218"/>
                      <a:pt x="686" y="1207"/>
                    </a:cubicBezTo>
                    <a:cubicBezTo>
                      <a:pt x="705" y="1194"/>
                      <a:pt x="718" y="1176"/>
                      <a:pt x="719" y="1151"/>
                    </a:cubicBezTo>
                    <a:cubicBezTo>
                      <a:pt x="720" y="1135"/>
                      <a:pt x="732" y="1127"/>
                      <a:pt x="747" y="1128"/>
                    </a:cubicBezTo>
                    <a:cubicBezTo>
                      <a:pt x="760" y="1129"/>
                      <a:pt x="770" y="1139"/>
                      <a:pt x="770" y="1154"/>
                    </a:cubicBezTo>
                    <a:cubicBezTo>
                      <a:pt x="770" y="1184"/>
                      <a:pt x="758" y="1208"/>
                      <a:pt x="738" y="1229"/>
                    </a:cubicBezTo>
                    <a:cubicBezTo>
                      <a:pt x="707" y="1261"/>
                      <a:pt x="669" y="1278"/>
                      <a:pt x="629" y="1293"/>
                    </a:cubicBezTo>
                    <a:cubicBezTo>
                      <a:pt x="602" y="1303"/>
                      <a:pt x="576" y="1311"/>
                      <a:pt x="547" y="1321"/>
                    </a:cubicBezTo>
                    <a:cubicBezTo>
                      <a:pt x="590" y="1370"/>
                      <a:pt x="620" y="1424"/>
                      <a:pt x="637" y="1483"/>
                    </a:cubicBezTo>
                    <a:cubicBezTo>
                      <a:pt x="830" y="1483"/>
                      <a:pt x="1022" y="1483"/>
                      <a:pt x="1214" y="1483"/>
                    </a:cubicBezTo>
                    <a:cubicBezTo>
                      <a:pt x="1214" y="1480"/>
                      <a:pt x="1215" y="1479"/>
                      <a:pt x="1214" y="1478"/>
                    </a:cubicBezTo>
                    <a:cubicBezTo>
                      <a:pt x="1168" y="1405"/>
                      <a:pt x="1150" y="1323"/>
                      <a:pt x="1136" y="1239"/>
                    </a:cubicBezTo>
                    <a:cubicBezTo>
                      <a:pt x="1121" y="1146"/>
                      <a:pt x="1129" y="1057"/>
                      <a:pt x="1164" y="970"/>
                    </a:cubicBezTo>
                    <a:cubicBezTo>
                      <a:pt x="1183" y="923"/>
                      <a:pt x="1210" y="881"/>
                      <a:pt x="1240" y="841"/>
                    </a:cubicBezTo>
                    <a:cubicBezTo>
                      <a:pt x="1278" y="792"/>
                      <a:pt x="1314" y="742"/>
                      <a:pt x="1331" y="680"/>
                    </a:cubicBezTo>
                    <a:cubicBezTo>
                      <a:pt x="1332" y="675"/>
                      <a:pt x="1333" y="669"/>
                      <a:pt x="1335" y="663"/>
                    </a:cubicBezTo>
                    <a:cubicBezTo>
                      <a:pt x="1340" y="649"/>
                      <a:pt x="1353" y="642"/>
                      <a:pt x="1366" y="646"/>
                    </a:cubicBezTo>
                    <a:cubicBezTo>
                      <a:pt x="1380" y="650"/>
                      <a:pt x="1387" y="662"/>
                      <a:pt x="1384" y="677"/>
                    </a:cubicBezTo>
                    <a:cubicBezTo>
                      <a:pt x="1375" y="717"/>
                      <a:pt x="1360" y="755"/>
                      <a:pt x="1338" y="790"/>
                    </a:cubicBezTo>
                    <a:cubicBezTo>
                      <a:pt x="1320" y="818"/>
                      <a:pt x="1301" y="846"/>
                      <a:pt x="1281" y="872"/>
                    </a:cubicBezTo>
                    <a:cubicBezTo>
                      <a:pt x="1221" y="949"/>
                      <a:pt x="1184" y="1034"/>
                      <a:pt x="1180" y="1132"/>
                    </a:cubicBezTo>
                    <a:cubicBezTo>
                      <a:pt x="1178" y="1199"/>
                      <a:pt x="1191" y="1265"/>
                      <a:pt x="1207" y="1330"/>
                    </a:cubicBezTo>
                    <a:cubicBezTo>
                      <a:pt x="1220" y="1378"/>
                      <a:pt x="1238" y="1423"/>
                      <a:pt x="1266" y="1464"/>
                    </a:cubicBezTo>
                    <a:cubicBezTo>
                      <a:pt x="1273" y="1474"/>
                      <a:pt x="1278" y="1485"/>
                      <a:pt x="1283" y="1497"/>
                    </a:cubicBezTo>
                    <a:cubicBezTo>
                      <a:pt x="1291" y="1517"/>
                      <a:pt x="1280" y="1533"/>
                      <a:pt x="1258" y="1534"/>
                    </a:cubicBezTo>
                    <a:cubicBezTo>
                      <a:pt x="1226" y="1534"/>
                      <a:pt x="1194" y="1534"/>
                      <a:pt x="1162" y="1534"/>
                    </a:cubicBezTo>
                    <a:cubicBezTo>
                      <a:pt x="1160" y="1534"/>
                      <a:pt x="1157" y="1535"/>
                      <a:pt x="1155" y="1536"/>
                    </a:cubicBezTo>
                    <a:cubicBezTo>
                      <a:pt x="973" y="1536"/>
                      <a:pt x="791" y="1536"/>
                      <a:pt x="609" y="15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23">
                <a:extLst>
                  <a:ext uri="{FF2B5EF4-FFF2-40B4-BE49-F238E27FC236}">
                    <a16:creationId xmlns:a16="http://schemas.microsoft.com/office/drawing/2014/main" id="{07E68ABD-52E0-EB05-A367-381998658B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050" y="2605088"/>
                <a:ext cx="101600" cy="95250"/>
              </a:xfrm>
              <a:custGeom>
                <a:avLst/>
                <a:gdLst>
                  <a:gd name="T0" fmla="*/ 49 w 337"/>
                  <a:gd name="T1" fmla="*/ 318 h 318"/>
                  <a:gd name="T2" fmla="*/ 0 w 337"/>
                  <a:gd name="T3" fmla="*/ 308 h 318"/>
                  <a:gd name="T4" fmla="*/ 90 w 337"/>
                  <a:gd name="T5" fmla="*/ 110 h 318"/>
                  <a:gd name="T6" fmla="*/ 258 w 337"/>
                  <a:gd name="T7" fmla="*/ 14 h 318"/>
                  <a:gd name="T8" fmla="*/ 303 w 337"/>
                  <a:gd name="T9" fmla="*/ 3 h 318"/>
                  <a:gd name="T10" fmla="*/ 334 w 337"/>
                  <a:gd name="T11" fmla="*/ 22 h 318"/>
                  <a:gd name="T12" fmla="*/ 314 w 337"/>
                  <a:gd name="T13" fmla="*/ 53 h 318"/>
                  <a:gd name="T14" fmla="*/ 234 w 337"/>
                  <a:gd name="T15" fmla="*/ 75 h 318"/>
                  <a:gd name="T16" fmla="*/ 63 w 337"/>
                  <a:gd name="T17" fmla="*/ 264 h 318"/>
                  <a:gd name="T18" fmla="*/ 49 w 337"/>
                  <a:gd name="T19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18">
                    <a:moveTo>
                      <a:pt x="49" y="318"/>
                    </a:moveTo>
                    <a:cubicBezTo>
                      <a:pt x="33" y="315"/>
                      <a:pt x="17" y="311"/>
                      <a:pt x="0" y="308"/>
                    </a:cubicBezTo>
                    <a:cubicBezTo>
                      <a:pt x="14" y="233"/>
                      <a:pt x="42" y="167"/>
                      <a:pt x="90" y="110"/>
                    </a:cubicBezTo>
                    <a:cubicBezTo>
                      <a:pt x="134" y="57"/>
                      <a:pt x="194" y="32"/>
                      <a:pt x="258" y="14"/>
                    </a:cubicBezTo>
                    <a:cubicBezTo>
                      <a:pt x="273" y="9"/>
                      <a:pt x="288" y="6"/>
                      <a:pt x="303" y="3"/>
                    </a:cubicBezTo>
                    <a:cubicBezTo>
                      <a:pt x="319" y="0"/>
                      <a:pt x="331" y="8"/>
                      <a:pt x="334" y="22"/>
                    </a:cubicBezTo>
                    <a:cubicBezTo>
                      <a:pt x="337" y="36"/>
                      <a:pt x="330" y="48"/>
                      <a:pt x="314" y="53"/>
                    </a:cubicBezTo>
                    <a:cubicBezTo>
                      <a:pt x="287" y="60"/>
                      <a:pt x="260" y="67"/>
                      <a:pt x="234" y="75"/>
                    </a:cubicBezTo>
                    <a:cubicBezTo>
                      <a:pt x="141" y="105"/>
                      <a:pt x="92" y="176"/>
                      <a:pt x="63" y="264"/>
                    </a:cubicBezTo>
                    <a:cubicBezTo>
                      <a:pt x="58" y="281"/>
                      <a:pt x="54" y="299"/>
                      <a:pt x="49" y="3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24">
                <a:extLst>
                  <a:ext uri="{FF2B5EF4-FFF2-40B4-BE49-F238E27FC236}">
                    <a16:creationId xmlns:a16="http://schemas.microsoft.com/office/drawing/2014/main" id="{03D1171A-70E1-38E2-394A-8C67292FA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525" y="2717800"/>
                <a:ext cx="15875" cy="15875"/>
              </a:xfrm>
              <a:custGeom>
                <a:avLst/>
                <a:gdLst>
                  <a:gd name="T0" fmla="*/ 26 w 51"/>
                  <a:gd name="T1" fmla="*/ 0 h 52"/>
                  <a:gd name="T2" fmla="*/ 51 w 51"/>
                  <a:gd name="T3" fmla="*/ 26 h 52"/>
                  <a:gd name="T4" fmla="*/ 26 w 51"/>
                  <a:gd name="T5" fmla="*/ 51 h 52"/>
                  <a:gd name="T6" fmla="*/ 0 w 51"/>
                  <a:gd name="T7" fmla="*/ 26 h 52"/>
                  <a:gd name="T8" fmla="*/ 26 w 5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2">
                    <a:moveTo>
                      <a:pt x="26" y="0"/>
                    </a:moveTo>
                    <a:cubicBezTo>
                      <a:pt x="40" y="1"/>
                      <a:pt x="51" y="12"/>
                      <a:pt x="51" y="26"/>
                    </a:cubicBezTo>
                    <a:cubicBezTo>
                      <a:pt x="50" y="40"/>
                      <a:pt x="39" y="51"/>
                      <a:pt x="26" y="51"/>
                    </a:cubicBezTo>
                    <a:cubicBezTo>
                      <a:pt x="12" y="52"/>
                      <a:pt x="0" y="40"/>
                      <a:pt x="0" y="26"/>
                    </a:cubicBezTo>
                    <a:cubicBezTo>
                      <a:pt x="0" y="12"/>
                      <a:pt x="11" y="0"/>
                      <a:pt x="2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25">
                <a:extLst>
                  <a:ext uri="{FF2B5EF4-FFF2-40B4-BE49-F238E27FC236}">
                    <a16:creationId xmlns:a16="http://schemas.microsoft.com/office/drawing/2014/main" id="{390B3F8F-035C-EA86-E206-8C0E7427E2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863" y="2663825"/>
                <a:ext cx="106363" cy="107950"/>
              </a:xfrm>
              <a:custGeom>
                <a:avLst/>
                <a:gdLst>
                  <a:gd name="T0" fmla="*/ 180 w 359"/>
                  <a:gd name="T1" fmla="*/ 358 h 358"/>
                  <a:gd name="T2" fmla="*/ 0 w 359"/>
                  <a:gd name="T3" fmla="*/ 179 h 358"/>
                  <a:gd name="T4" fmla="*/ 180 w 359"/>
                  <a:gd name="T5" fmla="*/ 0 h 358"/>
                  <a:gd name="T6" fmla="*/ 359 w 359"/>
                  <a:gd name="T7" fmla="*/ 179 h 358"/>
                  <a:gd name="T8" fmla="*/ 180 w 359"/>
                  <a:gd name="T9" fmla="*/ 358 h 358"/>
                  <a:gd name="T10" fmla="*/ 179 w 359"/>
                  <a:gd name="T11" fmla="*/ 307 h 358"/>
                  <a:gd name="T12" fmla="*/ 308 w 359"/>
                  <a:gd name="T13" fmla="*/ 180 h 358"/>
                  <a:gd name="T14" fmla="*/ 181 w 359"/>
                  <a:gd name="T15" fmla="*/ 51 h 358"/>
                  <a:gd name="T16" fmla="*/ 52 w 359"/>
                  <a:gd name="T17" fmla="*/ 179 h 358"/>
                  <a:gd name="T18" fmla="*/ 179 w 359"/>
                  <a:gd name="T19" fmla="*/ 30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9" h="358">
                    <a:moveTo>
                      <a:pt x="180" y="358"/>
                    </a:moveTo>
                    <a:cubicBezTo>
                      <a:pt x="81" y="358"/>
                      <a:pt x="0" y="277"/>
                      <a:pt x="0" y="179"/>
                    </a:cubicBezTo>
                    <a:cubicBezTo>
                      <a:pt x="1" y="79"/>
                      <a:pt x="81" y="0"/>
                      <a:pt x="180" y="0"/>
                    </a:cubicBezTo>
                    <a:cubicBezTo>
                      <a:pt x="278" y="0"/>
                      <a:pt x="359" y="81"/>
                      <a:pt x="359" y="179"/>
                    </a:cubicBezTo>
                    <a:cubicBezTo>
                      <a:pt x="359" y="278"/>
                      <a:pt x="279" y="358"/>
                      <a:pt x="180" y="358"/>
                    </a:cubicBezTo>
                    <a:close/>
                    <a:moveTo>
                      <a:pt x="179" y="307"/>
                    </a:moveTo>
                    <a:cubicBezTo>
                      <a:pt x="250" y="307"/>
                      <a:pt x="307" y="250"/>
                      <a:pt x="308" y="180"/>
                    </a:cubicBezTo>
                    <a:cubicBezTo>
                      <a:pt x="308" y="110"/>
                      <a:pt x="251" y="52"/>
                      <a:pt x="181" y="51"/>
                    </a:cubicBezTo>
                    <a:cubicBezTo>
                      <a:pt x="110" y="50"/>
                      <a:pt x="52" y="108"/>
                      <a:pt x="52" y="179"/>
                    </a:cubicBezTo>
                    <a:cubicBezTo>
                      <a:pt x="52" y="249"/>
                      <a:pt x="108" y="306"/>
                      <a:pt x="179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26">
                <a:extLst>
                  <a:ext uri="{FF2B5EF4-FFF2-40B4-BE49-F238E27FC236}">
                    <a16:creationId xmlns:a16="http://schemas.microsoft.com/office/drawing/2014/main" id="{DAAD7C02-1B78-D333-5496-9F50F84A7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900" y="2709863"/>
                <a:ext cx="15875" cy="15875"/>
              </a:xfrm>
              <a:custGeom>
                <a:avLst/>
                <a:gdLst>
                  <a:gd name="T0" fmla="*/ 51 w 52"/>
                  <a:gd name="T1" fmla="*/ 25 h 51"/>
                  <a:gd name="T2" fmla="*/ 26 w 52"/>
                  <a:gd name="T3" fmla="*/ 51 h 51"/>
                  <a:gd name="T4" fmla="*/ 1 w 52"/>
                  <a:gd name="T5" fmla="*/ 27 h 51"/>
                  <a:gd name="T6" fmla="*/ 25 w 52"/>
                  <a:gd name="T7" fmla="*/ 0 h 51"/>
                  <a:gd name="T8" fmla="*/ 51 w 52"/>
                  <a:gd name="T9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1">
                    <a:moveTo>
                      <a:pt x="51" y="25"/>
                    </a:moveTo>
                    <a:cubicBezTo>
                      <a:pt x="52" y="39"/>
                      <a:pt x="40" y="51"/>
                      <a:pt x="26" y="51"/>
                    </a:cubicBezTo>
                    <a:cubicBezTo>
                      <a:pt x="12" y="51"/>
                      <a:pt x="1" y="41"/>
                      <a:pt x="1" y="27"/>
                    </a:cubicBezTo>
                    <a:cubicBezTo>
                      <a:pt x="0" y="13"/>
                      <a:pt x="10" y="1"/>
                      <a:pt x="25" y="0"/>
                    </a:cubicBezTo>
                    <a:cubicBezTo>
                      <a:pt x="38" y="0"/>
                      <a:pt x="51" y="11"/>
                      <a:pt x="51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FB24BE9-3B11-DBA6-986A-4E2621B7D452}"/>
              </a:ext>
            </a:extLst>
          </p:cNvPr>
          <p:cNvGrpSpPr/>
          <p:nvPr/>
        </p:nvGrpSpPr>
        <p:grpSpPr>
          <a:xfrm>
            <a:off x="3582934" y="3026837"/>
            <a:ext cx="3343805" cy="2243178"/>
            <a:chOff x="3582934" y="3026837"/>
            <a:chExt cx="3343805" cy="2243178"/>
          </a:xfrm>
        </p:grpSpPr>
        <p:sp>
          <p:nvSpPr>
            <p:cNvPr id="4" name="Freeform 15">
              <a:extLst>
                <a:ext uri="{FF2B5EF4-FFF2-40B4-BE49-F238E27FC236}">
                  <a16:creationId xmlns:a16="http://schemas.microsoft.com/office/drawing/2014/main" id="{1C4A1FD6-3579-3E36-67B8-F91DDFF69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34" y="3705669"/>
              <a:ext cx="3131594" cy="1564346"/>
            </a:xfrm>
            <a:custGeom>
              <a:avLst/>
              <a:gdLst>
                <a:gd name="T0" fmla="*/ 607 w 910"/>
                <a:gd name="T1" fmla="*/ 0 h 454"/>
                <a:gd name="T2" fmla="*/ 455 w 910"/>
                <a:gd name="T3" fmla="*/ 151 h 454"/>
                <a:gd name="T4" fmla="*/ 304 w 910"/>
                <a:gd name="T5" fmla="*/ 0 h 454"/>
                <a:gd name="T6" fmla="*/ 0 w 910"/>
                <a:gd name="T7" fmla="*/ 0 h 454"/>
                <a:gd name="T8" fmla="*/ 455 w 910"/>
                <a:gd name="T9" fmla="*/ 454 h 454"/>
                <a:gd name="T10" fmla="*/ 910 w 910"/>
                <a:gd name="T11" fmla="*/ 0 h 454"/>
                <a:gd name="T12" fmla="*/ 607 w 910"/>
                <a:gd name="T13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0" h="454">
                  <a:moveTo>
                    <a:pt x="607" y="0"/>
                  </a:moveTo>
                  <a:cubicBezTo>
                    <a:pt x="607" y="83"/>
                    <a:pt x="539" y="151"/>
                    <a:pt x="455" y="151"/>
                  </a:cubicBezTo>
                  <a:cubicBezTo>
                    <a:pt x="371" y="151"/>
                    <a:pt x="304" y="83"/>
                    <a:pt x="3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0"/>
                    <a:pt x="204" y="454"/>
                    <a:pt x="455" y="454"/>
                  </a:cubicBezTo>
                  <a:cubicBezTo>
                    <a:pt x="706" y="454"/>
                    <a:pt x="910" y="250"/>
                    <a:pt x="910" y="0"/>
                  </a:cubicBezTo>
                  <a:lnTo>
                    <a:pt x="607" y="0"/>
                  </a:lnTo>
                  <a:close/>
                </a:path>
              </a:pathLst>
            </a:custGeom>
            <a:solidFill>
              <a:srgbClr val="18355A"/>
            </a:solidFill>
            <a:ln>
              <a:noFill/>
            </a:ln>
          </p:spPr>
          <p:txBody>
            <a:bodyPr vert="horz" wrap="square" lIns="457200" tIns="548640" rIns="45720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0029B232-3AD8-1A59-861A-99950EB3F49A}"/>
                </a:ext>
              </a:extLst>
            </p:cNvPr>
            <p:cNvSpPr/>
            <p:nvPr/>
          </p:nvSpPr>
          <p:spPr>
            <a:xfrm>
              <a:off x="5454436" y="3075620"/>
              <a:ext cx="1472303" cy="653115"/>
            </a:xfrm>
            <a:prstGeom prst="triangle">
              <a:avLst/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aseline="-25000">
                <a:solidFill>
                  <a:schemeClr val="tx1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CFF597B-D13E-CBF7-27BB-BA09A387B318}"/>
                </a:ext>
              </a:extLst>
            </p:cNvPr>
            <p:cNvSpPr/>
            <p:nvPr/>
          </p:nvSpPr>
          <p:spPr>
            <a:xfrm>
              <a:off x="4479454" y="3026837"/>
              <a:ext cx="1338554" cy="133855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8355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2E57332-F7FD-AEEB-2A0C-2B4926B4466C}"/>
                </a:ext>
              </a:extLst>
            </p:cNvPr>
            <p:cNvSpPr txBox="1"/>
            <p:nvPr/>
          </p:nvSpPr>
          <p:spPr>
            <a:xfrm>
              <a:off x="4479454" y="4307150"/>
              <a:ext cx="134458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3200" b="1" dirty="0">
                  <a:solidFill>
                    <a:schemeClr val="bg1"/>
                  </a:solidFill>
                  <a:latin typeface="+mj-lt"/>
                  <a:cs typeface="B Titr" panose="00000700000000000000" pitchFamily="2" charset="-78"/>
                </a:rPr>
                <a:t>02</a:t>
              </a:r>
              <a:endParaRPr lang="id-ID" sz="3200" b="1" dirty="0">
                <a:solidFill>
                  <a:schemeClr val="bg1"/>
                </a:solidFill>
                <a:latin typeface="+mj-lt"/>
                <a:cs typeface="B Titr" panose="00000700000000000000" pitchFamily="2" charset="-78"/>
              </a:endParaRPr>
            </a:p>
          </p:txBody>
        </p:sp>
        <p:sp>
          <p:nvSpPr>
            <p:cNvPr id="54" name="Freeform 164">
              <a:extLst>
                <a:ext uri="{FF2B5EF4-FFF2-40B4-BE49-F238E27FC236}">
                  <a16:creationId xmlns:a16="http://schemas.microsoft.com/office/drawing/2014/main" id="{52C45BA5-5A28-0BCE-F2F6-CA45BF473A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3420" y="3273504"/>
              <a:ext cx="689754" cy="687360"/>
            </a:xfrm>
            <a:custGeom>
              <a:avLst/>
              <a:gdLst>
                <a:gd name="T0" fmla="*/ 1444 w 1537"/>
                <a:gd name="T1" fmla="*/ 1531 h 1531"/>
                <a:gd name="T2" fmla="*/ 3 w 1537"/>
                <a:gd name="T3" fmla="*/ 1450 h 1531"/>
                <a:gd name="T4" fmla="*/ 154 w 1537"/>
                <a:gd name="T5" fmla="*/ 1078 h 1531"/>
                <a:gd name="T6" fmla="*/ 558 w 1537"/>
                <a:gd name="T7" fmla="*/ 921 h 1531"/>
                <a:gd name="T8" fmla="*/ 443 w 1537"/>
                <a:gd name="T9" fmla="*/ 668 h 1531"/>
                <a:gd name="T10" fmla="*/ 374 w 1537"/>
                <a:gd name="T11" fmla="*/ 381 h 1531"/>
                <a:gd name="T12" fmla="*/ 976 w 1537"/>
                <a:gd name="T13" fmla="*/ 2 h 1531"/>
                <a:gd name="T14" fmla="*/ 1165 w 1537"/>
                <a:gd name="T15" fmla="*/ 260 h 1531"/>
                <a:gd name="T16" fmla="*/ 1099 w 1537"/>
                <a:gd name="T17" fmla="*/ 638 h 1531"/>
                <a:gd name="T18" fmla="*/ 980 w 1537"/>
                <a:gd name="T19" fmla="*/ 892 h 1531"/>
                <a:gd name="T20" fmla="*/ 1507 w 1537"/>
                <a:gd name="T21" fmla="*/ 1245 h 1531"/>
                <a:gd name="T22" fmla="*/ 1537 w 1537"/>
                <a:gd name="T23" fmla="*/ 1453 h 1531"/>
                <a:gd name="T24" fmla="*/ 487 w 1537"/>
                <a:gd name="T25" fmla="*/ 586 h 1531"/>
                <a:gd name="T26" fmla="*/ 677 w 1537"/>
                <a:gd name="T27" fmla="*/ 894 h 1531"/>
                <a:gd name="T28" fmla="*/ 1006 w 1537"/>
                <a:gd name="T29" fmla="*/ 762 h 1531"/>
                <a:gd name="T30" fmla="*/ 977 w 1537"/>
                <a:gd name="T31" fmla="*/ 304 h 1531"/>
                <a:gd name="T32" fmla="*/ 710 w 1537"/>
                <a:gd name="T33" fmla="*/ 294 h 1531"/>
                <a:gd name="T34" fmla="*/ 487 w 1537"/>
                <a:gd name="T35" fmla="*/ 502 h 1531"/>
                <a:gd name="T36" fmla="*/ 164 w 1537"/>
                <a:gd name="T37" fmla="*/ 1130 h 1531"/>
                <a:gd name="T38" fmla="*/ 107 w 1537"/>
                <a:gd name="T39" fmla="*/ 1480 h 1531"/>
                <a:gd name="T40" fmla="*/ 701 w 1537"/>
                <a:gd name="T41" fmla="*/ 1474 h 1531"/>
                <a:gd name="T42" fmla="*/ 449 w 1537"/>
                <a:gd name="T43" fmla="*/ 1213 h 1531"/>
                <a:gd name="T44" fmla="*/ 377 w 1537"/>
                <a:gd name="T45" fmla="*/ 1143 h 1531"/>
                <a:gd name="T46" fmla="*/ 839 w 1537"/>
                <a:gd name="T47" fmla="*/ 1476 h 1531"/>
                <a:gd name="T48" fmla="*/ 1432 w 1537"/>
                <a:gd name="T49" fmla="*/ 1479 h 1531"/>
                <a:gd name="T50" fmla="*/ 1452 w 1537"/>
                <a:gd name="T51" fmla="*/ 1233 h 1531"/>
                <a:gd name="T52" fmla="*/ 1106 w 1537"/>
                <a:gd name="T53" fmla="*/ 1033 h 1531"/>
                <a:gd name="T54" fmla="*/ 1075 w 1537"/>
                <a:gd name="T55" fmla="*/ 1185 h 1531"/>
                <a:gd name="T56" fmla="*/ 871 w 1537"/>
                <a:gd name="T57" fmla="*/ 1447 h 1531"/>
                <a:gd name="T58" fmla="*/ 435 w 1537"/>
                <a:gd name="T59" fmla="*/ 424 h 1531"/>
                <a:gd name="T60" fmla="*/ 791 w 1537"/>
                <a:gd name="T61" fmla="*/ 212 h 1531"/>
                <a:gd name="T62" fmla="*/ 1104 w 1537"/>
                <a:gd name="T63" fmla="*/ 407 h 1531"/>
                <a:gd name="T64" fmla="*/ 1113 w 1537"/>
                <a:gd name="T65" fmla="*/ 413 h 1531"/>
                <a:gd name="T66" fmla="*/ 1014 w 1537"/>
                <a:gd name="T67" fmla="*/ 112 h 1531"/>
                <a:gd name="T68" fmla="*/ 427 w 1537"/>
                <a:gd name="T69" fmla="*/ 261 h 1531"/>
                <a:gd name="T70" fmla="*/ 807 w 1537"/>
                <a:gd name="T71" fmla="*/ 1081 h 1531"/>
                <a:gd name="T72" fmla="*/ 965 w 1537"/>
                <a:gd name="T73" fmla="*/ 982 h 1531"/>
                <a:gd name="T74" fmla="*/ 522 w 1537"/>
                <a:gd name="T75" fmla="*/ 1001 h 1531"/>
                <a:gd name="T76" fmla="*/ 586 w 1537"/>
                <a:gd name="T77" fmla="*/ 984 h 1531"/>
                <a:gd name="T78" fmla="*/ 1053 w 1537"/>
                <a:gd name="T79" fmla="*/ 1042 h 1531"/>
                <a:gd name="T80" fmla="*/ 1036 w 1537"/>
                <a:gd name="T81" fmla="*/ 1225 h 1531"/>
                <a:gd name="T82" fmla="*/ 1099 w 1537"/>
                <a:gd name="T83" fmla="*/ 1135 h 1531"/>
                <a:gd name="T84" fmla="*/ 664 w 1537"/>
                <a:gd name="T85" fmla="*/ 1373 h 1531"/>
                <a:gd name="T86" fmla="*/ 439 w 1537"/>
                <a:gd name="T87" fmla="*/ 1135 h 1531"/>
                <a:gd name="T88" fmla="*/ 502 w 1537"/>
                <a:gd name="T89" fmla="*/ 1225 h 1531"/>
                <a:gd name="T90" fmla="*/ 763 w 1537"/>
                <a:gd name="T91" fmla="*/ 1223 h 1531"/>
                <a:gd name="T92" fmla="*/ 769 w 1537"/>
                <a:gd name="T93" fmla="*/ 1450 h 1531"/>
                <a:gd name="T94" fmla="*/ 776 w 1537"/>
                <a:gd name="T95" fmla="*/ 1221 h 1531"/>
                <a:gd name="T96" fmla="*/ 795 w 1537"/>
                <a:gd name="T97" fmla="*/ 1155 h 1531"/>
                <a:gd name="T98" fmla="*/ 612 w 1537"/>
                <a:gd name="T99" fmla="*/ 914 h 1531"/>
                <a:gd name="T100" fmla="*/ 780 w 1537"/>
                <a:gd name="T101" fmla="*/ 1036 h 1531"/>
                <a:gd name="T102" fmla="*/ 612 w 1537"/>
                <a:gd name="T103" fmla="*/ 914 h 1531"/>
                <a:gd name="T104" fmla="*/ 669 w 1537"/>
                <a:gd name="T105" fmla="*/ 1255 h 1531"/>
                <a:gd name="T106" fmla="*/ 710 w 1537"/>
                <a:gd name="T107" fmla="*/ 1208 h 1531"/>
                <a:gd name="T108" fmla="*/ 844 w 1537"/>
                <a:gd name="T109" fmla="*/ 1309 h 1531"/>
                <a:gd name="T110" fmla="*/ 833 w 1537"/>
                <a:gd name="T111" fmla="*/ 1207 h 1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37" h="1531">
                  <a:moveTo>
                    <a:pt x="1537" y="1453"/>
                  </a:moveTo>
                  <a:cubicBezTo>
                    <a:pt x="1534" y="1460"/>
                    <a:pt x="1532" y="1467"/>
                    <a:pt x="1529" y="1474"/>
                  </a:cubicBezTo>
                  <a:cubicBezTo>
                    <a:pt x="1512" y="1510"/>
                    <a:pt x="1484" y="1528"/>
                    <a:pt x="1444" y="1531"/>
                  </a:cubicBezTo>
                  <a:cubicBezTo>
                    <a:pt x="1441" y="1531"/>
                    <a:pt x="1438" y="1531"/>
                    <a:pt x="1435" y="1531"/>
                  </a:cubicBezTo>
                  <a:cubicBezTo>
                    <a:pt x="991" y="1531"/>
                    <a:pt x="547" y="1531"/>
                    <a:pt x="102" y="1531"/>
                  </a:cubicBezTo>
                  <a:cubicBezTo>
                    <a:pt x="49" y="1531"/>
                    <a:pt x="9" y="1500"/>
                    <a:pt x="3" y="1450"/>
                  </a:cubicBezTo>
                  <a:cubicBezTo>
                    <a:pt x="0" y="1431"/>
                    <a:pt x="4" y="1411"/>
                    <a:pt x="7" y="1392"/>
                  </a:cubicBezTo>
                  <a:cubicBezTo>
                    <a:pt x="16" y="1334"/>
                    <a:pt x="26" y="1275"/>
                    <a:pt x="37" y="1217"/>
                  </a:cubicBezTo>
                  <a:cubicBezTo>
                    <a:pt x="49" y="1148"/>
                    <a:pt x="89" y="1102"/>
                    <a:pt x="154" y="1078"/>
                  </a:cubicBezTo>
                  <a:cubicBezTo>
                    <a:pt x="253" y="1042"/>
                    <a:pt x="353" y="1006"/>
                    <a:pt x="452" y="970"/>
                  </a:cubicBezTo>
                  <a:cubicBezTo>
                    <a:pt x="484" y="959"/>
                    <a:pt x="515" y="948"/>
                    <a:pt x="547" y="937"/>
                  </a:cubicBezTo>
                  <a:cubicBezTo>
                    <a:pt x="555" y="934"/>
                    <a:pt x="560" y="930"/>
                    <a:pt x="558" y="921"/>
                  </a:cubicBezTo>
                  <a:cubicBezTo>
                    <a:pt x="558" y="920"/>
                    <a:pt x="558" y="920"/>
                    <a:pt x="558" y="919"/>
                  </a:cubicBezTo>
                  <a:cubicBezTo>
                    <a:pt x="562" y="892"/>
                    <a:pt x="554" y="871"/>
                    <a:pt x="532" y="851"/>
                  </a:cubicBezTo>
                  <a:cubicBezTo>
                    <a:pt x="479" y="802"/>
                    <a:pt x="455" y="737"/>
                    <a:pt x="443" y="668"/>
                  </a:cubicBezTo>
                  <a:cubicBezTo>
                    <a:pt x="437" y="632"/>
                    <a:pt x="436" y="595"/>
                    <a:pt x="434" y="558"/>
                  </a:cubicBezTo>
                  <a:cubicBezTo>
                    <a:pt x="432" y="535"/>
                    <a:pt x="425" y="514"/>
                    <a:pt x="411" y="496"/>
                  </a:cubicBezTo>
                  <a:cubicBezTo>
                    <a:pt x="384" y="462"/>
                    <a:pt x="373" y="424"/>
                    <a:pt x="374" y="381"/>
                  </a:cubicBezTo>
                  <a:cubicBezTo>
                    <a:pt x="375" y="333"/>
                    <a:pt x="373" y="284"/>
                    <a:pt x="376" y="236"/>
                  </a:cubicBezTo>
                  <a:cubicBezTo>
                    <a:pt x="384" y="108"/>
                    <a:pt x="495" y="3"/>
                    <a:pt x="623" y="1"/>
                  </a:cubicBezTo>
                  <a:cubicBezTo>
                    <a:pt x="741" y="0"/>
                    <a:pt x="858" y="0"/>
                    <a:pt x="976" y="2"/>
                  </a:cubicBezTo>
                  <a:cubicBezTo>
                    <a:pt x="1021" y="2"/>
                    <a:pt x="1075" y="34"/>
                    <a:pt x="1070" y="97"/>
                  </a:cubicBezTo>
                  <a:cubicBezTo>
                    <a:pt x="1070" y="101"/>
                    <a:pt x="1074" y="108"/>
                    <a:pt x="1077" y="110"/>
                  </a:cubicBezTo>
                  <a:cubicBezTo>
                    <a:pt x="1136" y="143"/>
                    <a:pt x="1165" y="193"/>
                    <a:pt x="1165" y="260"/>
                  </a:cubicBezTo>
                  <a:cubicBezTo>
                    <a:pt x="1165" y="313"/>
                    <a:pt x="1166" y="366"/>
                    <a:pt x="1164" y="419"/>
                  </a:cubicBezTo>
                  <a:cubicBezTo>
                    <a:pt x="1163" y="439"/>
                    <a:pt x="1159" y="461"/>
                    <a:pt x="1149" y="478"/>
                  </a:cubicBezTo>
                  <a:cubicBezTo>
                    <a:pt x="1121" y="528"/>
                    <a:pt x="1106" y="581"/>
                    <a:pt x="1099" y="638"/>
                  </a:cubicBezTo>
                  <a:cubicBezTo>
                    <a:pt x="1090" y="708"/>
                    <a:pt x="1068" y="774"/>
                    <a:pt x="1022" y="830"/>
                  </a:cubicBezTo>
                  <a:cubicBezTo>
                    <a:pt x="1014" y="841"/>
                    <a:pt x="1005" y="851"/>
                    <a:pt x="994" y="859"/>
                  </a:cubicBezTo>
                  <a:cubicBezTo>
                    <a:pt x="982" y="868"/>
                    <a:pt x="979" y="878"/>
                    <a:pt x="980" y="892"/>
                  </a:cubicBezTo>
                  <a:cubicBezTo>
                    <a:pt x="980" y="932"/>
                    <a:pt x="980" y="932"/>
                    <a:pt x="1017" y="946"/>
                  </a:cubicBezTo>
                  <a:cubicBezTo>
                    <a:pt x="1137" y="989"/>
                    <a:pt x="1257" y="1033"/>
                    <a:pt x="1377" y="1075"/>
                  </a:cubicBezTo>
                  <a:cubicBezTo>
                    <a:pt x="1457" y="1104"/>
                    <a:pt x="1496" y="1162"/>
                    <a:pt x="1507" y="1245"/>
                  </a:cubicBezTo>
                  <a:cubicBezTo>
                    <a:pt x="1514" y="1301"/>
                    <a:pt x="1525" y="1357"/>
                    <a:pt x="1534" y="1413"/>
                  </a:cubicBezTo>
                  <a:cubicBezTo>
                    <a:pt x="1535" y="1415"/>
                    <a:pt x="1536" y="1418"/>
                    <a:pt x="1537" y="1420"/>
                  </a:cubicBezTo>
                  <a:cubicBezTo>
                    <a:pt x="1537" y="1431"/>
                    <a:pt x="1537" y="1442"/>
                    <a:pt x="1537" y="1453"/>
                  </a:cubicBezTo>
                  <a:close/>
                  <a:moveTo>
                    <a:pt x="487" y="502"/>
                  </a:moveTo>
                  <a:cubicBezTo>
                    <a:pt x="487" y="502"/>
                    <a:pt x="487" y="502"/>
                    <a:pt x="487" y="502"/>
                  </a:cubicBezTo>
                  <a:cubicBezTo>
                    <a:pt x="487" y="530"/>
                    <a:pt x="485" y="558"/>
                    <a:pt x="487" y="586"/>
                  </a:cubicBezTo>
                  <a:cubicBezTo>
                    <a:pt x="490" y="619"/>
                    <a:pt x="492" y="652"/>
                    <a:pt x="500" y="684"/>
                  </a:cubicBezTo>
                  <a:cubicBezTo>
                    <a:pt x="512" y="739"/>
                    <a:pt x="535" y="791"/>
                    <a:pt x="582" y="827"/>
                  </a:cubicBezTo>
                  <a:cubicBezTo>
                    <a:pt x="612" y="851"/>
                    <a:pt x="644" y="873"/>
                    <a:pt x="677" y="894"/>
                  </a:cubicBezTo>
                  <a:cubicBezTo>
                    <a:pt x="747" y="941"/>
                    <a:pt x="815" y="930"/>
                    <a:pt x="877" y="885"/>
                  </a:cubicBezTo>
                  <a:cubicBezTo>
                    <a:pt x="898" y="870"/>
                    <a:pt x="917" y="852"/>
                    <a:pt x="938" y="837"/>
                  </a:cubicBezTo>
                  <a:cubicBezTo>
                    <a:pt x="967" y="817"/>
                    <a:pt x="989" y="792"/>
                    <a:pt x="1006" y="762"/>
                  </a:cubicBezTo>
                  <a:cubicBezTo>
                    <a:pt x="1035" y="708"/>
                    <a:pt x="1050" y="650"/>
                    <a:pt x="1051" y="588"/>
                  </a:cubicBezTo>
                  <a:cubicBezTo>
                    <a:pt x="1052" y="529"/>
                    <a:pt x="1051" y="469"/>
                    <a:pt x="1051" y="410"/>
                  </a:cubicBezTo>
                  <a:cubicBezTo>
                    <a:pt x="1051" y="358"/>
                    <a:pt x="1026" y="322"/>
                    <a:pt x="977" y="304"/>
                  </a:cubicBezTo>
                  <a:cubicBezTo>
                    <a:pt x="939" y="290"/>
                    <a:pt x="901" y="276"/>
                    <a:pt x="862" y="263"/>
                  </a:cubicBezTo>
                  <a:cubicBezTo>
                    <a:pt x="843" y="256"/>
                    <a:pt x="823" y="257"/>
                    <a:pt x="803" y="264"/>
                  </a:cubicBezTo>
                  <a:cubicBezTo>
                    <a:pt x="773" y="275"/>
                    <a:pt x="742" y="289"/>
                    <a:pt x="710" y="294"/>
                  </a:cubicBezTo>
                  <a:cubicBezTo>
                    <a:pt x="670" y="300"/>
                    <a:pt x="629" y="299"/>
                    <a:pt x="589" y="297"/>
                  </a:cubicBezTo>
                  <a:cubicBezTo>
                    <a:pt x="540" y="295"/>
                    <a:pt x="486" y="349"/>
                    <a:pt x="487" y="400"/>
                  </a:cubicBezTo>
                  <a:cubicBezTo>
                    <a:pt x="488" y="434"/>
                    <a:pt x="487" y="468"/>
                    <a:pt x="487" y="502"/>
                  </a:cubicBezTo>
                  <a:close/>
                  <a:moveTo>
                    <a:pt x="431" y="1035"/>
                  </a:moveTo>
                  <a:cubicBezTo>
                    <a:pt x="427" y="1036"/>
                    <a:pt x="425" y="1036"/>
                    <a:pt x="423" y="1036"/>
                  </a:cubicBezTo>
                  <a:cubicBezTo>
                    <a:pt x="337" y="1067"/>
                    <a:pt x="250" y="1098"/>
                    <a:pt x="164" y="1130"/>
                  </a:cubicBezTo>
                  <a:cubicBezTo>
                    <a:pt x="122" y="1146"/>
                    <a:pt x="96" y="1179"/>
                    <a:pt x="88" y="1224"/>
                  </a:cubicBezTo>
                  <a:cubicBezTo>
                    <a:pt x="76" y="1289"/>
                    <a:pt x="67" y="1355"/>
                    <a:pt x="54" y="1420"/>
                  </a:cubicBezTo>
                  <a:cubicBezTo>
                    <a:pt x="48" y="1454"/>
                    <a:pt x="68" y="1480"/>
                    <a:pt x="107" y="1480"/>
                  </a:cubicBezTo>
                  <a:cubicBezTo>
                    <a:pt x="299" y="1479"/>
                    <a:pt x="492" y="1479"/>
                    <a:pt x="684" y="1479"/>
                  </a:cubicBezTo>
                  <a:cubicBezTo>
                    <a:pt x="689" y="1479"/>
                    <a:pt x="693" y="1479"/>
                    <a:pt x="698" y="1479"/>
                  </a:cubicBezTo>
                  <a:cubicBezTo>
                    <a:pt x="699" y="1477"/>
                    <a:pt x="700" y="1476"/>
                    <a:pt x="701" y="1474"/>
                  </a:cubicBezTo>
                  <a:cubicBezTo>
                    <a:pt x="697" y="1472"/>
                    <a:pt x="693" y="1470"/>
                    <a:pt x="689" y="1466"/>
                  </a:cubicBezTo>
                  <a:cubicBezTo>
                    <a:pt x="611" y="1396"/>
                    <a:pt x="534" y="1325"/>
                    <a:pt x="457" y="1254"/>
                  </a:cubicBezTo>
                  <a:cubicBezTo>
                    <a:pt x="442" y="1240"/>
                    <a:pt x="440" y="1231"/>
                    <a:pt x="449" y="1213"/>
                  </a:cubicBezTo>
                  <a:cubicBezTo>
                    <a:pt x="453" y="1204"/>
                    <a:pt x="458" y="1196"/>
                    <a:pt x="463" y="1185"/>
                  </a:cubicBezTo>
                  <a:cubicBezTo>
                    <a:pt x="441" y="1185"/>
                    <a:pt x="422" y="1186"/>
                    <a:pt x="403" y="1185"/>
                  </a:cubicBezTo>
                  <a:cubicBezTo>
                    <a:pt x="377" y="1184"/>
                    <a:pt x="366" y="1167"/>
                    <a:pt x="377" y="1143"/>
                  </a:cubicBezTo>
                  <a:cubicBezTo>
                    <a:pt x="383" y="1131"/>
                    <a:pt x="390" y="1118"/>
                    <a:pt x="396" y="1106"/>
                  </a:cubicBezTo>
                  <a:cubicBezTo>
                    <a:pt x="407" y="1083"/>
                    <a:pt x="419" y="1060"/>
                    <a:pt x="431" y="1035"/>
                  </a:cubicBezTo>
                  <a:close/>
                  <a:moveTo>
                    <a:pt x="839" y="1476"/>
                  </a:moveTo>
                  <a:cubicBezTo>
                    <a:pt x="839" y="1477"/>
                    <a:pt x="840" y="1478"/>
                    <a:pt x="840" y="1479"/>
                  </a:cubicBezTo>
                  <a:cubicBezTo>
                    <a:pt x="845" y="1479"/>
                    <a:pt x="849" y="1479"/>
                    <a:pt x="853" y="1479"/>
                  </a:cubicBezTo>
                  <a:cubicBezTo>
                    <a:pt x="1046" y="1479"/>
                    <a:pt x="1239" y="1479"/>
                    <a:pt x="1432" y="1479"/>
                  </a:cubicBezTo>
                  <a:cubicBezTo>
                    <a:pt x="1435" y="1479"/>
                    <a:pt x="1439" y="1479"/>
                    <a:pt x="1442" y="1479"/>
                  </a:cubicBezTo>
                  <a:cubicBezTo>
                    <a:pt x="1471" y="1477"/>
                    <a:pt x="1488" y="1455"/>
                    <a:pt x="1484" y="1427"/>
                  </a:cubicBezTo>
                  <a:cubicBezTo>
                    <a:pt x="1473" y="1362"/>
                    <a:pt x="1463" y="1298"/>
                    <a:pt x="1452" y="1233"/>
                  </a:cubicBezTo>
                  <a:cubicBezTo>
                    <a:pt x="1443" y="1179"/>
                    <a:pt x="1414" y="1144"/>
                    <a:pt x="1362" y="1125"/>
                  </a:cubicBezTo>
                  <a:cubicBezTo>
                    <a:pt x="1286" y="1098"/>
                    <a:pt x="1210" y="1070"/>
                    <a:pt x="1134" y="1043"/>
                  </a:cubicBezTo>
                  <a:cubicBezTo>
                    <a:pt x="1126" y="1040"/>
                    <a:pt x="1118" y="1037"/>
                    <a:pt x="1106" y="1033"/>
                  </a:cubicBezTo>
                  <a:cubicBezTo>
                    <a:pt x="1125" y="1071"/>
                    <a:pt x="1142" y="1105"/>
                    <a:pt x="1159" y="1140"/>
                  </a:cubicBezTo>
                  <a:cubicBezTo>
                    <a:pt x="1173" y="1167"/>
                    <a:pt x="1163" y="1185"/>
                    <a:pt x="1132" y="1185"/>
                  </a:cubicBezTo>
                  <a:cubicBezTo>
                    <a:pt x="1113" y="1186"/>
                    <a:pt x="1095" y="1185"/>
                    <a:pt x="1075" y="1185"/>
                  </a:cubicBezTo>
                  <a:cubicBezTo>
                    <a:pt x="1079" y="1194"/>
                    <a:pt x="1082" y="1200"/>
                    <a:pt x="1085" y="1205"/>
                  </a:cubicBezTo>
                  <a:cubicBezTo>
                    <a:pt x="1099" y="1233"/>
                    <a:pt x="1099" y="1238"/>
                    <a:pt x="1075" y="1259"/>
                  </a:cubicBezTo>
                  <a:cubicBezTo>
                    <a:pt x="1007" y="1322"/>
                    <a:pt x="939" y="1384"/>
                    <a:pt x="871" y="1447"/>
                  </a:cubicBezTo>
                  <a:cubicBezTo>
                    <a:pt x="860" y="1456"/>
                    <a:pt x="850" y="1466"/>
                    <a:pt x="839" y="1476"/>
                  </a:cubicBezTo>
                  <a:close/>
                  <a:moveTo>
                    <a:pt x="429" y="423"/>
                  </a:moveTo>
                  <a:cubicBezTo>
                    <a:pt x="431" y="423"/>
                    <a:pt x="433" y="423"/>
                    <a:pt x="435" y="424"/>
                  </a:cubicBezTo>
                  <a:cubicBezTo>
                    <a:pt x="435" y="409"/>
                    <a:pt x="433" y="393"/>
                    <a:pt x="435" y="379"/>
                  </a:cubicBezTo>
                  <a:cubicBezTo>
                    <a:pt x="448" y="301"/>
                    <a:pt x="515" y="243"/>
                    <a:pt x="595" y="245"/>
                  </a:cubicBezTo>
                  <a:cubicBezTo>
                    <a:pt x="663" y="247"/>
                    <a:pt x="729" y="243"/>
                    <a:pt x="791" y="212"/>
                  </a:cubicBezTo>
                  <a:cubicBezTo>
                    <a:pt x="815" y="201"/>
                    <a:pt x="841" y="201"/>
                    <a:pt x="866" y="209"/>
                  </a:cubicBezTo>
                  <a:cubicBezTo>
                    <a:pt x="914" y="225"/>
                    <a:pt x="963" y="240"/>
                    <a:pt x="1009" y="260"/>
                  </a:cubicBezTo>
                  <a:cubicBezTo>
                    <a:pt x="1071" y="288"/>
                    <a:pt x="1104" y="337"/>
                    <a:pt x="1104" y="407"/>
                  </a:cubicBezTo>
                  <a:cubicBezTo>
                    <a:pt x="1104" y="420"/>
                    <a:pt x="1104" y="433"/>
                    <a:pt x="1104" y="447"/>
                  </a:cubicBezTo>
                  <a:cubicBezTo>
                    <a:pt x="1106" y="447"/>
                    <a:pt x="1108" y="447"/>
                    <a:pt x="1109" y="447"/>
                  </a:cubicBezTo>
                  <a:cubicBezTo>
                    <a:pt x="1111" y="436"/>
                    <a:pt x="1113" y="425"/>
                    <a:pt x="1113" y="413"/>
                  </a:cubicBezTo>
                  <a:cubicBezTo>
                    <a:pt x="1113" y="362"/>
                    <a:pt x="1111" y="311"/>
                    <a:pt x="1114" y="260"/>
                  </a:cubicBezTo>
                  <a:cubicBezTo>
                    <a:pt x="1116" y="216"/>
                    <a:pt x="1086" y="162"/>
                    <a:pt x="1034" y="149"/>
                  </a:cubicBezTo>
                  <a:cubicBezTo>
                    <a:pt x="1014" y="144"/>
                    <a:pt x="1008" y="131"/>
                    <a:pt x="1014" y="112"/>
                  </a:cubicBezTo>
                  <a:cubicBezTo>
                    <a:pt x="1027" y="74"/>
                    <a:pt x="1008" y="54"/>
                    <a:pt x="970" y="53"/>
                  </a:cubicBezTo>
                  <a:cubicBezTo>
                    <a:pt x="856" y="52"/>
                    <a:pt x="742" y="51"/>
                    <a:pt x="627" y="53"/>
                  </a:cubicBezTo>
                  <a:cubicBezTo>
                    <a:pt x="512" y="56"/>
                    <a:pt x="427" y="145"/>
                    <a:pt x="427" y="261"/>
                  </a:cubicBezTo>
                  <a:cubicBezTo>
                    <a:pt x="426" y="304"/>
                    <a:pt x="426" y="348"/>
                    <a:pt x="427" y="391"/>
                  </a:cubicBezTo>
                  <a:cubicBezTo>
                    <a:pt x="427" y="402"/>
                    <a:pt x="428" y="413"/>
                    <a:pt x="429" y="423"/>
                  </a:cubicBezTo>
                  <a:close/>
                  <a:moveTo>
                    <a:pt x="807" y="1081"/>
                  </a:moveTo>
                  <a:cubicBezTo>
                    <a:pt x="839" y="1124"/>
                    <a:pt x="869" y="1166"/>
                    <a:pt x="901" y="1210"/>
                  </a:cubicBezTo>
                  <a:cubicBezTo>
                    <a:pt x="940" y="1138"/>
                    <a:pt x="978" y="1070"/>
                    <a:pt x="1016" y="1001"/>
                  </a:cubicBezTo>
                  <a:cubicBezTo>
                    <a:pt x="998" y="994"/>
                    <a:pt x="982" y="988"/>
                    <a:pt x="965" y="982"/>
                  </a:cubicBezTo>
                  <a:cubicBezTo>
                    <a:pt x="961" y="981"/>
                    <a:pt x="955" y="982"/>
                    <a:pt x="952" y="985"/>
                  </a:cubicBezTo>
                  <a:cubicBezTo>
                    <a:pt x="904" y="1016"/>
                    <a:pt x="856" y="1048"/>
                    <a:pt x="807" y="1081"/>
                  </a:cubicBezTo>
                  <a:close/>
                  <a:moveTo>
                    <a:pt x="522" y="1001"/>
                  </a:moveTo>
                  <a:cubicBezTo>
                    <a:pt x="560" y="1070"/>
                    <a:pt x="598" y="1139"/>
                    <a:pt x="637" y="1210"/>
                  </a:cubicBezTo>
                  <a:cubicBezTo>
                    <a:pt x="669" y="1166"/>
                    <a:pt x="700" y="1124"/>
                    <a:pt x="731" y="1081"/>
                  </a:cubicBezTo>
                  <a:cubicBezTo>
                    <a:pt x="682" y="1048"/>
                    <a:pt x="634" y="1016"/>
                    <a:pt x="586" y="984"/>
                  </a:cubicBezTo>
                  <a:cubicBezTo>
                    <a:pt x="582" y="982"/>
                    <a:pt x="577" y="981"/>
                    <a:pt x="573" y="982"/>
                  </a:cubicBezTo>
                  <a:cubicBezTo>
                    <a:pt x="557" y="988"/>
                    <a:pt x="540" y="994"/>
                    <a:pt x="522" y="1001"/>
                  </a:cubicBezTo>
                  <a:close/>
                  <a:moveTo>
                    <a:pt x="1053" y="1042"/>
                  </a:moveTo>
                  <a:cubicBezTo>
                    <a:pt x="991" y="1153"/>
                    <a:pt x="931" y="1263"/>
                    <a:pt x="871" y="1372"/>
                  </a:cubicBezTo>
                  <a:cubicBezTo>
                    <a:pt x="872" y="1373"/>
                    <a:pt x="873" y="1373"/>
                    <a:pt x="873" y="1374"/>
                  </a:cubicBezTo>
                  <a:cubicBezTo>
                    <a:pt x="928" y="1324"/>
                    <a:pt x="982" y="1275"/>
                    <a:pt x="1036" y="1225"/>
                  </a:cubicBezTo>
                  <a:cubicBezTo>
                    <a:pt x="1028" y="1209"/>
                    <a:pt x="1020" y="1194"/>
                    <a:pt x="1012" y="1179"/>
                  </a:cubicBezTo>
                  <a:cubicBezTo>
                    <a:pt x="999" y="1153"/>
                    <a:pt x="1009" y="1135"/>
                    <a:pt x="1039" y="1135"/>
                  </a:cubicBezTo>
                  <a:cubicBezTo>
                    <a:pt x="1058" y="1135"/>
                    <a:pt x="1077" y="1135"/>
                    <a:pt x="1099" y="1135"/>
                  </a:cubicBezTo>
                  <a:cubicBezTo>
                    <a:pt x="1082" y="1102"/>
                    <a:pt x="1068" y="1073"/>
                    <a:pt x="1053" y="1042"/>
                  </a:cubicBezTo>
                  <a:close/>
                  <a:moveTo>
                    <a:pt x="502" y="1225"/>
                  </a:moveTo>
                  <a:cubicBezTo>
                    <a:pt x="557" y="1275"/>
                    <a:pt x="611" y="1324"/>
                    <a:pt x="664" y="1373"/>
                  </a:cubicBezTo>
                  <a:cubicBezTo>
                    <a:pt x="665" y="1373"/>
                    <a:pt x="666" y="1372"/>
                    <a:pt x="667" y="1372"/>
                  </a:cubicBezTo>
                  <a:cubicBezTo>
                    <a:pt x="607" y="1263"/>
                    <a:pt x="547" y="1153"/>
                    <a:pt x="485" y="1042"/>
                  </a:cubicBezTo>
                  <a:cubicBezTo>
                    <a:pt x="470" y="1074"/>
                    <a:pt x="456" y="1102"/>
                    <a:pt x="439" y="1135"/>
                  </a:cubicBezTo>
                  <a:cubicBezTo>
                    <a:pt x="463" y="1135"/>
                    <a:pt x="482" y="1134"/>
                    <a:pt x="502" y="1135"/>
                  </a:cubicBezTo>
                  <a:cubicBezTo>
                    <a:pt x="527" y="1135"/>
                    <a:pt x="538" y="1153"/>
                    <a:pt x="527" y="1176"/>
                  </a:cubicBezTo>
                  <a:cubicBezTo>
                    <a:pt x="519" y="1192"/>
                    <a:pt x="511" y="1207"/>
                    <a:pt x="502" y="1225"/>
                  </a:cubicBezTo>
                  <a:close/>
                  <a:moveTo>
                    <a:pt x="739" y="1161"/>
                  </a:moveTo>
                  <a:cubicBezTo>
                    <a:pt x="744" y="1169"/>
                    <a:pt x="748" y="1176"/>
                    <a:pt x="753" y="1182"/>
                  </a:cubicBezTo>
                  <a:cubicBezTo>
                    <a:pt x="764" y="1194"/>
                    <a:pt x="765" y="1208"/>
                    <a:pt x="763" y="1223"/>
                  </a:cubicBezTo>
                  <a:cubicBezTo>
                    <a:pt x="756" y="1264"/>
                    <a:pt x="749" y="1304"/>
                    <a:pt x="743" y="1345"/>
                  </a:cubicBezTo>
                  <a:cubicBezTo>
                    <a:pt x="740" y="1360"/>
                    <a:pt x="734" y="1376"/>
                    <a:pt x="737" y="1389"/>
                  </a:cubicBezTo>
                  <a:cubicBezTo>
                    <a:pt x="744" y="1410"/>
                    <a:pt x="757" y="1428"/>
                    <a:pt x="769" y="1450"/>
                  </a:cubicBezTo>
                  <a:cubicBezTo>
                    <a:pt x="780" y="1429"/>
                    <a:pt x="790" y="1412"/>
                    <a:pt x="799" y="1394"/>
                  </a:cubicBezTo>
                  <a:cubicBezTo>
                    <a:pt x="801" y="1390"/>
                    <a:pt x="802" y="1384"/>
                    <a:pt x="801" y="1379"/>
                  </a:cubicBezTo>
                  <a:cubicBezTo>
                    <a:pt x="793" y="1326"/>
                    <a:pt x="784" y="1273"/>
                    <a:pt x="776" y="1221"/>
                  </a:cubicBezTo>
                  <a:cubicBezTo>
                    <a:pt x="774" y="1207"/>
                    <a:pt x="774" y="1195"/>
                    <a:pt x="784" y="1184"/>
                  </a:cubicBezTo>
                  <a:cubicBezTo>
                    <a:pt x="788" y="1179"/>
                    <a:pt x="793" y="1173"/>
                    <a:pt x="796" y="1167"/>
                  </a:cubicBezTo>
                  <a:cubicBezTo>
                    <a:pt x="797" y="1164"/>
                    <a:pt x="797" y="1158"/>
                    <a:pt x="795" y="1155"/>
                  </a:cubicBezTo>
                  <a:cubicBezTo>
                    <a:pt x="788" y="1144"/>
                    <a:pt x="779" y="1133"/>
                    <a:pt x="769" y="1120"/>
                  </a:cubicBezTo>
                  <a:cubicBezTo>
                    <a:pt x="758" y="1134"/>
                    <a:pt x="749" y="1148"/>
                    <a:pt x="739" y="1161"/>
                  </a:cubicBezTo>
                  <a:close/>
                  <a:moveTo>
                    <a:pt x="612" y="914"/>
                  </a:moveTo>
                  <a:cubicBezTo>
                    <a:pt x="607" y="929"/>
                    <a:pt x="611" y="937"/>
                    <a:pt x="622" y="945"/>
                  </a:cubicBezTo>
                  <a:cubicBezTo>
                    <a:pt x="668" y="974"/>
                    <a:pt x="713" y="1005"/>
                    <a:pt x="758" y="1035"/>
                  </a:cubicBezTo>
                  <a:cubicBezTo>
                    <a:pt x="766" y="1041"/>
                    <a:pt x="772" y="1041"/>
                    <a:pt x="780" y="1036"/>
                  </a:cubicBezTo>
                  <a:cubicBezTo>
                    <a:pt x="824" y="1005"/>
                    <a:pt x="869" y="975"/>
                    <a:pt x="914" y="946"/>
                  </a:cubicBezTo>
                  <a:cubicBezTo>
                    <a:pt x="927" y="938"/>
                    <a:pt x="931" y="929"/>
                    <a:pt x="926" y="914"/>
                  </a:cubicBezTo>
                  <a:cubicBezTo>
                    <a:pt x="822" y="998"/>
                    <a:pt x="717" y="998"/>
                    <a:pt x="612" y="914"/>
                  </a:cubicBezTo>
                  <a:close/>
                  <a:moveTo>
                    <a:pt x="710" y="1208"/>
                  </a:moveTo>
                  <a:cubicBezTo>
                    <a:pt x="708" y="1208"/>
                    <a:pt x="706" y="1207"/>
                    <a:pt x="705" y="1207"/>
                  </a:cubicBezTo>
                  <a:cubicBezTo>
                    <a:pt x="693" y="1223"/>
                    <a:pt x="681" y="1239"/>
                    <a:pt x="669" y="1255"/>
                  </a:cubicBezTo>
                  <a:cubicBezTo>
                    <a:pt x="668" y="1257"/>
                    <a:pt x="666" y="1261"/>
                    <a:pt x="667" y="1263"/>
                  </a:cubicBezTo>
                  <a:cubicBezTo>
                    <a:pt x="675" y="1279"/>
                    <a:pt x="684" y="1295"/>
                    <a:pt x="693" y="1311"/>
                  </a:cubicBezTo>
                  <a:cubicBezTo>
                    <a:pt x="699" y="1275"/>
                    <a:pt x="710" y="1242"/>
                    <a:pt x="710" y="1208"/>
                  </a:cubicBezTo>
                  <a:close/>
                  <a:moveTo>
                    <a:pt x="833" y="1207"/>
                  </a:moveTo>
                  <a:cubicBezTo>
                    <a:pt x="832" y="1208"/>
                    <a:pt x="830" y="1208"/>
                    <a:pt x="828" y="1209"/>
                  </a:cubicBezTo>
                  <a:cubicBezTo>
                    <a:pt x="830" y="1243"/>
                    <a:pt x="838" y="1276"/>
                    <a:pt x="844" y="1309"/>
                  </a:cubicBezTo>
                  <a:cubicBezTo>
                    <a:pt x="854" y="1296"/>
                    <a:pt x="862" y="1282"/>
                    <a:pt x="869" y="1268"/>
                  </a:cubicBezTo>
                  <a:cubicBezTo>
                    <a:pt x="870" y="1265"/>
                    <a:pt x="871" y="1259"/>
                    <a:pt x="870" y="1257"/>
                  </a:cubicBezTo>
                  <a:cubicBezTo>
                    <a:pt x="858" y="1240"/>
                    <a:pt x="846" y="1224"/>
                    <a:pt x="833" y="1207"/>
                  </a:cubicBezTo>
                  <a:close/>
                </a:path>
              </a:pathLst>
            </a:custGeom>
            <a:solidFill>
              <a:srgbClr val="18355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CA65402-AC09-2AB3-1501-C0554368353D}"/>
              </a:ext>
            </a:extLst>
          </p:cNvPr>
          <p:cNvGrpSpPr/>
          <p:nvPr/>
        </p:nvGrpSpPr>
        <p:grpSpPr>
          <a:xfrm>
            <a:off x="5664610" y="1324229"/>
            <a:ext cx="3344879" cy="2226957"/>
            <a:chOff x="5664610" y="1324229"/>
            <a:chExt cx="3344879" cy="2226957"/>
          </a:xfrm>
        </p:grpSpPr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3953E217-B781-AAC7-D978-866EDC402BA2}"/>
                </a:ext>
              </a:extLst>
            </p:cNvPr>
            <p:cNvSpPr/>
            <p:nvPr/>
          </p:nvSpPr>
          <p:spPr>
            <a:xfrm rot="10800000">
              <a:off x="7537186" y="2747805"/>
              <a:ext cx="1472303" cy="653115"/>
            </a:xfrm>
            <a:prstGeom prst="triangle">
              <a:avLst/>
            </a:prstGeom>
            <a:solidFill>
              <a:srgbClr val="2567B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aseline="-25000">
                <a:solidFill>
                  <a:schemeClr val="tx1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E1301D3-85EA-1FB4-0831-B24F3FEF0ED3}"/>
                </a:ext>
              </a:extLst>
            </p:cNvPr>
            <p:cNvGrpSpPr/>
            <p:nvPr/>
          </p:nvGrpSpPr>
          <p:grpSpPr>
            <a:xfrm>
              <a:off x="5664610" y="1324229"/>
              <a:ext cx="3131594" cy="2226957"/>
              <a:chOff x="5664610" y="1324229"/>
              <a:chExt cx="3131594" cy="2226957"/>
            </a:xfrm>
          </p:grpSpPr>
          <p:sp>
            <p:nvSpPr>
              <p:cNvPr id="5" name="Freeform 14">
                <a:extLst>
                  <a:ext uri="{FF2B5EF4-FFF2-40B4-BE49-F238E27FC236}">
                    <a16:creationId xmlns:a16="http://schemas.microsoft.com/office/drawing/2014/main" id="{9C82ED0D-5D96-B450-35D5-BB9E517E6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4610" y="1324229"/>
                <a:ext cx="3131594" cy="1567256"/>
              </a:xfrm>
              <a:custGeom>
                <a:avLst/>
                <a:gdLst>
                  <a:gd name="T0" fmla="*/ 455 w 910"/>
                  <a:gd name="T1" fmla="*/ 0 h 455"/>
                  <a:gd name="T2" fmla="*/ 0 w 910"/>
                  <a:gd name="T3" fmla="*/ 455 h 455"/>
                  <a:gd name="T4" fmla="*/ 303 w 910"/>
                  <a:gd name="T5" fmla="*/ 455 h 455"/>
                  <a:gd name="T6" fmla="*/ 455 w 910"/>
                  <a:gd name="T7" fmla="*/ 303 h 455"/>
                  <a:gd name="T8" fmla="*/ 606 w 910"/>
                  <a:gd name="T9" fmla="*/ 455 h 455"/>
                  <a:gd name="T10" fmla="*/ 910 w 910"/>
                  <a:gd name="T11" fmla="*/ 455 h 455"/>
                  <a:gd name="T12" fmla="*/ 455 w 910"/>
                  <a:gd name="T13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0" h="455">
                    <a:moveTo>
                      <a:pt x="455" y="0"/>
                    </a:moveTo>
                    <a:cubicBezTo>
                      <a:pt x="204" y="0"/>
                      <a:pt x="0" y="204"/>
                      <a:pt x="0" y="455"/>
                    </a:cubicBezTo>
                    <a:cubicBezTo>
                      <a:pt x="303" y="455"/>
                      <a:pt x="303" y="455"/>
                      <a:pt x="303" y="455"/>
                    </a:cubicBezTo>
                    <a:cubicBezTo>
                      <a:pt x="303" y="371"/>
                      <a:pt x="371" y="303"/>
                      <a:pt x="455" y="303"/>
                    </a:cubicBezTo>
                    <a:cubicBezTo>
                      <a:pt x="539" y="303"/>
                      <a:pt x="606" y="371"/>
                      <a:pt x="606" y="455"/>
                    </a:cubicBezTo>
                    <a:cubicBezTo>
                      <a:pt x="910" y="455"/>
                      <a:pt x="910" y="455"/>
                      <a:pt x="910" y="455"/>
                    </a:cubicBezTo>
                    <a:cubicBezTo>
                      <a:pt x="910" y="204"/>
                      <a:pt x="706" y="0"/>
                      <a:pt x="455" y="0"/>
                    </a:cubicBezTo>
                    <a:close/>
                  </a:path>
                </a:pathLst>
              </a:custGeom>
              <a:solidFill>
                <a:srgbClr val="2567B2"/>
              </a:solidFill>
              <a:ln>
                <a:noFill/>
              </a:ln>
            </p:spPr>
            <p:txBody>
              <a:bodyPr vert="horz" wrap="square" lIns="457200" tIns="182880" rIns="45720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EFE3679-6409-63C4-7FAF-528660733A3F}"/>
                  </a:ext>
                </a:extLst>
              </p:cNvPr>
              <p:cNvSpPr/>
              <p:nvPr/>
            </p:nvSpPr>
            <p:spPr>
              <a:xfrm>
                <a:off x="6572587" y="2212632"/>
                <a:ext cx="1338554" cy="1338554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18355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59D1CE1-1E58-421E-1B5B-96230E2B951C}"/>
                  </a:ext>
                </a:extLst>
              </p:cNvPr>
              <p:cNvSpPr txBox="1"/>
              <p:nvPr/>
            </p:nvSpPr>
            <p:spPr>
              <a:xfrm>
                <a:off x="6451257" y="1372282"/>
                <a:ext cx="1621254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fa-IR" sz="3200" b="1" dirty="0">
                    <a:solidFill>
                      <a:schemeClr val="bg1"/>
                    </a:solidFill>
                    <a:latin typeface="+mj-lt"/>
                    <a:cs typeface="B Titr" panose="00000700000000000000" pitchFamily="2" charset="-78"/>
                  </a:rPr>
                  <a:t>03</a:t>
                </a:r>
                <a:endParaRPr lang="id-ID" sz="3200" b="1" dirty="0">
                  <a:solidFill>
                    <a:schemeClr val="bg1"/>
                  </a:solidFill>
                  <a:latin typeface="+mj-lt"/>
                  <a:cs typeface="B Titr" panose="00000700000000000000" pitchFamily="2" charset="-78"/>
                </a:endParaRPr>
              </a:p>
            </p:txBody>
          </p: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3F706124-77ED-CF11-5F27-ED617C20A040}"/>
                  </a:ext>
                </a:extLst>
              </p:cNvPr>
              <p:cNvGrpSpPr/>
              <p:nvPr/>
            </p:nvGrpSpPr>
            <p:grpSpPr>
              <a:xfrm>
                <a:off x="6892477" y="2502376"/>
                <a:ext cx="689754" cy="692150"/>
                <a:chOff x="6623050" y="3017838"/>
                <a:chExt cx="457200" cy="458788"/>
              </a:xfrm>
              <a:solidFill>
                <a:srgbClr val="18355A"/>
              </a:solidFill>
            </p:grpSpPr>
            <p:sp>
              <p:nvSpPr>
                <p:cNvPr id="56" name="Freeform 173">
                  <a:extLst>
                    <a:ext uri="{FF2B5EF4-FFF2-40B4-BE49-F238E27FC236}">
                      <a16:creationId xmlns:a16="http://schemas.microsoft.com/office/drawing/2014/main" id="{B29CF25A-E621-F00C-6904-16C6B566B79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623050" y="3221038"/>
                  <a:ext cx="457200" cy="255588"/>
                </a:xfrm>
                <a:custGeom>
                  <a:avLst/>
                  <a:gdLst>
                    <a:gd name="T0" fmla="*/ 1079 w 1537"/>
                    <a:gd name="T1" fmla="*/ 829 h 863"/>
                    <a:gd name="T2" fmla="*/ 683 w 1537"/>
                    <a:gd name="T3" fmla="*/ 818 h 863"/>
                    <a:gd name="T4" fmla="*/ 666 w 1537"/>
                    <a:gd name="T5" fmla="*/ 654 h 863"/>
                    <a:gd name="T6" fmla="*/ 504 w 1537"/>
                    <a:gd name="T7" fmla="*/ 818 h 863"/>
                    <a:gd name="T8" fmla="*/ 459 w 1537"/>
                    <a:gd name="T9" fmla="*/ 832 h 863"/>
                    <a:gd name="T10" fmla="*/ 1 w 1537"/>
                    <a:gd name="T11" fmla="*/ 632 h 863"/>
                    <a:gd name="T12" fmla="*/ 116 w 1537"/>
                    <a:gd name="T13" fmla="*/ 320 h 863"/>
                    <a:gd name="T14" fmla="*/ 364 w 1537"/>
                    <a:gd name="T15" fmla="*/ 14 h 863"/>
                    <a:gd name="T16" fmla="*/ 449 w 1537"/>
                    <a:gd name="T17" fmla="*/ 454 h 863"/>
                    <a:gd name="T18" fmla="*/ 578 w 1537"/>
                    <a:gd name="T19" fmla="*/ 207 h 863"/>
                    <a:gd name="T20" fmla="*/ 966 w 1537"/>
                    <a:gd name="T21" fmla="*/ 245 h 863"/>
                    <a:gd name="T22" fmla="*/ 1089 w 1537"/>
                    <a:gd name="T23" fmla="*/ 454 h 863"/>
                    <a:gd name="T24" fmla="*/ 1121 w 1537"/>
                    <a:gd name="T25" fmla="*/ 43 h 863"/>
                    <a:gd name="T26" fmla="*/ 1374 w 1537"/>
                    <a:gd name="T27" fmla="*/ 443 h 863"/>
                    <a:gd name="T28" fmla="*/ 1537 w 1537"/>
                    <a:gd name="T29" fmla="*/ 608 h 863"/>
                    <a:gd name="T30" fmla="*/ 807 w 1537"/>
                    <a:gd name="T31" fmla="*/ 535 h 863"/>
                    <a:gd name="T32" fmla="*/ 748 w 1537"/>
                    <a:gd name="T33" fmla="*/ 262 h 863"/>
                    <a:gd name="T34" fmla="*/ 618 w 1537"/>
                    <a:gd name="T35" fmla="*/ 359 h 863"/>
                    <a:gd name="T36" fmla="*/ 1375 w 1537"/>
                    <a:gd name="T37" fmla="*/ 345 h 863"/>
                    <a:gd name="T38" fmla="*/ 1145 w 1537"/>
                    <a:gd name="T39" fmla="*/ 227 h 863"/>
                    <a:gd name="T40" fmla="*/ 331 w 1537"/>
                    <a:gd name="T41" fmla="*/ 475 h 863"/>
                    <a:gd name="T42" fmla="*/ 230 w 1537"/>
                    <a:gd name="T43" fmla="*/ 227 h 863"/>
                    <a:gd name="T44" fmla="*/ 1317 w 1537"/>
                    <a:gd name="T45" fmla="*/ 743 h 863"/>
                    <a:gd name="T46" fmla="*/ 1465 w 1537"/>
                    <a:gd name="T47" fmla="*/ 568 h 863"/>
                    <a:gd name="T48" fmla="*/ 225 w 1537"/>
                    <a:gd name="T49" fmla="*/ 751 h 863"/>
                    <a:gd name="T50" fmla="*/ 210 w 1537"/>
                    <a:gd name="T51" fmla="*/ 589 h 863"/>
                    <a:gd name="T52" fmla="*/ 225 w 1537"/>
                    <a:gd name="T53" fmla="*/ 751 h 863"/>
                    <a:gd name="T54" fmla="*/ 945 w 1537"/>
                    <a:gd name="T55" fmla="*/ 607 h 863"/>
                    <a:gd name="T56" fmla="*/ 860 w 1537"/>
                    <a:gd name="T57" fmla="*/ 809 h 863"/>
                    <a:gd name="T58" fmla="*/ 865 w 1537"/>
                    <a:gd name="T59" fmla="*/ 149 h 863"/>
                    <a:gd name="T60" fmla="*/ 617 w 1537"/>
                    <a:gd name="T61" fmla="*/ 303 h 863"/>
                    <a:gd name="T62" fmla="*/ 828 w 1537"/>
                    <a:gd name="T63" fmla="*/ 246 h 863"/>
                    <a:gd name="T64" fmla="*/ 1352 w 1537"/>
                    <a:gd name="T65" fmla="*/ 109 h 863"/>
                    <a:gd name="T66" fmla="*/ 1075 w 1537"/>
                    <a:gd name="T67" fmla="*/ 247 h 863"/>
                    <a:gd name="T68" fmla="*/ 1284 w 1537"/>
                    <a:gd name="T69" fmla="*/ 179 h 863"/>
                    <a:gd name="T70" fmla="*/ 436 w 1537"/>
                    <a:gd name="T71" fmla="*/ 108 h 863"/>
                    <a:gd name="T72" fmla="*/ 160 w 1537"/>
                    <a:gd name="T73" fmla="*/ 247 h 863"/>
                    <a:gd name="T74" fmla="*/ 369 w 1537"/>
                    <a:gd name="T75" fmla="*/ 179 h 863"/>
                    <a:gd name="T76" fmla="*/ 487 w 1537"/>
                    <a:gd name="T77" fmla="*/ 541 h 863"/>
                    <a:gd name="T78" fmla="*/ 402 w 1537"/>
                    <a:gd name="T79" fmla="*/ 744 h 863"/>
                    <a:gd name="T80" fmla="*/ 550 w 1537"/>
                    <a:gd name="T81" fmla="*/ 567 h 863"/>
                    <a:gd name="T82" fmla="*/ 1164 w 1537"/>
                    <a:gd name="T83" fmla="*/ 616 h 863"/>
                    <a:gd name="T84" fmla="*/ 1037 w 1537"/>
                    <a:gd name="T85" fmla="*/ 539 h 863"/>
                    <a:gd name="T86" fmla="*/ 785 w 1537"/>
                    <a:gd name="T87" fmla="*/ 818 h 863"/>
                    <a:gd name="T88" fmla="*/ 744 w 1537"/>
                    <a:gd name="T89" fmla="*/ 707 h 863"/>
                    <a:gd name="T90" fmla="*/ 1277 w 1537"/>
                    <a:gd name="T91" fmla="*/ 723 h 863"/>
                    <a:gd name="T92" fmla="*/ 1203 w 1537"/>
                    <a:gd name="T93" fmla="*/ 640 h 863"/>
                    <a:gd name="T94" fmla="*/ 361 w 1537"/>
                    <a:gd name="T95" fmla="*/ 726 h 863"/>
                    <a:gd name="T96" fmla="*/ 258 w 1537"/>
                    <a:gd name="T97" fmla="*/ 705 h 863"/>
                    <a:gd name="T98" fmla="*/ 868 w 1537"/>
                    <a:gd name="T99" fmla="*/ 553 h 863"/>
                    <a:gd name="T100" fmla="*/ 627 w 1537"/>
                    <a:gd name="T101" fmla="*/ 575 h 863"/>
                    <a:gd name="T102" fmla="*/ 627 w 1537"/>
                    <a:gd name="T103" fmla="*/ 575 h 863"/>
                    <a:gd name="T104" fmla="*/ 414 w 1537"/>
                    <a:gd name="T105" fmla="*/ 486 h 863"/>
                    <a:gd name="T106" fmla="*/ 1305 w 1537"/>
                    <a:gd name="T107" fmla="*/ 551 h 863"/>
                    <a:gd name="T108" fmla="*/ 233 w 1537"/>
                    <a:gd name="T109" fmla="*/ 551 h 863"/>
                    <a:gd name="T110" fmla="*/ 1148 w 1537"/>
                    <a:gd name="T111" fmla="*/ 550 h 863"/>
                    <a:gd name="T112" fmla="*/ 1226 w 1537"/>
                    <a:gd name="T113" fmla="*/ 535 h 863"/>
                    <a:gd name="T114" fmla="*/ 328 w 1537"/>
                    <a:gd name="T115" fmla="*/ 583 h 863"/>
                    <a:gd name="T116" fmla="*/ 784 w 1537"/>
                    <a:gd name="T117" fmla="*/ 652 h 8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537" h="863">
                      <a:moveTo>
                        <a:pt x="1537" y="773"/>
                      </a:moveTo>
                      <a:cubicBezTo>
                        <a:pt x="1529" y="792"/>
                        <a:pt x="1514" y="798"/>
                        <a:pt x="1494" y="797"/>
                      </a:cubicBezTo>
                      <a:cubicBezTo>
                        <a:pt x="1362" y="797"/>
                        <a:pt x="1231" y="797"/>
                        <a:pt x="1099" y="797"/>
                      </a:cubicBezTo>
                      <a:cubicBezTo>
                        <a:pt x="1093" y="797"/>
                        <a:pt x="1087" y="797"/>
                        <a:pt x="1079" y="797"/>
                      </a:cubicBezTo>
                      <a:cubicBezTo>
                        <a:pt x="1079" y="808"/>
                        <a:pt x="1080" y="819"/>
                        <a:pt x="1079" y="829"/>
                      </a:cubicBezTo>
                      <a:cubicBezTo>
                        <a:pt x="1078" y="852"/>
                        <a:pt x="1066" y="863"/>
                        <a:pt x="1044" y="863"/>
                      </a:cubicBezTo>
                      <a:cubicBezTo>
                        <a:pt x="908" y="863"/>
                        <a:pt x="772" y="863"/>
                        <a:pt x="636" y="863"/>
                      </a:cubicBezTo>
                      <a:cubicBezTo>
                        <a:pt x="618" y="863"/>
                        <a:pt x="608" y="854"/>
                        <a:pt x="609" y="840"/>
                      </a:cubicBezTo>
                      <a:cubicBezTo>
                        <a:pt x="609" y="826"/>
                        <a:pt x="619" y="818"/>
                        <a:pt x="635" y="818"/>
                      </a:cubicBezTo>
                      <a:cubicBezTo>
                        <a:pt x="650" y="818"/>
                        <a:pt x="665" y="818"/>
                        <a:pt x="683" y="818"/>
                      </a:cubicBezTo>
                      <a:cubicBezTo>
                        <a:pt x="678" y="809"/>
                        <a:pt x="675" y="802"/>
                        <a:pt x="670" y="795"/>
                      </a:cubicBezTo>
                      <a:cubicBezTo>
                        <a:pt x="664" y="785"/>
                        <a:pt x="663" y="775"/>
                        <a:pt x="669" y="764"/>
                      </a:cubicBezTo>
                      <a:cubicBezTo>
                        <a:pt x="681" y="738"/>
                        <a:pt x="694" y="711"/>
                        <a:pt x="706" y="684"/>
                      </a:cubicBezTo>
                      <a:cubicBezTo>
                        <a:pt x="708" y="678"/>
                        <a:pt x="709" y="670"/>
                        <a:pt x="711" y="661"/>
                      </a:cubicBezTo>
                      <a:cubicBezTo>
                        <a:pt x="692" y="668"/>
                        <a:pt x="679" y="662"/>
                        <a:pt x="666" y="654"/>
                      </a:cubicBezTo>
                      <a:cubicBezTo>
                        <a:pt x="642" y="638"/>
                        <a:pt x="618" y="623"/>
                        <a:pt x="593" y="607"/>
                      </a:cubicBezTo>
                      <a:cubicBezTo>
                        <a:pt x="587" y="602"/>
                        <a:pt x="582" y="602"/>
                        <a:pt x="575" y="606"/>
                      </a:cubicBezTo>
                      <a:cubicBezTo>
                        <a:pt x="560" y="616"/>
                        <a:pt x="545" y="624"/>
                        <a:pt x="531" y="634"/>
                      </a:cubicBezTo>
                      <a:cubicBezTo>
                        <a:pt x="514" y="646"/>
                        <a:pt x="505" y="662"/>
                        <a:pt x="504" y="683"/>
                      </a:cubicBezTo>
                      <a:cubicBezTo>
                        <a:pt x="504" y="727"/>
                        <a:pt x="504" y="772"/>
                        <a:pt x="504" y="818"/>
                      </a:cubicBezTo>
                      <a:cubicBezTo>
                        <a:pt x="512" y="818"/>
                        <a:pt x="519" y="818"/>
                        <a:pt x="527" y="818"/>
                      </a:cubicBezTo>
                      <a:cubicBezTo>
                        <a:pt x="540" y="819"/>
                        <a:pt x="549" y="828"/>
                        <a:pt x="549" y="839"/>
                      </a:cubicBezTo>
                      <a:cubicBezTo>
                        <a:pt x="550" y="852"/>
                        <a:pt x="541" y="862"/>
                        <a:pt x="527" y="863"/>
                      </a:cubicBezTo>
                      <a:cubicBezTo>
                        <a:pt x="515" y="863"/>
                        <a:pt x="503" y="863"/>
                        <a:pt x="491" y="863"/>
                      </a:cubicBezTo>
                      <a:cubicBezTo>
                        <a:pt x="472" y="862"/>
                        <a:pt x="461" y="851"/>
                        <a:pt x="459" y="832"/>
                      </a:cubicBezTo>
                      <a:cubicBezTo>
                        <a:pt x="458" y="821"/>
                        <a:pt x="459" y="810"/>
                        <a:pt x="459" y="797"/>
                      </a:cubicBezTo>
                      <a:cubicBezTo>
                        <a:pt x="451" y="797"/>
                        <a:pt x="446" y="797"/>
                        <a:pt x="440" y="797"/>
                      </a:cubicBezTo>
                      <a:cubicBezTo>
                        <a:pt x="308" y="797"/>
                        <a:pt x="176" y="797"/>
                        <a:pt x="44" y="797"/>
                      </a:cubicBezTo>
                      <a:cubicBezTo>
                        <a:pt x="11" y="797"/>
                        <a:pt x="1" y="787"/>
                        <a:pt x="1" y="754"/>
                      </a:cubicBezTo>
                      <a:cubicBezTo>
                        <a:pt x="1" y="713"/>
                        <a:pt x="2" y="673"/>
                        <a:pt x="1" y="632"/>
                      </a:cubicBezTo>
                      <a:cubicBezTo>
                        <a:pt x="0" y="583"/>
                        <a:pt x="21" y="546"/>
                        <a:pt x="63" y="521"/>
                      </a:cubicBezTo>
                      <a:cubicBezTo>
                        <a:pt x="95" y="501"/>
                        <a:pt x="127" y="482"/>
                        <a:pt x="159" y="463"/>
                      </a:cubicBezTo>
                      <a:cubicBezTo>
                        <a:pt x="164" y="460"/>
                        <a:pt x="168" y="457"/>
                        <a:pt x="171" y="456"/>
                      </a:cubicBezTo>
                      <a:cubicBezTo>
                        <a:pt x="157" y="432"/>
                        <a:pt x="140" y="410"/>
                        <a:pt x="130" y="385"/>
                      </a:cubicBezTo>
                      <a:cubicBezTo>
                        <a:pt x="121" y="365"/>
                        <a:pt x="117" y="342"/>
                        <a:pt x="116" y="320"/>
                      </a:cubicBezTo>
                      <a:cubicBezTo>
                        <a:pt x="113" y="274"/>
                        <a:pt x="113" y="228"/>
                        <a:pt x="116" y="182"/>
                      </a:cubicBezTo>
                      <a:cubicBezTo>
                        <a:pt x="117" y="157"/>
                        <a:pt x="122" y="131"/>
                        <a:pt x="130" y="107"/>
                      </a:cubicBezTo>
                      <a:cubicBezTo>
                        <a:pt x="141" y="75"/>
                        <a:pt x="164" y="55"/>
                        <a:pt x="196" y="47"/>
                      </a:cubicBezTo>
                      <a:cubicBezTo>
                        <a:pt x="200" y="46"/>
                        <a:pt x="203" y="45"/>
                        <a:pt x="206" y="43"/>
                      </a:cubicBezTo>
                      <a:cubicBezTo>
                        <a:pt x="253" y="1"/>
                        <a:pt x="307" y="0"/>
                        <a:pt x="364" y="14"/>
                      </a:cubicBezTo>
                      <a:cubicBezTo>
                        <a:pt x="399" y="23"/>
                        <a:pt x="431" y="40"/>
                        <a:pt x="458" y="65"/>
                      </a:cubicBezTo>
                      <a:cubicBezTo>
                        <a:pt x="491" y="97"/>
                        <a:pt x="509" y="135"/>
                        <a:pt x="508" y="181"/>
                      </a:cubicBezTo>
                      <a:cubicBezTo>
                        <a:pt x="508" y="225"/>
                        <a:pt x="507" y="269"/>
                        <a:pt x="508" y="313"/>
                      </a:cubicBezTo>
                      <a:cubicBezTo>
                        <a:pt x="509" y="365"/>
                        <a:pt x="488" y="407"/>
                        <a:pt x="456" y="445"/>
                      </a:cubicBezTo>
                      <a:cubicBezTo>
                        <a:pt x="454" y="448"/>
                        <a:pt x="452" y="451"/>
                        <a:pt x="449" y="454"/>
                      </a:cubicBezTo>
                      <a:cubicBezTo>
                        <a:pt x="497" y="483"/>
                        <a:pt x="544" y="512"/>
                        <a:pt x="594" y="542"/>
                      </a:cubicBezTo>
                      <a:cubicBezTo>
                        <a:pt x="604" y="536"/>
                        <a:pt x="618" y="528"/>
                        <a:pt x="632" y="520"/>
                      </a:cubicBezTo>
                      <a:cubicBezTo>
                        <a:pt x="605" y="490"/>
                        <a:pt x="584" y="458"/>
                        <a:pt x="576" y="419"/>
                      </a:cubicBezTo>
                      <a:cubicBezTo>
                        <a:pt x="575" y="416"/>
                        <a:pt x="574" y="414"/>
                        <a:pt x="574" y="412"/>
                      </a:cubicBezTo>
                      <a:cubicBezTo>
                        <a:pt x="575" y="343"/>
                        <a:pt x="573" y="275"/>
                        <a:pt x="578" y="207"/>
                      </a:cubicBezTo>
                      <a:cubicBezTo>
                        <a:pt x="582" y="160"/>
                        <a:pt x="607" y="124"/>
                        <a:pt x="657" y="112"/>
                      </a:cubicBezTo>
                      <a:cubicBezTo>
                        <a:pt x="659" y="111"/>
                        <a:pt x="662" y="110"/>
                        <a:pt x="663" y="109"/>
                      </a:cubicBezTo>
                      <a:cubicBezTo>
                        <a:pt x="711" y="66"/>
                        <a:pt x="766" y="66"/>
                        <a:pt x="823" y="80"/>
                      </a:cubicBezTo>
                      <a:cubicBezTo>
                        <a:pt x="859" y="90"/>
                        <a:pt x="890" y="107"/>
                        <a:pt x="917" y="133"/>
                      </a:cubicBezTo>
                      <a:cubicBezTo>
                        <a:pt x="949" y="164"/>
                        <a:pt x="966" y="201"/>
                        <a:pt x="966" y="245"/>
                      </a:cubicBezTo>
                      <a:cubicBezTo>
                        <a:pt x="965" y="292"/>
                        <a:pt x="966" y="338"/>
                        <a:pt x="966" y="385"/>
                      </a:cubicBezTo>
                      <a:cubicBezTo>
                        <a:pt x="965" y="432"/>
                        <a:pt x="946" y="471"/>
                        <a:pt x="918" y="506"/>
                      </a:cubicBezTo>
                      <a:cubicBezTo>
                        <a:pt x="914" y="511"/>
                        <a:pt x="911" y="515"/>
                        <a:pt x="906" y="520"/>
                      </a:cubicBezTo>
                      <a:cubicBezTo>
                        <a:pt x="920" y="528"/>
                        <a:pt x="933" y="536"/>
                        <a:pt x="944" y="543"/>
                      </a:cubicBezTo>
                      <a:cubicBezTo>
                        <a:pt x="993" y="512"/>
                        <a:pt x="1041" y="483"/>
                        <a:pt x="1089" y="454"/>
                      </a:cubicBezTo>
                      <a:cubicBezTo>
                        <a:pt x="1064" y="426"/>
                        <a:pt x="1044" y="395"/>
                        <a:pt x="1035" y="359"/>
                      </a:cubicBezTo>
                      <a:cubicBezTo>
                        <a:pt x="1034" y="353"/>
                        <a:pt x="1032" y="347"/>
                        <a:pt x="1032" y="342"/>
                      </a:cubicBezTo>
                      <a:cubicBezTo>
                        <a:pt x="1031" y="272"/>
                        <a:pt x="1024" y="203"/>
                        <a:pt x="1036" y="134"/>
                      </a:cubicBezTo>
                      <a:cubicBezTo>
                        <a:pt x="1045" y="90"/>
                        <a:pt x="1068" y="57"/>
                        <a:pt x="1114" y="46"/>
                      </a:cubicBezTo>
                      <a:cubicBezTo>
                        <a:pt x="1117" y="46"/>
                        <a:pt x="1119" y="45"/>
                        <a:pt x="1121" y="43"/>
                      </a:cubicBezTo>
                      <a:cubicBezTo>
                        <a:pt x="1168" y="1"/>
                        <a:pt x="1222" y="0"/>
                        <a:pt x="1279" y="14"/>
                      </a:cubicBezTo>
                      <a:cubicBezTo>
                        <a:pt x="1324" y="26"/>
                        <a:pt x="1363" y="49"/>
                        <a:pt x="1392" y="86"/>
                      </a:cubicBezTo>
                      <a:cubicBezTo>
                        <a:pt x="1412" y="113"/>
                        <a:pt x="1423" y="143"/>
                        <a:pt x="1423" y="177"/>
                      </a:cubicBezTo>
                      <a:cubicBezTo>
                        <a:pt x="1423" y="220"/>
                        <a:pt x="1422" y="264"/>
                        <a:pt x="1423" y="307"/>
                      </a:cubicBezTo>
                      <a:cubicBezTo>
                        <a:pt x="1425" y="359"/>
                        <a:pt x="1406" y="403"/>
                        <a:pt x="1374" y="443"/>
                      </a:cubicBezTo>
                      <a:cubicBezTo>
                        <a:pt x="1371" y="446"/>
                        <a:pt x="1368" y="449"/>
                        <a:pt x="1366" y="452"/>
                      </a:cubicBezTo>
                      <a:cubicBezTo>
                        <a:pt x="1366" y="453"/>
                        <a:pt x="1366" y="453"/>
                        <a:pt x="1365" y="455"/>
                      </a:cubicBezTo>
                      <a:cubicBezTo>
                        <a:pt x="1392" y="471"/>
                        <a:pt x="1419" y="487"/>
                        <a:pt x="1445" y="503"/>
                      </a:cubicBezTo>
                      <a:cubicBezTo>
                        <a:pt x="1455" y="508"/>
                        <a:pt x="1464" y="514"/>
                        <a:pt x="1474" y="520"/>
                      </a:cubicBezTo>
                      <a:cubicBezTo>
                        <a:pt x="1508" y="540"/>
                        <a:pt x="1529" y="569"/>
                        <a:pt x="1537" y="608"/>
                      </a:cubicBezTo>
                      <a:cubicBezTo>
                        <a:pt x="1537" y="663"/>
                        <a:pt x="1537" y="718"/>
                        <a:pt x="1537" y="773"/>
                      </a:cubicBezTo>
                      <a:close/>
                      <a:moveTo>
                        <a:pt x="618" y="359"/>
                      </a:moveTo>
                      <a:cubicBezTo>
                        <a:pt x="618" y="363"/>
                        <a:pt x="617" y="365"/>
                        <a:pt x="617" y="368"/>
                      </a:cubicBezTo>
                      <a:cubicBezTo>
                        <a:pt x="615" y="440"/>
                        <a:pt x="664" y="510"/>
                        <a:pt x="733" y="536"/>
                      </a:cubicBezTo>
                      <a:cubicBezTo>
                        <a:pt x="758" y="546"/>
                        <a:pt x="783" y="546"/>
                        <a:pt x="807" y="535"/>
                      </a:cubicBezTo>
                      <a:cubicBezTo>
                        <a:pt x="859" y="513"/>
                        <a:pt x="895" y="475"/>
                        <a:pt x="914" y="422"/>
                      </a:cubicBezTo>
                      <a:cubicBezTo>
                        <a:pt x="923" y="397"/>
                        <a:pt x="921" y="372"/>
                        <a:pt x="920" y="346"/>
                      </a:cubicBezTo>
                      <a:cubicBezTo>
                        <a:pt x="870" y="340"/>
                        <a:pt x="861" y="336"/>
                        <a:pt x="825" y="303"/>
                      </a:cubicBezTo>
                      <a:cubicBezTo>
                        <a:pt x="818" y="297"/>
                        <a:pt x="811" y="290"/>
                        <a:pt x="803" y="283"/>
                      </a:cubicBezTo>
                      <a:cubicBezTo>
                        <a:pt x="787" y="270"/>
                        <a:pt x="769" y="262"/>
                        <a:pt x="748" y="262"/>
                      </a:cubicBezTo>
                      <a:cubicBezTo>
                        <a:pt x="735" y="262"/>
                        <a:pt x="722" y="262"/>
                        <a:pt x="709" y="262"/>
                      </a:cubicBezTo>
                      <a:cubicBezTo>
                        <a:pt x="698" y="261"/>
                        <a:pt x="693" y="266"/>
                        <a:pt x="691" y="277"/>
                      </a:cubicBezTo>
                      <a:cubicBezTo>
                        <a:pt x="687" y="291"/>
                        <a:pt x="684" y="306"/>
                        <a:pt x="679" y="320"/>
                      </a:cubicBezTo>
                      <a:cubicBezTo>
                        <a:pt x="671" y="341"/>
                        <a:pt x="655" y="353"/>
                        <a:pt x="632" y="357"/>
                      </a:cubicBezTo>
                      <a:cubicBezTo>
                        <a:pt x="627" y="357"/>
                        <a:pt x="623" y="358"/>
                        <a:pt x="618" y="359"/>
                      </a:cubicBezTo>
                      <a:close/>
                      <a:moveTo>
                        <a:pt x="1074" y="292"/>
                      </a:moveTo>
                      <a:cubicBezTo>
                        <a:pt x="1075" y="310"/>
                        <a:pt x="1074" y="325"/>
                        <a:pt x="1077" y="339"/>
                      </a:cubicBezTo>
                      <a:cubicBezTo>
                        <a:pt x="1092" y="403"/>
                        <a:pt x="1132" y="445"/>
                        <a:pt x="1192" y="470"/>
                      </a:cubicBezTo>
                      <a:cubicBezTo>
                        <a:pt x="1209" y="478"/>
                        <a:pt x="1229" y="481"/>
                        <a:pt x="1247" y="475"/>
                      </a:cubicBezTo>
                      <a:cubicBezTo>
                        <a:pt x="1312" y="454"/>
                        <a:pt x="1356" y="411"/>
                        <a:pt x="1375" y="345"/>
                      </a:cubicBezTo>
                      <a:cubicBezTo>
                        <a:pt x="1380" y="325"/>
                        <a:pt x="1378" y="302"/>
                        <a:pt x="1379" y="279"/>
                      </a:cubicBezTo>
                      <a:cubicBezTo>
                        <a:pt x="1347" y="281"/>
                        <a:pt x="1321" y="271"/>
                        <a:pt x="1299" y="252"/>
                      </a:cubicBezTo>
                      <a:cubicBezTo>
                        <a:pt x="1292" y="246"/>
                        <a:pt x="1284" y="240"/>
                        <a:pt x="1278" y="233"/>
                      </a:cubicBezTo>
                      <a:cubicBezTo>
                        <a:pt x="1252" y="205"/>
                        <a:pt x="1222" y="193"/>
                        <a:pt x="1184" y="196"/>
                      </a:cubicBezTo>
                      <a:cubicBezTo>
                        <a:pt x="1150" y="198"/>
                        <a:pt x="1153" y="190"/>
                        <a:pt x="1145" y="227"/>
                      </a:cubicBezTo>
                      <a:cubicBezTo>
                        <a:pt x="1137" y="265"/>
                        <a:pt x="1119" y="291"/>
                        <a:pt x="1074" y="292"/>
                      </a:cubicBezTo>
                      <a:close/>
                      <a:moveTo>
                        <a:pt x="159" y="292"/>
                      </a:moveTo>
                      <a:cubicBezTo>
                        <a:pt x="160" y="310"/>
                        <a:pt x="159" y="326"/>
                        <a:pt x="162" y="342"/>
                      </a:cubicBezTo>
                      <a:cubicBezTo>
                        <a:pt x="178" y="404"/>
                        <a:pt x="218" y="445"/>
                        <a:pt x="276" y="470"/>
                      </a:cubicBezTo>
                      <a:cubicBezTo>
                        <a:pt x="293" y="478"/>
                        <a:pt x="312" y="480"/>
                        <a:pt x="331" y="475"/>
                      </a:cubicBezTo>
                      <a:cubicBezTo>
                        <a:pt x="414" y="457"/>
                        <a:pt x="475" y="364"/>
                        <a:pt x="461" y="279"/>
                      </a:cubicBezTo>
                      <a:cubicBezTo>
                        <a:pt x="433" y="281"/>
                        <a:pt x="408" y="272"/>
                        <a:pt x="387" y="254"/>
                      </a:cubicBezTo>
                      <a:cubicBezTo>
                        <a:pt x="379" y="247"/>
                        <a:pt x="370" y="241"/>
                        <a:pt x="363" y="233"/>
                      </a:cubicBezTo>
                      <a:cubicBezTo>
                        <a:pt x="337" y="206"/>
                        <a:pt x="306" y="193"/>
                        <a:pt x="268" y="196"/>
                      </a:cubicBezTo>
                      <a:cubicBezTo>
                        <a:pt x="235" y="198"/>
                        <a:pt x="238" y="190"/>
                        <a:pt x="230" y="227"/>
                      </a:cubicBezTo>
                      <a:cubicBezTo>
                        <a:pt x="222" y="265"/>
                        <a:pt x="204" y="291"/>
                        <a:pt x="159" y="292"/>
                      </a:cubicBezTo>
                      <a:close/>
                      <a:moveTo>
                        <a:pt x="1285" y="595"/>
                      </a:moveTo>
                      <a:cubicBezTo>
                        <a:pt x="1287" y="604"/>
                        <a:pt x="1286" y="611"/>
                        <a:pt x="1289" y="616"/>
                      </a:cubicBezTo>
                      <a:cubicBezTo>
                        <a:pt x="1299" y="639"/>
                        <a:pt x="1308" y="662"/>
                        <a:pt x="1320" y="684"/>
                      </a:cubicBezTo>
                      <a:cubicBezTo>
                        <a:pt x="1332" y="705"/>
                        <a:pt x="1333" y="724"/>
                        <a:pt x="1317" y="743"/>
                      </a:cubicBezTo>
                      <a:cubicBezTo>
                        <a:pt x="1316" y="745"/>
                        <a:pt x="1315" y="748"/>
                        <a:pt x="1313" y="752"/>
                      </a:cubicBezTo>
                      <a:cubicBezTo>
                        <a:pt x="1344" y="752"/>
                        <a:pt x="1373" y="752"/>
                        <a:pt x="1403" y="752"/>
                      </a:cubicBezTo>
                      <a:cubicBezTo>
                        <a:pt x="1432" y="752"/>
                        <a:pt x="1461" y="752"/>
                        <a:pt x="1491" y="752"/>
                      </a:cubicBezTo>
                      <a:cubicBezTo>
                        <a:pt x="1491" y="705"/>
                        <a:pt x="1492" y="659"/>
                        <a:pt x="1491" y="613"/>
                      </a:cubicBezTo>
                      <a:cubicBezTo>
                        <a:pt x="1490" y="594"/>
                        <a:pt x="1480" y="579"/>
                        <a:pt x="1465" y="568"/>
                      </a:cubicBezTo>
                      <a:cubicBezTo>
                        <a:pt x="1450" y="558"/>
                        <a:pt x="1435" y="549"/>
                        <a:pt x="1420" y="541"/>
                      </a:cubicBezTo>
                      <a:cubicBezTo>
                        <a:pt x="1416" y="538"/>
                        <a:pt x="1407" y="538"/>
                        <a:pt x="1403" y="541"/>
                      </a:cubicBezTo>
                      <a:cubicBezTo>
                        <a:pt x="1378" y="556"/>
                        <a:pt x="1354" y="572"/>
                        <a:pt x="1330" y="588"/>
                      </a:cubicBezTo>
                      <a:cubicBezTo>
                        <a:pt x="1317" y="596"/>
                        <a:pt x="1304" y="603"/>
                        <a:pt x="1285" y="595"/>
                      </a:cubicBezTo>
                      <a:close/>
                      <a:moveTo>
                        <a:pt x="225" y="751"/>
                      </a:moveTo>
                      <a:cubicBezTo>
                        <a:pt x="222" y="746"/>
                        <a:pt x="220" y="741"/>
                        <a:pt x="217" y="737"/>
                      </a:cubicBezTo>
                      <a:cubicBezTo>
                        <a:pt x="205" y="722"/>
                        <a:pt x="206" y="707"/>
                        <a:pt x="215" y="690"/>
                      </a:cubicBezTo>
                      <a:cubicBezTo>
                        <a:pt x="227" y="666"/>
                        <a:pt x="238" y="641"/>
                        <a:pt x="249" y="617"/>
                      </a:cubicBezTo>
                      <a:cubicBezTo>
                        <a:pt x="251" y="611"/>
                        <a:pt x="251" y="604"/>
                        <a:pt x="253" y="595"/>
                      </a:cubicBezTo>
                      <a:cubicBezTo>
                        <a:pt x="234" y="603"/>
                        <a:pt x="222" y="597"/>
                        <a:pt x="210" y="589"/>
                      </a:cubicBezTo>
                      <a:cubicBezTo>
                        <a:pt x="196" y="580"/>
                        <a:pt x="182" y="571"/>
                        <a:pt x="167" y="562"/>
                      </a:cubicBezTo>
                      <a:cubicBezTo>
                        <a:pt x="122" y="532"/>
                        <a:pt x="122" y="533"/>
                        <a:pt x="78" y="565"/>
                      </a:cubicBezTo>
                      <a:cubicBezTo>
                        <a:pt x="61" y="577"/>
                        <a:pt x="48" y="591"/>
                        <a:pt x="47" y="612"/>
                      </a:cubicBezTo>
                      <a:cubicBezTo>
                        <a:pt x="46" y="658"/>
                        <a:pt x="47" y="704"/>
                        <a:pt x="47" y="751"/>
                      </a:cubicBezTo>
                      <a:cubicBezTo>
                        <a:pt x="106" y="751"/>
                        <a:pt x="165" y="751"/>
                        <a:pt x="225" y="751"/>
                      </a:cubicBezTo>
                      <a:close/>
                      <a:moveTo>
                        <a:pt x="1033" y="817"/>
                      </a:moveTo>
                      <a:cubicBezTo>
                        <a:pt x="1033" y="769"/>
                        <a:pt x="1034" y="722"/>
                        <a:pt x="1033" y="676"/>
                      </a:cubicBezTo>
                      <a:cubicBezTo>
                        <a:pt x="1032" y="659"/>
                        <a:pt x="1023" y="645"/>
                        <a:pt x="1009" y="636"/>
                      </a:cubicBezTo>
                      <a:cubicBezTo>
                        <a:pt x="993" y="625"/>
                        <a:pt x="977" y="615"/>
                        <a:pt x="961" y="605"/>
                      </a:cubicBezTo>
                      <a:cubicBezTo>
                        <a:pt x="957" y="603"/>
                        <a:pt x="949" y="604"/>
                        <a:pt x="945" y="607"/>
                      </a:cubicBezTo>
                      <a:cubicBezTo>
                        <a:pt x="921" y="622"/>
                        <a:pt x="896" y="638"/>
                        <a:pt x="872" y="654"/>
                      </a:cubicBezTo>
                      <a:cubicBezTo>
                        <a:pt x="859" y="662"/>
                        <a:pt x="846" y="669"/>
                        <a:pt x="827" y="661"/>
                      </a:cubicBezTo>
                      <a:cubicBezTo>
                        <a:pt x="829" y="670"/>
                        <a:pt x="829" y="677"/>
                        <a:pt x="832" y="683"/>
                      </a:cubicBezTo>
                      <a:cubicBezTo>
                        <a:pt x="841" y="705"/>
                        <a:pt x="851" y="727"/>
                        <a:pt x="862" y="748"/>
                      </a:cubicBezTo>
                      <a:cubicBezTo>
                        <a:pt x="874" y="770"/>
                        <a:pt x="877" y="789"/>
                        <a:pt x="860" y="809"/>
                      </a:cubicBezTo>
                      <a:cubicBezTo>
                        <a:pt x="858" y="811"/>
                        <a:pt x="857" y="814"/>
                        <a:pt x="856" y="817"/>
                      </a:cubicBezTo>
                      <a:cubicBezTo>
                        <a:pt x="915" y="817"/>
                        <a:pt x="974" y="817"/>
                        <a:pt x="1033" y="817"/>
                      </a:cubicBezTo>
                      <a:close/>
                      <a:moveTo>
                        <a:pt x="921" y="299"/>
                      </a:moveTo>
                      <a:cubicBezTo>
                        <a:pt x="921" y="283"/>
                        <a:pt x="920" y="268"/>
                        <a:pt x="921" y="253"/>
                      </a:cubicBezTo>
                      <a:cubicBezTo>
                        <a:pt x="923" y="207"/>
                        <a:pt x="903" y="172"/>
                        <a:pt x="865" y="149"/>
                      </a:cubicBezTo>
                      <a:cubicBezTo>
                        <a:pt x="843" y="136"/>
                        <a:pt x="818" y="126"/>
                        <a:pt x="793" y="120"/>
                      </a:cubicBezTo>
                      <a:cubicBezTo>
                        <a:pt x="755" y="112"/>
                        <a:pt x="717" y="115"/>
                        <a:pt x="688" y="148"/>
                      </a:cubicBezTo>
                      <a:cubicBezTo>
                        <a:pt x="686" y="151"/>
                        <a:pt x="681" y="154"/>
                        <a:pt x="677" y="154"/>
                      </a:cubicBezTo>
                      <a:cubicBezTo>
                        <a:pt x="641" y="158"/>
                        <a:pt x="626" y="182"/>
                        <a:pt x="622" y="214"/>
                      </a:cubicBezTo>
                      <a:cubicBezTo>
                        <a:pt x="618" y="243"/>
                        <a:pt x="619" y="273"/>
                        <a:pt x="617" y="303"/>
                      </a:cubicBezTo>
                      <a:cubicBezTo>
                        <a:pt x="617" y="306"/>
                        <a:pt x="619" y="309"/>
                        <a:pt x="619" y="312"/>
                      </a:cubicBezTo>
                      <a:cubicBezTo>
                        <a:pt x="632" y="313"/>
                        <a:pt x="638" y="306"/>
                        <a:pt x="640" y="296"/>
                      </a:cubicBezTo>
                      <a:cubicBezTo>
                        <a:pt x="644" y="281"/>
                        <a:pt x="647" y="267"/>
                        <a:pt x="652" y="252"/>
                      </a:cubicBezTo>
                      <a:cubicBezTo>
                        <a:pt x="658" y="236"/>
                        <a:pt x="669" y="222"/>
                        <a:pt x="686" y="220"/>
                      </a:cubicBezTo>
                      <a:cubicBezTo>
                        <a:pt x="736" y="213"/>
                        <a:pt x="785" y="211"/>
                        <a:pt x="828" y="246"/>
                      </a:cubicBezTo>
                      <a:cubicBezTo>
                        <a:pt x="843" y="258"/>
                        <a:pt x="858" y="272"/>
                        <a:pt x="873" y="285"/>
                      </a:cubicBezTo>
                      <a:cubicBezTo>
                        <a:pt x="886" y="296"/>
                        <a:pt x="901" y="302"/>
                        <a:pt x="921" y="299"/>
                      </a:cubicBezTo>
                      <a:close/>
                      <a:moveTo>
                        <a:pt x="1378" y="233"/>
                      </a:moveTo>
                      <a:cubicBezTo>
                        <a:pt x="1378" y="214"/>
                        <a:pt x="1378" y="195"/>
                        <a:pt x="1378" y="177"/>
                      </a:cubicBezTo>
                      <a:cubicBezTo>
                        <a:pt x="1379" y="151"/>
                        <a:pt x="1369" y="128"/>
                        <a:pt x="1352" y="109"/>
                      </a:cubicBezTo>
                      <a:cubicBezTo>
                        <a:pt x="1323" y="77"/>
                        <a:pt x="1286" y="59"/>
                        <a:pt x="1244" y="53"/>
                      </a:cubicBezTo>
                      <a:cubicBezTo>
                        <a:pt x="1207" y="48"/>
                        <a:pt x="1172" y="52"/>
                        <a:pt x="1145" y="83"/>
                      </a:cubicBezTo>
                      <a:cubicBezTo>
                        <a:pt x="1142" y="86"/>
                        <a:pt x="1137" y="88"/>
                        <a:pt x="1132" y="89"/>
                      </a:cubicBezTo>
                      <a:cubicBezTo>
                        <a:pt x="1106" y="92"/>
                        <a:pt x="1091" y="108"/>
                        <a:pt x="1083" y="131"/>
                      </a:cubicBezTo>
                      <a:cubicBezTo>
                        <a:pt x="1071" y="169"/>
                        <a:pt x="1076" y="208"/>
                        <a:pt x="1075" y="247"/>
                      </a:cubicBezTo>
                      <a:cubicBezTo>
                        <a:pt x="1090" y="248"/>
                        <a:pt x="1095" y="239"/>
                        <a:pt x="1098" y="228"/>
                      </a:cubicBezTo>
                      <a:cubicBezTo>
                        <a:pt x="1102" y="214"/>
                        <a:pt x="1105" y="200"/>
                        <a:pt x="1110" y="187"/>
                      </a:cubicBezTo>
                      <a:cubicBezTo>
                        <a:pt x="1118" y="164"/>
                        <a:pt x="1135" y="152"/>
                        <a:pt x="1159" y="152"/>
                      </a:cubicBezTo>
                      <a:cubicBezTo>
                        <a:pt x="1174" y="151"/>
                        <a:pt x="1189" y="151"/>
                        <a:pt x="1204" y="151"/>
                      </a:cubicBezTo>
                      <a:cubicBezTo>
                        <a:pt x="1234" y="151"/>
                        <a:pt x="1261" y="160"/>
                        <a:pt x="1284" y="179"/>
                      </a:cubicBezTo>
                      <a:cubicBezTo>
                        <a:pt x="1298" y="191"/>
                        <a:pt x="1312" y="203"/>
                        <a:pt x="1326" y="215"/>
                      </a:cubicBezTo>
                      <a:cubicBezTo>
                        <a:pt x="1340" y="228"/>
                        <a:pt x="1356" y="237"/>
                        <a:pt x="1378" y="233"/>
                      </a:cubicBezTo>
                      <a:close/>
                      <a:moveTo>
                        <a:pt x="463" y="233"/>
                      </a:moveTo>
                      <a:cubicBezTo>
                        <a:pt x="463" y="214"/>
                        <a:pt x="463" y="196"/>
                        <a:pt x="463" y="177"/>
                      </a:cubicBezTo>
                      <a:cubicBezTo>
                        <a:pt x="463" y="151"/>
                        <a:pt x="454" y="127"/>
                        <a:pt x="436" y="108"/>
                      </a:cubicBezTo>
                      <a:cubicBezTo>
                        <a:pt x="407" y="76"/>
                        <a:pt x="371" y="59"/>
                        <a:pt x="329" y="53"/>
                      </a:cubicBezTo>
                      <a:cubicBezTo>
                        <a:pt x="292" y="48"/>
                        <a:pt x="257" y="52"/>
                        <a:pt x="230" y="83"/>
                      </a:cubicBezTo>
                      <a:cubicBezTo>
                        <a:pt x="227" y="86"/>
                        <a:pt x="222" y="88"/>
                        <a:pt x="217" y="89"/>
                      </a:cubicBezTo>
                      <a:cubicBezTo>
                        <a:pt x="189" y="92"/>
                        <a:pt x="174" y="110"/>
                        <a:pt x="167" y="135"/>
                      </a:cubicBezTo>
                      <a:cubicBezTo>
                        <a:pt x="156" y="172"/>
                        <a:pt x="161" y="209"/>
                        <a:pt x="160" y="247"/>
                      </a:cubicBezTo>
                      <a:cubicBezTo>
                        <a:pt x="175" y="248"/>
                        <a:pt x="180" y="240"/>
                        <a:pt x="183" y="228"/>
                      </a:cubicBezTo>
                      <a:cubicBezTo>
                        <a:pt x="187" y="215"/>
                        <a:pt x="189" y="201"/>
                        <a:pt x="194" y="188"/>
                      </a:cubicBezTo>
                      <a:cubicBezTo>
                        <a:pt x="202" y="165"/>
                        <a:pt x="219" y="152"/>
                        <a:pt x="245" y="151"/>
                      </a:cubicBezTo>
                      <a:cubicBezTo>
                        <a:pt x="259" y="151"/>
                        <a:pt x="274" y="151"/>
                        <a:pt x="288" y="151"/>
                      </a:cubicBezTo>
                      <a:cubicBezTo>
                        <a:pt x="318" y="151"/>
                        <a:pt x="345" y="160"/>
                        <a:pt x="369" y="179"/>
                      </a:cubicBezTo>
                      <a:cubicBezTo>
                        <a:pt x="383" y="191"/>
                        <a:pt x="397" y="204"/>
                        <a:pt x="412" y="216"/>
                      </a:cubicBezTo>
                      <a:cubicBezTo>
                        <a:pt x="426" y="228"/>
                        <a:pt x="441" y="237"/>
                        <a:pt x="463" y="233"/>
                      </a:cubicBezTo>
                      <a:close/>
                      <a:moveTo>
                        <a:pt x="550" y="567"/>
                      </a:moveTo>
                      <a:cubicBezTo>
                        <a:pt x="534" y="558"/>
                        <a:pt x="520" y="550"/>
                        <a:pt x="505" y="540"/>
                      </a:cubicBezTo>
                      <a:cubicBezTo>
                        <a:pt x="498" y="536"/>
                        <a:pt x="493" y="537"/>
                        <a:pt x="487" y="541"/>
                      </a:cubicBezTo>
                      <a:cubicBezTo>
                        <a:pt x="463" y="557"/>
                        <a:pt x="438" y="573"/>
                        <a:pt x="414" y="589"/>
                      </a:cubicBezTo>
                      <a:cubicBezTo>
                        <a:pt x="401" y="597"/>
                        <a:pt x="389" y="603"/>
                        <a:pt x="370" y="595"/>
                      </a:cubicBezTo>
                      <a:cubicBezTo>
                        <a:pt x="371" y="605"/>
                        <a:pt x="371" y="611"/>
                        <a:pt x="374" y="617"/>
                      </a:cubicBezTo>
                      <a:cubicBezTo>
                        <a:pt x="383" y="639"/>
                        <a:pt x="392" y="660"/>
                        <a:pt x="404" y="681"/>
                      </a:cubicBezTo>
                      <a:cubicBezTo>
                        <a:pt x="416" y="703"/>
                        <a:pt x="419" y="723"/>
                        <a:pt x="402" y="744"/>
                      </a:cubicBezTo>
                      <a:cubicBezTo>
                        <a:pt x="400" y="746"/>
                        <a:pt x="400" y="748"/>
                        <a:pt x="398" y="751"/>
                      </a:cubicBezTo>
                      <a:cubicBezTo>
                        <a:pt x="419" y="751"/>
                        <a:pt x="438" y="751"/>
                        <a:pt x="459" y="751"/>
                      </a:cubicBezTo>
                      <a:cubicBezTo>
                        <a:pt x="459" y="728"/>
                        <a:pt x="459" y="705"/>
                        <a:pt x="459" y="682"/>
                      </a:cubicBezTo>
                      <a:cubicBezTo>
                        <a:pt x="461" y="648"/>
                        <a:pt x="475" y="620"/>
                        <a:pt x="502" y="599"/>
                      </a:cubicBezTo>
                      <a:cubicBezTo>
                        <a:pt x="516" y="589"/>
                        <a:pt x="532" y="579"/>
                        <a:pt x="550" y="567"/>
                      </a:cubicBezTo>
                      <a:close/>
                      <a:moveTo>
                        <a:pt x="1080" y="751"/>
                      </a:moveTo>
                      <a:cubicBezTo>
                        <a:pt x="1101" y="751"/>
                        <a:pt x="1120" y="751"/>
                        <a:pt x="1140" y="751"/>
                      </a:cubicBezTo>
                      <a:cubicBezTo>
                        <a:pt x="1137" y="746"/>
                        <a:pt x="1135" y="741"/>
                        <a:pt x="1133" y="738"/>
                      </a:cubicBezTo>
                      <a:cubicBezTo>
                        <a:pt x="1120" y="722"/>
                        <a:pt x="1121" y="707"/>
                        <a:pt x="1130" y="689"/>
                      </a:cubicBezTo>
                      <a:cubicBezTo>
                        <a:pt x="1143" y="666"/>
                        <a:pt x="1153" y="641"/>
                        <a:pt x="1164" y="616"/>
                      </a:cubicBezTo>
                      <a:cubicBezTo>
                        <a:pt x="1167" y="611"/>
                        <a:pt x="1166" y="604"/>
                        <a:pt x="1167" y="598"/>
                      </a:cubicBezTo>
                      <a:cubicBezTo>
                        <a:pt x="1165" y="599"/>
                        <a:pt x="1164" y="600"/>
                        <a:pt x="1162" y="601"/>
                      </a:cubicBezTo>
                      <a:cubicBezTo>
                        <a:pt x="1151" y="597"/>
                        <a:pt x="1138" y="596"/>
                        <a:pt x="1127" y="590"/>
                      </a:cubicBezTo>
                      <a:cubicBezTo>
                        <a:pt x="1101" y="575"/>
                        <a:pt x="1077" y="557"/>
                        <a:pt x="1051" y="542"/>
                      </a:cubicBezTo>
                      <a:cubicBezTo>
                        <a:pt x="1047" y="539"/>
                        <a:pt x="1040" y="537"/>
                        <a:pt x="1037" y="539"/>
                      </a:cubicBezTo>
                      <a:cubicBezTo>
                        <a:pt x="1021" y="547"/>
                        <a:pt x="1005" y="557"/>
                        <a:pt x="987" y="568"/>
                      </a:cubicBezTo>
                      <a:cubicBezTo>
                        <a:pt x="1021" y="588"/>
                        <a:pt x="1053" y="605"/>
                        <a:pt x="1069" y="641"/>
                      </a:cubicBezTo>
                      <a:cubicBezTo>
                        <a:pt x="1085" y="676"/>
                        <a:pt x="1077" y="714"/>
                        <a:pt x="1080" y="751"/>
                      </a:cubicBezTo>
                      <a:close/>
                      <a:moveTo>
                        <a:pt x="769" y="818"/>
                      </a:moveTo>
                      <a:cubicBezTo>
                        <a:pt x="774" y="818"/>
                        <a:pt x="780" y="817"/>
                        <a:pt x="785" y="818"/>
                      </a:cubicBezTo>
                      <a:cubicBezTo>
                        <a:pt x="798" y="820"/>
                        <a:pt x="804" y="814"/>
                        <a:pt x="811" y="804"/>
                      </a:cubicBezTo>
                      <a:cubicBezTo>
                        <a:pt x="825" y="785"/>
                        <a:pt x="826" y="769"/>
                        <a:pt x="813" y="750"/>
                      </a:cubicBezTo>
                      <a:cubicBezTo>
                        <a:pt x="808" y="742"/>
                        <a:pt x="803" y="732"/>
                        <a:pt x="801" y="723"/>
                      </a:cubicBezTo>
                      <a:cubicBezTo>
                        <a:pt x="795" y="700"/>
                        <a:pt x="781" y="695"/>
                        <a:pt x="760" y="698"/>
                      </a:cubicBezTo>
                      <a:cubicBezTo>
                        <a:pt x="752" y="699"/>
                        <a:pt x="748" y="700"/>
                        <a:pt x="744" y="707"/>
                      </a:cubicBezTo>
                      <a:cubicBezTo>
                        <a:pt x="736" y="728"/>
                        <a:pt x="725" y="748"/>
                        <a:pt x="716" y="769"/>
                      </a:cubicBezTo>
                      <a:cubicBezTo>
                        <a:pt x="715" y="773"/>
                        <a:pt x="714" y="779"/>
                        <a:pt x="715" y="782"/>
                      </a:cubicBezTo>
                      <a:cubicBezTo>
                        <a:pt x="726" y="804"/>
                        <a:pt x="735" y="830"/>
                        <a:pt x="769" y="818"/>
                      </a:cubicBezTo>
                      <a:close/>
                      <a:moveTo>
                        <a:pt x="1231" y="752"/>
                      </a:moveTo>
                      <a:cubicBezTo>
                        <a:pt x="1254" y="761"/>
                        <a:pt x="1267" y="745"/>
                        <a:pt x="1277" y="723"/>
                      </a:cubicBezTo>
                      <a:cubicBezTo>
                        <a:pt x="1281" y="715"/>
                        <a:pt x="1282" y="709"/>
                        <a:pt x="1278" y="701"/>
                      </a:cubicBezTo>
                      <a:cubicBezTo>
                        <a:pt x="1269" y="682"/>
                        <a:pt x="1260" y="663"/>
                        <a:pt x="1252" y="644"/>
                      </a:cubicBezTo>
                      <a:cubicBezTo>
                        <a:pt x="1248" y="634"/>
                        <a:pt x="1243" y="631"/>
                        <a:pt x="1233" y="632"/>
                      </a:cubicBezTo>
                      <a:cubicBezTo>
                        <a:pt x="1227" y="633"/>
                        <a:pt x="1221" y="631"/>
                        <a:pt x="1215" y="632"/>
                      </a:cubicBezTo>
                      <a:cubicBezTo>
                        <a:pt x="1211" y="634"/>
                        <a:pt x="1205" y="637"/>
                        <a:pt x="1203" y="640"/>
                      </a:cubicBezTo>
                      <a:cubicBezTo>
                        <a:pt x="1193" y="662"/>
                        <a:pt x="1183" y="683"/>
                        <a:pt x="1173" y="705"/>
                      </a:cubicBezTo>
                      <a:cubicBezTo>
                        <a:pt x="1172" y="708"/>
                        <a:pt x="1171" y="713"/>
                        <a:pt x="1173" y="716"/>
                      </a:cubicBezTo>
                      <a:cubicBezTo>
                        <a:pt x="1185" y="748"/>
                        <a:pt x="1192" y="752"/>
                        <a:pt x="1231" y="752"/>
                      </a:cubicBezTo>
                      <a:close/>
                      <a:moveTo>
                        <a:pt x="310" y="750"/>
                      </a:moveTo>
                      <a:cubicBezTo>
                        <a:pt x="335" y="758"/>
                        <a:pt x="351" y="749"/>
                        <a:pt x="361" y="726"/>
                      </a:cubicBezTo>
                      <a:cubicBezTo>
                        <a:pt x="365" y="716"/>
                        <a:pt x="368" y="708"/>
                        <a:pt x="362" y="698"/>
                      </a:cubicBezTo>
                      <a:cubicBezTo>
                        <a:pt x="355" y="685"/>
                        <a:pt x="349" y="671"/>
                        <a:pt x="343" y="658"/>
                      </a:cubicBezTo>
                      <a:cubicBezTo>
                        <a:pt x="330" y="630"/>
                        <a:pt x="330" y="630"/>
                        <a:pt x="300" y="632"/>
                      </a:cubicBezTo>
                      <a:cubicBezTo>
                        <a:pt x="296" y="633"/>
                        <a:pt x="290" y="636"/>
                        <a:pt x="288" y="640"/>
                      </a:cubicBezTo>
                      <a:cubicBezTo>
                        <a:pt x="277" y="662"/>
                        <a:pt x="268" y="683"/>
                        <a:pt x="258" y="705"/>
                      </a:cubicBezTo>
                      <a:cubicBezTo>
                        <a:pt x="256" y="709"/>
                        <a:pt x="256" y="714"/>
                        <a:pt x="258" y="717"/>
                      </a:cubicBezTo>
                      <a:cubicBezTo>
                        <a:pt x="269" y="738"/>
                        <a:pt x="278" y="764"/>
                        <a:pt x="310" y="750"/>
                      </a:cubicBezTo>
                      <a:close/>
                      <a:moveTo>
                        <a:pt x="911" y="575"/>
                      </a:moveTo>
                      <a:cubicBezTo>
                        <a:pt x="897" y="567"/>
                        <a:pt x="886" y="560"/>
                        <a:pt x="874" y="554"/>
                      </a:cubicBezTo>
                      <a:cubicBezTo>
                        <a:pt x="873" y="553"/>
                        <a:pt x="869" y="552"/>
                        <a:pt x="868" y="553"/>
                      </a:cubicBezTo>
                      <a:cubicBezTo>
                        <a:pt x="850" y="563"/>
                        <a:pt x="833" y="573"/>
                        <a:pt x="816" y="583"/>
                      </a:cubicBezTo>
                      <a:cubicBezTo>
                        <a:pt x="825" y="592"/>
                        <a:pt x="833" y="602"/>
                        <a:pt x="843" y="611"/>
                      </a:cubicBezTo>
                      <a:cubicBezTo>
                        <a:pt x="845" y="613"/>
                        <a:pt x="850" y="614"/>
                        <a:pt x="852" y="613"/>
                      </a:cubicBezTo>
                      <a:cubicBezTo>
                        <a:pt x="871" y="601"/>
                        <a:pt x="890" y="589"/>
                        <a:pt x="911" y="575"/>
                      </a:cubicBezTo>
                      <a:close/>
                      <a:moveTo>
                        <a:pt x="627" y="575"/>
                      </a:moveTo>
                      <a:cubicBezTo>
                        <a:pt x="650" y="590"/>
                        <a:pt x="670" y="603"/>
                        <a:pt x="691" y="616"/>
                      </a:cubicBezTo>
                      <a:cubicBezTo>
                        <a:pt x="702" y="604"/>
                        <a:pt x="712" y="593"/>
                        <a:pt x="722" y="582"/>
                      </a:cubicBezTo>
                      <a:cubicBezTo>
                        <a:pt x="704" y="572"/>
                        <a:pt x="688" y="563"/>
                        <a:pt x="671" y="554"/>
                      </a:cubicBezTo>
                      <a:cubicBezTo>
                        <a:pt x="669" y="553"/>
                        <a:pt x="664" y="553"/>
                        <a:pt x="662" y="555"/>
                      </a:cubicBezTo>
                      <a:cubicBezTo>
                        <a:pt x="651" y="561"/>
                        <a:pt x="640" y="567"/>
                        <a:pt x="627" y="575"/>
                      </a:cubicBezTo>
                      <a:close/>
                      <a:moveTo>
                        <a:pt x="414" y="486"/>
                      </a:moveTo>
                      <a:cubicBezTo>
                        <a:pt x="395" y="496"/>
                        <a:pt x="377" y="506"/>
                        <a:pt x="358" y="516"/>
                      </a:cubicBezTo>
                      <a:cubicBezTo>
                        <a:pt x="368" y="528"/>
                        <a:pt x="379" y="539"/>
                        <a:pt x="390" y="551"/>
                      </a:cubicBezTo>
                      <a:cubicBezTo>
                        <a:pt x="411" y="537"/>
                        <a:pt x="431" y="524"/>
                        <a:pt x="453" y="509"/>
                      </a:cubicBezTo>
                      <a:cubicBezTo>
                        <a:pt x="438" y="501"/>
                        <a:pt x="426" y="493"/>
                        <a:pt x="414" y="486"/>
                      </a:cubicBezTo>
                      <a:close/>
                      <a:moveTo>
                        <a:pt x="1305" y="551"/>
                      </a:moveTo>
                      <a:cubicBezTo>
                        <a:pt x="1326" y="537"/>
                        <a:pt x="1346" y="524"/>
                        <a:pt x="1368" y="509"/>
                      </a:cubicBezTo>
                      <a:cubicBezTo>
                        <a:pt x="1354" y="501"/>
                        <a:pt x="1341" y="493"/>
                        <a:pt x="1330" y="486"/>
                      </a:cubicBezTo>
                      <a:cubicBezTo>
                        <a:pt x="1311" y="496"/>
                        <a:pt x="1292" y="506"/>
                        <a:pt x="1273" y="516"/>
                      </a:cubicBezTo>
                      <a:cubicBezTo>
                        <a:pt x="1283" y="527"/>
                        <a:pt x="1293" y="538"/>
                        <a:pt x="1305" y="551"/>
                      </a:cubicBezTo>
                      <a:close/>
                      <a:moveTo>
                        <a:pt x="233" y="551"/>
                      </a:moveTo>
                      <a:cubicBezTo>
                        <a:pt x="245" y="538"/>
                        <a:pt x="255" y="527"/>
                        <a:pt x="265" y="516"/>
                      </a:cubicBezTo>
                      <a:cubicBezTo>
                        <a:pt x="246" y="506"/>
                        <a:pt x="227" y="496"/>
                        <a:pt x="208" y="486"/>
                      </a:cubicBezTo>
                      <a:cubicBezTo>
                        <a:pt x="197" y="493"/>
                        <a:pt x="184" y="501"/>
                        <a:pt x="170" y="510"/>
                      </a:cubicBezTo>
                      <a:cubicBezTo>
                        <a:pt x="192" y="524"/>
                        <a:pt x="212" y="537"/>
                        <a:pt x="233" y="551"/>
                      </a:cubicBezTo>
                      <a:close/>
                      <a:moveTo>
                        <a:pt x="1180" y="516"/>
                      </a:moveTo>
                      <a:cubicBezTo>
                        <a:pt x="1163" y="507"/>
                        <a:pt x="1146" y="497"/>
                        <a:pt x="1129" y="488"/>
                      </a:cubicBezTo>
                      <a:cubicBezTo>
                        <a:pt x="1127" y="487"/>
                        <a:pt x="1123" y="487"/>
                        <a:pt x="1121" y="488"/>
                      </a:cubicBezTo>
                      <a:cubicBezTo>
                        <a:pt x="1109" y="495"/>
                        <a:pt x="1098" y="502"/>
                        <a:pt x="1085" y="510"/>
                      </a:cubicBezTo>
                      <a:cubicBezTo>
                        <a:pt x="1107" y="524"/>
                        <a:pt x="1128" y="537"/>
                        <a:pt x="1148" y="550"/>
                      </a:cubicBezTo>
                      <a:cubicBezTo>
                        <a:pt x="1157" y="541"/>
                        <a:pt x="1165" y="533"/>
                        <a:pt x="1172" y="525"/>
                      </a:cubicBezTo>
                      <a:cubicBezTo>
                        <a:pt x="1175" y="523"/>
                        <a:pt x="1177" y="519"/>
                        <a:pt x="1180" y="516"/>
                      </a:cubicBezTo>
                      <a:close/>
                      <a:moveTo>
                        <a:pt x="1211" y="588"/>
                      </a:moveTo>
                      <a:cubicBezTo>
                        <a:pt x="1222" y="583"/>
                        <a:pt x="1237" y="596"/>
                        <a:pt x="1245" y="580"/>
                      </a:cubicBezTo>
                      <a:cubicBezTo>
                        <a:pt x="1254" y="561"/>
                        <a:pt x="1249" y="551"/>
                        <a:pt x="1226" y="535"/>
                      </a:cubicBezTo>
                      <a:cubicBezTo>
                        <a:pt x="1200" y="559"/>
                        <a:pt x="1200" y="560"/>
                        <a:pt x="1211" y="588"/>
                      </a:cubicBezTo>
                      <a:close/>
                      <a:moveTo>
                        <a:pt x="312" y="534"/>
                      </a:moveTo>
                      <a:cubicBezTo>
                        <a:pt x="299" y="547"/>
                        <a:pt x="281" y="556"/>
                        <a:pt x="292" y="578"/>
                      </a:cubicBezTo>
                      <a:cubicBezTo>
                        <a:pt x="294" y="582"/>
                        <a:pt x="297" y="587"/>
                        <a:pt x="300" y="587"/>
                      </a:cubicBezTo>
                      <a:cubicBezTo>
                        <a:pt x="310" y="587"/>
                        <a:pt x="321" y="588"/>
                        <a:pt x="328" y="583"/>
                      </a:cubicBezTo>
                      <a:cubicBezTo>
                        <a:pt x="337" y="577"/>
                        <a:pt x="335" y="558"/>
                        <a:pt x="326" y="549"/>
                      </a:cubicBezTo>
                      <a:cubicBezTo>
                        <a:pt x="322" y="544"/>
                        <a:pt x="317" y="539"/>
                        <a:pt x="312" y="534"/>
                      </a:cubicBezTo>
                      <a:close/>
                      <a:moveTo>
                        <a:pt x="769" y="600"/>
                      </a:moveTo>
                      <a:cubicBezTo>
                        <a:pt x="741" y="628"/>
                        <a:pt x="741" y="620"/>
                        <a:pt x="754" y="652"/>
                      </a:cubicBezTo>
                      <a:cubicBezTo>
                        <a:pt x="764" y="652"/>
                        <a:pt x="775" y="652"/>
                        <a:pt x="784" y="652"/>
                      </a:cubicBezTo>
                      <a:cubicBezTo>
                        <a:pt x="801" y="628"/>
                        <a:pt x="786" y="614"/>
                        <a:pt x="769" y="60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" name="Freeform 174">
                  <a:extLst>
                    <a:ext uri="{FF2B5EF4-FFF2-40B4-BE49-F238E27FC236}">
                      <a16:creationId xmlns:a16="http://schemas.microsoft.com/office/drawing/2014/main" id="{45ACE500-7B92-EC6F-6309-F5D50C62A3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57988" y="3017838"/>
                  <a:ext cx="179388" cy="201613"/>
                </a:xfrm>
                <a:custGeom>
                  <a:avLst/>
                  <a:gdLst>
                    <a:gd name="T0" fmla="*/ 603 w 603"/>
                    <a:gd name="T1" fmla="*/ 364 h 673"/>
                    <a:gd name="T2" fmla="*/ 319 w 603"/>
                    <a:gd name="T3" fmla="*/ 664 h 673"/>
                    <a:gd name="T4" fmla="*/ 7 w 603"/>
                    <a:gd name="T5" fmla="*/ 408 h 673"/>
                    <a:gd name="T6" fmla="*/ 14 w 603"/>
                    <a:gd name="T7" fmla="*/ 286 h 673"/>
                    <a:gd name="T8" fmla="*/ 42 w 603"/>
                    <a:gd name="T9" fmla="*/ 268 h 673"/>
                    <a:gd name="T10" fmla="*/ 57 w 603"/>
                    <a:gd name="T11" fmla="*/ 297 h 673"/>
                    <a:gd name="T12" fmla="*/ 55 w 603"/>
                    <a:gd name="T13" fmla="*/ 306 h 673"/>
                    <a:gd name="T14" fmla="*/ 84 w 603"/>
                    <a:gd name="T15" fmla="*/ 495 h 673"/>
                    <a:gd name="T16" fmla="*/ 357 w 603"/>
                    <a:gd name="T17" fmla="*/ 614 h 673"/>
                    <a:gd name="T18" fmla="*/ 556 w 603"/>
                    <a:gd name="T19" fmla="*/ 397 h 673"/>
                    <a:gd name="T20" fmla="*/ 408 w 603"/>
                    <a:gd name="T21" fmla="*/ 132 h 673"/>
                    <a:gd name="T22" fmla="*/ 112 w 603"/>
                    <a:gd name="T23" fmla="*/ 196 h 673"/>
                    <a:gd name="T24" fmla="*/ 101 w 603"/>
                    <a:gd name="T25" fmla="*/ 210 h 673"/>
                    <a:gd name="T26" fmla="*/ 68 w 603"/>
                    <a:gd name="T27" fmla="*/ 215 h 673"/>
                    <a:gd name="T28" fmla="*/ 66 w 603"/>
                    <a:gd name="T29" fmla="*/ 182 h 673"/>
                    <a:gd name="T30" fmla="*/ 176 w 603"/>
                    <a:gd name="T31" fmla="*/ 94 h 673"/>
                    <a:gd name="T32" fmla="*/ 603 w 603"/>
                    <a:gd name="T33" fmla="*/ 364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3" h="673">
                      <a:moveTo>
                        <a:pt x="603" y="364"/>
                      </a:moveTo>
                      <a:cubicBezTo>
                        <a:pt x="603" y="524"/>
                        <a:pt x="482" y="653"/>
                        <a:pt x="319" y="664"/>
                      </a:cubicBezTo>
                      <a:cubicBezTo>
                        <a:pt x="166" y="673"/>
                        <a:pt x="30" y="564"/>
                        <a:pt x="7" y="408"/>
                      </a:cubicBezTo>
                      <a:cubicBezTo>
                        <a:pt x="0" y="367"/>
                        <a:pt x="3" y="326"/>
                        <a:pt x="14" y="286"/>
                      </a:cubicBezTo>
                      <a:cubicBezTo>
                        <a:pt x="18" y="271"/>
                        <a:pt x="29" y="264"/>
                        <a:pt x="42" y="268"/>
                      </a:cubicBezTo>
                      <a:cubicBezTo>
                        <a:pt x="55" y="271"/>
                        <a:pt x="60" y="282"/>
                        <a:pt x="57" y="297"/>
                      </a:cubicBezTo>
                      <a:cubicBezTo>
                        <a:pt x="57" y="300"/>
                        <a:pt x="56" y="303"/>
                        <a:pt x="55" y="306"/>
                      </a:cubicBezTo>
                      <a:cubicBezTo>
                        <a:pt x="40" y="373"/>
                        <a:pt x="50" y="436"/>
                        <a:pt x="84" y="495"/>
                      </a:cubicBezTo>
                      <a:cubicBezTo>
                        <a:pt x="140" y="589"/>
                        <a:pt x="249" y="636"/>
                        <a:pt x="357" y="614"/>
                      </a:cubicBezTo>
                      <a:cubicBezTo>
                        <a:pt x="461" y="592"/>
                        <a:pt x="541" y="505"/>
                        <a:pt x="556" y="397"/>
                      </a:cubicBezTo>
                      <a:cubicBezTo>
                        <a:pt x="570" y="286"/>
                        <a:pt x="510" y="179"/>
                        <a:pt x="408" y="132"/>
                      </a:cubicBezTo>
                      <a:cubicBezTo>
                        <a:pt x="306" y="87"/>
                        <a:pt x="185" y="113"/>
                        <a:pt x="112" y="196"/>
                      </a:cubicBezTo>
                      <a:cubicBezTo>
                        <a:pt x="108" y="201"/>
                        <a:pt x="105" y="205"/>
                        <a:pt x="101" y="210"/>
                      </a:cubicBezTo>
                      <a:cubicBezTo>
                        <a:pt x="90" y="222"/>
                        <a:pt x="78" y="224"/>
                        <a:pt x="68" y="215"/>
                      </a:cubicBezTo>
                      <a:cubicBezTo>
                        <a:pt x="58" y="207"/>
                        <a:pt x="57" y="194"/>
                        <a:pt x="66" y="182"/>
                      </a:cubicBezTo>
                      <a:cubicBezTo>
                        <a:pt x="95" y="143"/>
                        <a:pt x="132" y="114"/>
                        <a:pt x="176" y="94"/>
                      </a:cubicBezTo>
                      <a:cubicBezTo>
                        <a:pt x="374" y="0"/>
                        <a:pt x="603" y="145"/>
                        <a:pt x="603" y="36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" name="Freeform 175">
                  <a:extLst>
                    <a:ext uri="{FF2B5EF4-FFF2-40B4-BE49-F238E27FC236}">
                      <a16:creationId xmlns:a16="http://schemas.microsoft.com/office/drawing/2014/main" id="{C36EE79C-E562-2F99-C763-D1CBEAE002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4025" y="3090863"/>
                  <a:ext cx="80963" cy="66675"/>
                </a:xfrm>
                <a:custGeom>
                  <a:avLst/>
                  <a:gdLst>
                    <a:gd name="T0" fmla="*/ 100 w 271"/>
                    <a:gd name="T1" fmla="*/ 165 h 224"/>
                    <a:gd name="T2" fmla="*/ 223 w 271"/>
                    <a:gd name="T3" fmla="*/ 19 h 224"/>
                    <a:gd name="T4" fmla="*/ 230 w 271"/>
                    <a:gd name="T5" fmla="*/ 10 h 224"/>
                    <a:gd name="T6" fmla="*/ 260 w 271"/>
                    <a:gd name="T7" fmla="*/ 8 h 224"/>
                    <a:gd name="T8" fmla="*/ 265 w 271"/>
                    <a:gd name="T9" fmla="*/ 38 h 224"/>
                    <a:gd name="T10" fmla="*/ 258 w 271"/>
                    <a:gd name="T11" fmla="*/ 46 h 224"/>
                    <a:gd name="T12" fmla="*/ 125 w 271"/>
                    <a:gd name="T13" fmla="*/ 205 h 224"/>
                    <a:gd name="T14" fmla="*/ 82 w 271"/>
                    <a:gd name="T15" fmla="*/ 208 h 224"/>
                    <a:gd name="T16" fmla="*/ 18 w 271"/>
                    <a:gd name="T17" fmla="*/ 154 h 224"/>
                    <a:gd name="T18" fmla="*/ 9 w 271"/>
                    <a:gd name="T19" fmla="*/ 118 h 224"/>
                    <a:gd name="T20" fmla="*/ 47 w 271"/>
                    <a:gd name="T21" fmla="*/ 120 h 224"/>
                    <a:gd name="T22" fmla="*/ 100 w 271"/>
                    <a:gd name="T23" fmla="*/ 165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1" h="224">
                      <a:moveTo>
                        <a:pt x="100" y="165"/>
                      </a:moveTo>
                      <a:cubicBezTo>
                        <a:pt x="142" y="115"/>
                        <a:pt x="182" y="67"/>
                        <a:pt x="223" y="19"/>
                      </a:cubicBezTo>
                      <a:cubicBezTo>
                        <a:pt x="225" y="16"/>
                        <a:pt x="228" y="12"/>
                        <a:pt x="230" y="10"/>
                      </a:cubicBezTo>
                      <a:cubicBezTo>
                        <a:pt x="240" y="1"/>
                        <a:pt x="250" y="0"/>
                        <a:pt x="260" y="8"/>
                      </a:cubicBezTo>
                      <a:cubicBezTo>
                        <a:pt x="270" y="16"/>
                        <a:pt x="271" y="27"/>
                        <a:pt x="265" y="38"/>
                      </a:cubicBezTo>
                      <a:cubicBezTo>
                        <a:pt x="263" y="41"/>
                        <a:pt x="261" y="43"/>
                        <a:pt x="258" y="46"/>
                      </a:cubicBezTo>
                      <a:cubicBezTo>
                        <a:pt x="214" y="99"/>
                        <a:pt x="170" y="152"/>
                        <a:pt x="125" y="205"/>
                      </a:cubicBezTo>
                      <a:cubicBezTo>
                        <a:pt x="110" y="223"/>
                        <a:pt x="100" y="224"/>
                        <a:pt x="82" y="208"/>
                      </a:cubicBezTo>
                      <a:cubicBezTo>
                        <a:pt x="60" y="190"/>
                        <a:pt x="39" y="172"/>
                        <a:pt x="18" y="154"/>
                      </a:cubicBezTo>
                      <a:cubicBezTo>
                        <a:pt x="3" y="141"/>
                        <a:pt x="0" y="129"/>
                        <a:pt x="9" y="118"/>
                      </a:cubicBezTo>
                      <a:cubicBezTo>
                        <a:pt x="19" y="107"/>
                        <a:pt x="32" y="107"/>
                        <a:pt x="47" y="120"/>
                      </a:cubicBezTo>
                      <a:cubicBezTo>
                        <a:pt x="64" y="135"/>
                        <a:pt x="82" y="149"/>
                        <a:pt x="100" y="1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81E34D9-EE82-231F-B69E-6E0E7F079A27}"/>
              </a:ext>
            </a:extLst>
          </p:cNvPr>
          <p:cNvGrpSpPr/>
          <p:nvPr/>
        </p:nvGrpSpPr>
        <p:grpSpPr>
          <a:xfrm>
            <a:off x="1498112" y="1324231"/>
            <a:ext cx="3343840" cy="2226955"/>
            <a:chOff x="1498112" y="1324231"/>
            <a:chExt cx="3343840" cy="2226955"/>
          </a:xfrm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19CDF7CA-9F80-E64B-3D08-D4FBFFDE7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8112" y="1324231"/>
              <a:ext cx="3131594" cy="1567256"/>
            </a:xfrm>
            <a:custGeom>
              <a:avLst/>
              <a:gdLst>
                <a:gd name="T0" fmla="*/ 455 w 910"/>
                <a:gd name="T1" fmla="*/ 0 h 455"/>
                <a:gd name="T2" fmla="*/ 0 w 910"/>
                <a:gd name="T3" fmla="*/ 455 h 455"/>
                <a:gd name="T4" fmla="*/ 303 w 910"/>
                <a:gd name="T5" fmla="*/ 455 h 455"/>
                <a:gd name="T6" fmla="*/ 455 w 910"/>
                <a:gd name="T7" fmla="*/ 303 h 455"/>
                <a:gd name="T8" fmla="*/ 606 w 910"/>
                <a:gd name="T9" fmla="*/ 455 h 455"/>
                <a:gd name="T10" fmla="*/ 910 w 910"/>
                <a:gd name="T11" fmla="*/ 455 h 455"/>
                <a:gd name="T12" fmla="*/ 455 w 910"/>
                <a:gd name="T13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0" h="455">
                  <a:moveTo>
                    <a:pt x="455" y="0"/>
                  </a:moveTo>
                  <a:cubicBezTo>
                    <a:pt x="204" y="0"/>
                    <a:pt x="0" y="204"/>
                    <a:pt x="0" y="455"/>
                  </a:cubicBezTo>
                  <a:cubicBezTo>
                    <a:pt x="303" y="455"/>
                    <a:pt x="303" y="455"/>
                    <a:pt x="303" y="455"/>
                  </a:cubicBezTo>
                  <a:cubicBezTo>
                    <a:pt x="303" y="371"/>
                    <a:pt x="371" y="303"/>
                    <a:pt x="455" y="303"/>
                  </a:cubicBezTo>
                  <a:cubicBezTo>
                    <a:pt x="539" y="303"/>
                    <a:pt x="606" y="371"/>
                    <a:pt x="606" y="455"/>
                  </a:cubicBezTo>
                  <a:cubicBezTo>
                    <a:pt x="910" y="455"/>
                    <a:pt x="910" y="455"/>
                    <a:pt x="910" y="455"/>
                  </a:cubicBezTo>
                  <a:cubicBezTo>
                    <a:pt x="910" y="204"/>
                    <a:pt x="706" y="0"/>
                    <a:pt x="455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vert="horz" wrap="square" lIns="457200" tIns="182880" rIns="45720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dirty="0"/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04CA062A-897D-A87E-DDF1-9E43951DEBB7}"/>
                </a:ext>
              </a:extLst>
            </p:cNvPr>
            <p:cNvSpPr/>
            <p:nvPr/>
          </p:nvSpPr>
          <p:spPr>
            <a:xfrm rot="10800000">
              <a:off x="3369649" y="2749062"/>
              <a:ext cx="1472303" cy="653115"/>
            </a:xfrm>
            <a:prstGeom prst="triangl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aseline="-25000">
                <a:solidFill>
                  <a:schemeClr val="tx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5C008DA-D3CD-AC2F-EDA6-C5790EAE3A06}"/>
                </a:ext>
              </a:extLst>
            </p:cNvPr>
            <p:cNvSpPr/>
            <p:nvPr/>
          </p:nvSpPr>
          <p:spPr>
            <a:xfrm>
              <a:off x="2394632" y="2212632"/>
              <a:ext cx="1338554" cy="133855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8355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9C1D456-2A49-551F-B063-28815653B25B}"/>
                </a:ext>
              </a:extLst>
            </p:cNvPr>
            <p:cNvSpPr txBox="1"/>
            <p:nvPr/>
          </p:nvSpPr>
          <p:spPr>
            <a:xfrm>
              <a:off x="2394632" y="1372282"/>
              <a:ext cx="134458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3200" b="1" dirty="0">
                  <a:solidFill>
                    <a:schemeClr val="bg1"/>
                  </a:solidFill>
                  <a:latin typeface="+mj-lt"/>
                  <a:cs typeface="B Titr" panose="00000700000000000000" pitchFamily="2" charset="-78"/>
                </a:rPr>
                <a:t>01</a:t>
              </a:r>
              <a:endParaRPr lang="id-ID" sz="3200" b="1" dirty="0">
                <a:solidFill>
                  <a:schemeClr val="bg1"/>
                </a:solidFill>
                <a:latin typeface="+mj-lt"/>
                <a:cs typeface="B Titr" panose="00000700000000000000" pitchFamily="2" charset="-78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ABB602FD-1A7A-26FA-B4F7-17D1FF36E133}"/>
                </a:ext>
              </a:extLst>
            </p:cNvPr>
            <p:cNvGrpSpPr/>
            <p:nvPr/>
          </p:nvGrpSpPr>
          <p:grpSpPr>
            <a:xfrm>
              <a:off x="2707991" y="2502376"/>
              <a:ext cx="646644" cy="646644"/>
              <a:chOff x="3270250" y="2814638"/>
              <a:chExt cx="428625" cy="428625"/>
            </a:xfrm>
            <a:solidFill>
              <a:srgbClr val="18355A"/>
            </a:solidFill>
          </p:grpSpPr>
          <p:sp>
            <p:nvSpPr>
              <p:cNvPr id="60" name="Freeform 14">
                <a:extLst>
                  <a:ext uri="{FF2B5EF4-FFF2-40B4-BE49-F238E27FC236}">
                    <a16:creationId xmlns:a16="http://schemas.microsoft.com/office/drawing/2014/main" id="{9A761A81-1C76-EA90-99B3-5E85AFF2DC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70250" y="2814638"/>
                <a:ext cx="428625" cy="428625"/>
              </a:xfrm>
              <a:custGeom>
                <a:avLst/>
                <a:gdLst>
                  <a:gd name="T0" fmla="*/ 1391 w 1438"/>
                  <a:gd name="T1" fmla="*/ 743 h 1439"/>
                  <a:gd name="T2" fmla="*/ 1182 w 1438"/>
                  <a:gd name="T3" fmla="*/ 1211 h 1439"/>
                  <a:gd name="T4" fmla="*/ 863 w 1438"/>
                  <a:gd name="T5" fmla="*/ 1414 h 1439"/>
                  <a:gd name="T6" fmla="*/ 572 w 1438"/>
                  <a:gd name="T7" fmla="*/ 1377 h 1439"/>
                  <a:gd name="T8" fmla="*/ 229 w 1438"/>
                  <a:gd name="T9" fmla="*/ 1246 h 1439"/>
                  <a:gd name="T10" fmla="*/ 24 w 1438"/>
                  <a:gd name="T11" fmla="*/ 743 h 1439"/>
                  <a:gd name="T12" fmla="*/ 228 w 1438"/>
                  <a:gd name="T13" fmla="*/ 261 h 1439"/>
                  <a:gd name="T14" fmla="*/ 695 w 1438"/>
                  <a:gd name="T15" fmla="*/ 47 h 1439"/>
                  <a:gd name="T16" fmla="*/ 1178 w 1438"/>
                  <a:gd name="T17" fmla="*/ 228 h 1439"/>
                  <a:gd name="T18" fmla="*/ 1391 w 1438"/>
                  <a:gd name="T19" fmla="*/ 695 h 1439"/>
                  <a:gd name="T20" fmla="*/ 329 w 1438"/>
                  <a:gd name="T21" fmla="*/ 1144 h 1439"/>
                  <a:gd name="T22" fmla="*/ 575 w 1438"/>
                  <a:gd name="T23" fmla="*/ 1248 h 1439"/>
                  <a:gd name="T24" fmla="*/ 455 w 1438"/>
                  <a:gd name="T25" fmla="*/ 807 h 1439"/>
                  <a:gd name="T26" fmla="*/ 992 w 1438"/>
                  <a:gd name="T27" fmla="*/ 786 h 1439"/>
                  <a:gd name="T28" fmla="*/ 935 w 1438"/>
                  <a:gd name="T29" fmla="*/ 1047 h 1439"/>
                  <a:gd name="T30" fmla="*/ 864 w 1438"/>
                  <a:gd name="T31" fmla="*/ 1325 h 1439"/>
                  <a:gd name="T32" fmla="*/ 1176 w 1438"/>
                  <a:gd name="T33" fmla="*/ 1144 h 1439"/>
                  <a:gd name="T34" fmla="*/ 1343 w 1438"/>
                  <a:gd name="T35" fmla="*/ 695 h 1439"/>
                  <a:gd name="T36" fmla="*/ 1143 w 1438"/>
                  <a:gd name="T37" fmla="*/ 262 h 1439"/>
                  <a:gd name="T38" fmla="*/ 694 w 1438"/>
                  <a:gd name="T39" fmla="*/ 95 h 1439"/>
                  <a:gd name="T40" fmla="*/ 264 w 1438"/>
                  <a:gd name="T41" fmla="*/ 295 h 1439"/>
                  <a:gd name="T42" fmla="*/ 95 w 1438"/>
                  <a:gd name="T43" fmla="*/ 743 h 1439"/>
                  <a:gd name="T44" fmla="*/ 909 w 1438"/>
                  <a:gd name="T45" fmla="*/ 961 h 1439"/>
                  <a:gd name="T46" fmla="*/ 660 w 1438"/>
                  <a:gd name="T47" fmla="*/ 245 h 1439"/>
                  <a:gd name="T48" fmla="*/ 528 w 1438"/>
                  <a:gd name="T49" fmla="*/ 958 h 1439"/>
                  <a:gd name="T50" fmla="*/ 694 w 1438"/>
                  <a:gd name="T51" fmla="*/ 816 h 1439"/>
                  <a:gd name="T52" fmla="*/ 603 w 1438"/>
                  <a:gd name="T53" fmla="*/ 769 h 1439"/>
                  <a:gd name="T54" fmla="*/ 521 w 1438"/>
                  <a:gd name="T55" fmla="*/ 634 h 1439"/>
                  <a:gd name="T56" fmla="*/ 455 w 1438"/>
                  <a:gd name="T57" fmla="*/ 527 h 1439"/>
                  <a:gd name="T58" fmla="*/ 502 w 1438"/>
                  <a:gd name="T59" fmla="*/ 436 h 1439"/>
                  <a:gd name="T60" fmla="*/ 636 w 1438"/>
                  <a:gd name="T61" fmla="*/ 353 h 1439"/>
                  <a:gd name="T62" fmla="*/ 743 w 1438"/>
                  <a:gd name="T63" fmla="*/ 287 h 1439"/>
                  <a:gd name="T64" fmla="*/ 834 w 1438"/>
                  <a:gd name="T65" fmla="*/ 334 h 1439"/>
                  <a:gd name="T66" fmla="*/ 917 w 1438"/>
                  <a:gd name="T67" fmla="*/ 468 h 1439"/>
                  <a:gd name="T68" fmla="*/ 983 w 1438"/>
                  <a:gd name="T69" fmla="*/ 575 h 1439"/>
                  <a:gd name="T70" fmla="*/ 936 w 1438"/>
                  <a:gd name="T71" fmla="*/ 666 h 1439"/>
                  <a:gd name="T72" fmla="*/ 801 w 1438"/>
                  <a:gd name="T73" fmla="*/ 750 h 1439"/>
                  <a:gd name="T74" fmla="*/ 744 w 1438"/>
                  <a:gd name="T75" fmla="*/ 815 h 1439"/>
                  <a:gd name="T76" fmla="*/ 600 w 1438"/>
                  <a:gd name="T77" fmla="*/ 704 h 1439"/>
                  <a:gd name="T78" fmla="*/ 695 w 1438"/>
                  <a:gd name="T79" fmla="*/ 766 h 1439"/>
                  <a:gd name="T80" fmla="*/ 800 w 1438"/>
                  <a:gd name="T81" fmla="*/ 698 h 1439"/>
                  <a:gd name="T82" fmla="*/ 870 w 1438"/>
                  <a:gd name="T83" fmla="*/ 668 h 1439"/>
                  <a:gd name="T84" fmla="*/ 934 w 1438"/>
                  <a:gd name="T85" fmla="*/ 575 h 1439"/>
                  <a:gd name="T86" fmla="*/ 864 w 1438"/>
                  <a:gd name="T87" fmla="*/ 466 h 1439"/>
                  <a:gd name="T88" fmla="*/ 838 w 1438"/>
                  <a:gd name="T89" fmla="*/ 398 h 1439"/>
                  <a:gd name="T90" fmla="*/ 743 w 1438"/>
                  <a:gd name="T91" fmla="*/ 336 h 1439"/>
                  <a:gd name="T92" fmla="*/ 637 w 1438"/>
                  <a:gd name="T93" fmla="*/ 405 h 1439"/>
                  <a:gd name="T94" fmla="*/ 566 w 1438"/>
                  <a:gd name="T95" fmla="*/ 432 h 1439"/>
                  <a:gd name="T96" fmla="*/ 504 w 1438"/>
                  <a:gd name="T97" fmla="*/ 527 h 1439"/>
                  <a:gd name="T98" fmla="*/ 562 w 1438"/>
                  <a:gd name="T99" fmla="*/ 610 h 1439"/>
                  <a:gd name="T100" fmla="*/ 577 w 1438"/>
                  <a:gd name="T101" fmla="*/ 1199 h 1439"/>
                  <a:gd name="T102" fmla="*/ 887 w 1438"/>
                  <a:gd name="T103" fmla="*/ 1056 h 1439"/>
                  <a:gd name="T104" fmla="*/ 624 w 1438"/>
                  <a:gd name="T105" fmla="*/ 1390 h 1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38" h="1439">
                    <a:moveTo>
                      <a:pt x="1391" y="695"/>
                    </a:moveTo>
                    <a:cubicBezTo>
                      <a:pt x="1407" y="695"/>
                      <a:pt x="1422" y="695"/>
                      <a:pt x="1438" y="695"/>
                    </a:cubicBezTo>
                    <a:cubicBezTo>
                      <a:pt x="1438" y="711"/>
                      <a:pt x="1438" y="726"/>
                      <a:pt x="1438" y="743"/>
                    </a:cubicBezTo>
                    <a:cubicBezTo>
                      <a:pt x="1423" y="743"/>
                      <a:pt x="1408" y="743"/>
                      <a:pt x="1391" y="743"/>
                    </a:cubicBezTo>
                    <a:cubicBezTo>
                      <a:pt x="1383" y="909"/>
                      <a:pt x="1323" y="1053"/>
                      <a:pt x="1211" y="1177"/>
                    </a:cubicBezTo>
                    <a:cubicBezTo>
                      <a:pt x="1222" y="1187"/>
                      <a:pt x="1234" y="1198"/>
                      <a:pt x="1246" y="1208"/>
                    </a:cubicBezTo>
                    <a:cubicBezTo>
                      <a:pt x="1232" y="1221"/>
                      <a:pt x="1221" y="1231"/>
                      <a:pt x="1208" y="1242"/>
                    </a:cubicBezTo>
                    <a:cubicBezTo>
                      <a:pt x="1200" y="1233"/>
                      <a:pt x="1190" y="1221"/>
                      <a:pt x="1182" y="1211"/>
                    </a:cubicBezTo>
                    <a:cubicBezTo>
                      <a:pt x="1140" y="1241"/>
                      <a:pt x="1102" y="1271"/>
                      <a:pt x="1062" y="1296"/>
                    </a:cubicBezTo>
                    <a:cubicBezTo>
                      <a:pt x="1004" y="1332"/>
                      <a:pt x="941" y="1357"/>
                      <a:pt x="874" y="1372"/>
                    </a:cubicBezTo>
                    <a:cubicBezTo>
                      <a:pt x="865" y="1374"/>
                      <a:pt x="862" y="1378"/>
                      <a:pt x="863" y="1387"/>
                    </a:cubicBezTo>
                    <a:cubicBezTo>
                      <a:pt x="863" y="1396"/>
                      <a:pt x="863" y="1405"/>
                      <a:pt x="863" y="1414"/>
                    </a:cubicBezTo>
                    <a:cubicBezTo>
                      <a:pt x="862" y="1429"/>
                      <a:pt x="853" y="1439"/>
                      <a:pt x="838" y="1439"/>
                    </a:cubicBezTo>
                    <a:cubicBezTo>
                      <a:pt x="759" y="1439"/>
                      <a:pt x="679" y="1439"/>
                      <a:pt x="600" y="1439"/>
                    </a:cubicBezTo>
                    <a:cubicBezTo>
                      <a:pt x="584" y="1439"/>
                      <a:pt x="576" y="1429"/>
                      <a:pt x="575" y="1413"/>
                    </a:cubicBezTo>
                    <a:cubicBezTo>
                      <a:pt x="574" y="1401"/>
                      <a:pt x="579" y="1385"/>
                      <a:pt x="572" y="1377"/>
                    </a:cubicBezTo>
                    <a:cubicBezTo>
                      <a:pt x="566" y="1369"/>
                      <a:pt x="550" y="1369"/>
                      <a:pt x="538" y="1366"/>
                    </a:cubicBezTo>
                    <a:cubicBezTo>
                      <a:pt x="438" y="1338"/>
                      <a:pt x="349" y="1289"/>
                      <a:pt x="272" y="1220"/>
                    </a:cubicBezTo>
                    <a:cubicBezTo>
                      <a:pt x="269" y="1217"/>
                      <a:pt x="265" y="1214"/>
                      <a:pt x="260" y="1210"/>
                    </a:cubicBezTo>
                    <a:cubicBezTo>
                      <a:pt x="250" y="1222"/>
                      <a:pt x="240" y="1233"/>
                      <a:pt x="229" y="1246"/>
                    </a:cubicBezTo>
                    <a:cubicBezTo>
                      <a:pt x="217" y="1233"/>
                      <a:pt x="207" y="1221"/>
                      <a:pt x="195" y="1208"/>
                    </a:cubicBezTo>
                    <a:cubicBezTo>
                      <a:pt x="205" y="1200"/>
                      <a:pt x="217" y="1190"/>
                      <a:pt x="229" y="1179"/>
                    </a:cubicBezTo>
                    <a:cubicBezTo>
                      <a:pt x="115" y="1054"/>
                      <a:pt x="55" y="910"/>
                      <a:pt x="47" y="743"/>
                    </a:cubicBezTo>
                    <a:cubicBezTo>
                      <a:pt x="39" y="743"/>
                      <a:pt x="31" y="743"/>
                      <a:pt x="24" y="743"/>
                    </a:cubicBezTo>
                    <a:cubicBezTo>
                      <a:pt x="16" y="743"/>
                      <a:pt x="9" y="743"/>
                      <a:pt x="0" y="743"/>
                    </a:cubicBezTo>
                    <a:cubicBezTo>
                      <a:pt x="0" y="727"/>
                      <a:pt x="0" y="712"/>
                      <a:pt x="0" y="696"/>
                    </a:cubicBezTo>
                    <a:cubicBezTo>
                      <a:pt x="15" y="696"/>
                      <a:pt x="30" y="696"/>
                      <a:pt x="47" y="696"/>
                    </a:cubicBezTo>
                    <a:cubicBezTo>
                      <a:pt x="56" y="529"/>
                      <a:pt x="115" y="385"/>
                      <a:pt x="228" y="261"/>
                    </a:cubicBezTo>
                    <a:cubicBezTo>
                      <a:pt x="216" y="250"/>
                      <a:pt x="204" y="239"/>
                      <a:pt x="194" y="229"/>
                    </a:cubicBezTo>
                    <a:cubicBezTo>
                      <a:pt x="206" y="217"/>
                      <a:pt x="216" y="207"/>
                      <a:pt x="229" y="194"/>
                    </a:cubicBezTo>
                    <a:cubicBezTo>
                      <a:pt x="238" y="205"/>
                      <a:pt x="248" y="217"/>
                      <a:pt x="258" y="230"/>
                    </a:cubicBezTo>
                    <a:cubicBezTo>
                      <a:pt x="384" y="115"/>
                      <a:pt x="528" y="56"/>
                      <a:pt x="695" y="47"/>
                    </a:cubicBezTo>
                    <a:cubicBezTo>
                      <a:pt x="695" y="31"/>
                      <a:pt x="695" y="16"/>
                      <a:pt x="695" y="0"/>
                    </a:cubicBezTo>
                    <a:cubicBezTo>
                      <a:pt x="711" y="0"/>
                      <a:pt x="726" y="0"/>
                      <a:pt x="742" y="0"/>
                    </a:cubicBezTo>
                    <a:cubicBezTo>
                      <a:pt x="742" y="15"/>
                      <a:pt x="742" y="31"/>
                      <a:pt x="742" y="47"/>
                    </a:cubicBezTo>
                    <a:cubicBezTo>
                      <a:pt x="910" y="55"/>
                      <a:pt x="1054" y="115"/>
                      <a:pt x="1178" y="228"/>
                    </a:cubicBezTo>
                    <a:cubicBezTo>
                      <a:pt x="1189" y="216"/>
                      <a:pt x="1199" y="205"/>
                      <a:pt x="1208" y="194"/>
                    </a:cubicBezTo>
                    <a:cubicBezTo>
                      <a:pt x="1220" y="206"/>
                      <a:pt x="1231" y="217"/>
                      <a:pt x="1243" y="230"/>
                    </a:cubicBezTo>
                    <a:cubicBezTo>
                      <a:pt x="1233" y="239"/>
                      <a:pt x="1221" y="249"/>
                      <a:pt x="1209" y="260"/>
                    </a:cubicBezTo>
                    <a:cubicBezTo>
                      <a:pt x="1323" y="384"/>
                      <a:pt x="1382" y="528"/>
                      <a:pt x="1391" y="695"/>
                    </a:cubicBezTo>
                    <a:close/>
                    <a:moveTo>
                      <a:pt x="95" y="743"/>
                    </a:moveTo>
                    <a:cubicBezTo>
                      <a:pt x="103" y="897"/>
                      <a:pt x="158" y="1029"/>
                      <a:pt x="262" y="1144"/>
                    </a:cubicBezTo>
                    <a:cubicBezTo>
                      <a:pt x="273" y="1132"/>
                      <a:pt x="283" y="1120"/>
                      <a:pt x="293" y="1109"/>
                    </a:cubicBezTo>
                    <a:cubicBezTo>
                      <a:pt x="305" y="1122"/>
                      <a:pt x="317" y="1132"/>
                      <a:pt x="329" y="1144"/>
                    </a:cubicBezTo>
                    <a:cubicBezTo>
                      <a:pt x="317" y="1154"/>
                      <a:pt x="306" y="1165"/>
                      <a:pt x="294" y="1176"/>
                    </a:cubicBezTo>
                    <a:cubicBezTo>
                      <a:pt x="376" y="1251"/>
                      <a:pt x="468" y="1300"/>
                      <a:pt x="575" y="1326"/>
                    </a:cubicBezTo>
                    <a:cubicBezTo>
                      <a:pt x="575" y="1311"/>
                      <a:pt x="575" y="1299"/>
                      <a:pt x="575" y="1286"/>
                    </a:cubicBezTo>
                    <a:cubicBezTo>
                      <a:pt x="575" y="1274"/>
                      <a:pt x="575" y="1261"/>
                      <a:pt x="575" y="1248"/>
                    </a:cubicBezTo>
                    <a:cubicBezTo>
                      <a:pt x="525" y="1240"/>
                      <a:pt x="503" y="1214"/>
                      <a:pt x="503" y="1165"/>
                    </a:cubicBezTo>
                    <a:cubicBezTo>
                      <a:pt x="503" y="1144"/>
                      <a:pt x="502" y="1123"/>
                      <a:pt x="503" y="1102"/>
                    </a:cubicBezTo>
                    <a:cubicBezTo>
                      <a:pt x="506" y="1057"/>
                      <a:pt x="500" y="1014"/>
                      <a:pt x="482" y="972"/>
                    </a:cubicBezTo>
                    <a:cubicBezTo>
                      <a:pt x="460" y="920"/>
                      <a:pt x="450" y="865"/>
                      <a:pt x="455" y="807"/>
                    </a:cubicBezTo>
                    <a:cubicBezTo>
                      <a:pt x="455" y="801"/>
                      <a:pt x="452" y="793"/>
                      <a:pt x="447" y="787"/>
                    </a:cubicBezTo>
                    <a:cubicBezTo>
                      <a:pt x="374" y="700"/>
                      <a:pt x="346" y="600"/>
                      <a:pt x="365" y="487"/>
                    </a:cubicBezTo>
                    <a:cubicBezTo>
                      <a:pt x="398" y="290"/>
                      <a:pt x="597" y="155"/>
                      <a:pt x="793" y="198"/>
                    </a:cubicBezTo>
                    <a:cubicBezTo>
                      <a:pt x="1062" y="258"/>
                      <a:pt x="1170" y="575"/>
                      <a:pt x="992" y="786"/>
                    </a:cubicBezTo>
                    <a:cubicBezTo>
                      <a:pt x="987" y="792"/>
                      <a:pt x="983" y="800"/>
                      <a:pt x="983" y="807"/>
                    </a:cubicBezTo>
                    <a:cubicBezTo>
                      <a:pt x="988" y="866"/>
                      <a:pt x="977" y="921"/>
                      <a:pt x="955" y="975"/>
                    </a:cubicBezTo>
                    <a:cubicBezTo>
                      <a:pt x="949" y="991"/>
                      <a:pt x="944" y="1007"/>
                      <a:pt x="939" y="1023"/>
                    </a:cubicBezTo>
                    <a:cubicBezTo>
                      <a:pt x="937" y="1031"/>
                      <a:pt x="935" y="1039"/>
                      <a:pt x="935" y="1047"/>
                    </a:cubicBezTo>
                    <a:cubicBezTo>
                      <a:pt x="935" y="1090"/>
                      <a:pt x="935" y="1133"/>
                      <a:pt x="935" y="1176"/>
                    </a:cubicBezTo>
                    <a:cubicBezTo>
                      <a:pt x="934" y="1210"/>
                      <a:pt x="912" y="1237"/>
                      <a:pt x="879" y="1245"/>
                    </a:cubicBezTo>
                    <a:cubicBezTo>
                      <a:pt x="874" y="1246"/>
                      <a:pt x="869" y="1247"/>
                      <a:pt x="864" y="1248"/>
                    </a:cubicBezTo>
                    <a:cubicBezTo>
                      <a:pt x="864" y="1274"/>
                      <a:pt x="864" y="1299"/>
                      <a:pt x="864" y="1325"/>
                    </a:cubicBezTo>
                    <a:cubicBezTo>
                      <a:pt x="970" y="1300"/>
                      <a:pt x="1062" y="1250"/>
                      <a:pt x="1143" y="1176"/>
                    </a:cubicBezTo>
                    <a:cubicBezTo>
                      <a:pt x="1131" y="1165"/>
                      <a:pt x="1120" y="1155"/>
                      <a:pt x="1109" y="1145"/>
                    </a:cubicBezTo>
                    <a:cubicBezTo>
                      <a:pt x="1121" y="1132"/>
                      <a:pt x="1132" y="1121"/>
                      <a:pt x="1146" y="1108"/>
                    </a:cubicBezTo>
                    <a:cubicBezTo>
                      <a:pt x="1156" y="1120"/>
                      <a:pt x="1166" y="1131"/>
                      <a:pt x="1176" y="1144"/>
                    </a:cubicBezTo>
                    <a:cubicBezTo>
                      <a:pt x="1280" y="1029"/>
                      <a:pt x="1335" y="897"/>
                      <a:pt x="1343" y="743"/>
                    </a:cubicBezTo>
                    <a:cubicBezTo>
                      <a:pt x="1326" y="743"/>
                      <a:pt x="1311" y="743"/>
                      <a:pt x="1296" y="743"/>
                    </a:cubicBezTo>
                    <a:cubicBezTo>
                      <a:pt x="1296" y="726"/>
                      <a:pt x="1296" y="711"/>
                      <a:pt x="1296" y="695"/>
                    </a:cubicBezTo>
                    <a:cubicBezTo>
                      <a:pt x="1312" y="695"/>
                      <a:pt x="1327" y="695"/>
                      <a:pt x="1343" y="695"/>
                    </a:cubicBezTo>
                    <a:cubicBezTo>
                      <a:pt x="1334" y="541"/>
                      <a:pt x="1279" y="409"/>
                      <a:pt x="1176" y="294"/>
                    </a:cubicBezTo>
                    <a:cubicBezTo>
                      <a:pt x="1165" y="307"/>
                      <a:pt x="1155" y="318"/>
                      <a:pt x="1145" y="329"/>
                    </a:cubicBezTo>
                    <a:cubicBezTo>
                      <a:pt x="1132" y="317"/>
                      <a:pt x="1122" y="306"/>
                      <a:pt x="1108" y="292"/>
                    </a:cubicBezTo>
                    <a:cubicBezTo>
                      <a:pt x="1119" y="282"/>
                      <a:pt x="1131" y="272"/>
                      <a:pt x="1143" y="262"/>
                    </a:cubicBezTo>
                    <a:cubicBezTo>
                      <a:pt x="1028" y="158"/>
                      <a:pt x="896" y="103"/>
                      <a:pt x="743" y="95"/>
                    </a:cubicBezTo>
                    <a:cubicBezTo>
                      <a:pt x="743" y="112"/>
                      <a:pt x="743" y="127"/>
                      <a:pt x="743" y="142"/>
                    </a:cubicBezTo>
                    <a:cubicBezTo>
                      <a:pt x="726" y="142"/>
                      <a:pt x="711" y="142"/>
                      <a:pt x="694" y="142"/>
                    </a:cubicBezTo>
                    <a:cubicBezTo>
                      <a:pt x="694" y="126"/>
                      <a:pt x="694" y="111"/>
                      <a:pt x="694" y="95"/>
                    </a:cubicBezTo>
                    <a:cubicBezTo>
                      <a:pt x="541" y="104"/>
                      <a:pt x="409" y="159"/>
                      <a:pt x="294" y="263"/>
                    </a:cubicBezTo>
                    <a:cubicBezTo>
                      <a:pt x="306" y="273"/>
                      <a:pt x="318" y="283"/>
                      <a:pt x="329" y="293"/>
                    </a:cubicBezTo>
                    <a:cubicBezTo>
                      <a:pt x="316" y="306"/>
                      <a:pt x="306" y="317"/>
                      <a:pt x="293" y="329"/>
                    </a:cubicBezTo>
                    <a:cubicBezTo>
                      <a:pt x="283" y="318"/>
                      <a:pt x="273" y="306"/>
                      <a:pt x="264" y="295"/>
                    </a:cubicBezTo>
                    <a:cubicBezTo>
                      <a:pt x="173" y="374"/>
                      <a:pt x="85" y="589"/>
                      <a:pt x="97" y="695"/>
                    </a:cubicBezTo>
                    <a:cubicBezTo>
                      <a:pt x="112" y="695"/>
                      <a:pt x="127" y="695"/>
                      <a:pt x="142" y="695"/>
                    </a:cubicBezTo>
                    <a:cubicBezTo>
                      <a:pt x="142" y="712"/>
                      <a:pt x="142" y="727"/>
                      <a:pt x="142" y="743"/>
                    </a:cubicBezTo>
                    <a:cubicBezTo>
                      <a:pt x="126" y="743"/>
                      <a:pt x="112" y="743"/>
                      <a:pt x="95" y="743"/>
                    </a:cubicBezTo>
                    <a:close/>
                    <a:moveTo>
                      <a:pt x="744" y="1007"/>
                    </a:moveTo>
                    <a:cubicBezTo>
                      <a:pt x="792" y="1007"/>
                      <a:pt x="840" y="1007"/>
                      <a:pt x="887" y="1007"/>
                    </a:cubicBezTo>
                    <a:cubicBezTo>
                      <a:pt x="890" y="1007"/>
                      <a:pt x="895" y="1002"/>
                      <a:pt x="896" y="998"/>
                    </a:cubicBezTo>
                    <a:cubicBezTo>
                      <a:pt x="901" y="986"/>
                      <a:pt x="904" y="973"/>
                      <a:pt x="909" y="961"/>
                    </a:cubicBezTo>
                    <a:cubicBezTo>
                      <a:pt x="931" y="910"/>
                      <a:pt x="940" y="857"/>
                      <a:pt x="935" y="802"/>
                    </a:cubicBezTo>
                    <a:cubicBezTo>
                      <a:pt x="933" y="784"/>
                      <a:pt x="940" y="771"/>
                      <a:pt x="952" y="758"/>
                    </a:cubicBezTo>
                    <a:cubicBezTo>
                      <a:pt x="1017" y="683"/>
                      <a:pt x="1043" y="596"/>
                      <a:pt x="1026" y="499"/>
                    </a:cubicBezTo>
                    <a:cubicBezTo>
                      <a:pt x="996" y="324"/>
                      <a:pt x="835" y="212"/>
                      <a:pt x="660" y="245"/>
                    </a:cubicBezTo>
                    <a:cubicBezTo>
                      <a:pt x="542" y="268"/>
                      <a:pt x="462" y="339"/>
                      <a:pt x="424" y="452"/>
                    </a:cubicBezTo>
                    <a:cubicBezTo>
                      <a:pt x="386" y="564"/>
                      <a:pt x="409" y="667"/>
                      <a:pt x="486" y="757"/>
                    </a:cubicBezTo>
                    <a:cubicBezTo>
                      <a:pt x="498" y="771"/>
                      <a:pt x="505" y="784"/>
                      <a:pt x="503" y="803"/>
                    </a:cubicBezTo>
                    <a:cubicBezTo>
                      <a:pt x="498" y="856"/>
                      <a:pt x="506" y="908"/>
                      <a:pt x="528" y="958"/>
                    </a:cubicBezTo>
                    <a:cubicBezTo>
                      <a:pt x="534" y="973"/>
                      <a:pt x="535" y="996"/>
                      <a:pt x="546" y="1004"/>
                    </a:cubicBezTo>
                    <a:cubicBezTo>
                      <a:pt x="558" y="1012"/>
                      <a:pt x="579" y="1007"/>
                      <a:pt x="597" y="1007"/>
                    </a:cubicBezTo>
                    <a:cubicBezTo>
                      <a:pt x="629" y="1007"/>
                      <a:pt x="661" y="1007"/>
                      <a:pt x="694" y="1007"/>
                    </a:cubicBezTo>
                    <a:cubicBezTo>
                      <a:pt x="694" y="942"/>
                      <a:pt x="694" y="879"/>
                      <a:pt x="694" y="816"/>
                    </a:cubicBezTo>
                    <a:cubicBezTo>
                      <a:pt x="647" y="812"/>
                      <a:pt x="647" y="812"/>
                      <a:pt x="647" y="768"/>
                    </a:cubicBezTo>
                    <a:cubicBezTo>
                      <a:pt x="647" y="758"/>
                      <a:pt x="645" y="753"/>
                      <a:pt x="635" y="749"/>
                    </a:cubicBezTo>
                    <a:cubicBezTo>
                      <a:pt x="626" y="745"/>
                      <a:pt x="622" y="750"/>
                      <a:pt x="616" y="755"/>
                    </a:cubicBezTo>
                    <a:cubicBezTo>
                      <a:pt x="612" y="760"/>
                      <a:pt x="607" y="765"/>
                      <a:pt x="603" y="769"/>
                    </a:cubicBezTo>
                    <a:cubicBezTo>
                      <a:pt x="589" y="782"/>
                      <a:pt x="577" y="782"/>
                      <a:pt x="563" y="769"/>
                    </a:cubicBezTo>
                    <a:cubicBezTo>
                      <a:pt x="547" y="753"/>
                      <a:pt x="531" y="736"/>
                      <a:pt x="515" y="720"/>
                    </a:cubicBezTo>
                    <a:cubicBezTo>
                      <a:pt x="483" y="688"/>
                      <a:pt x="483" y="685"/>
                      <a:pt x="514" y="654"/>
                    </a:cubicBezTo>
                    <a:cubicBezTo>
                      <a:pt x="520" y="649"/>
                      <a:pt x="525" y="645"/>
                      <a:pt x="521" y="634"/>
                    </a:cubicBezTo>
                    <a:cubicBezTo>
                      <a:pt x="516" y="624"/>
                      <a:pt x="510" y="622"/>
                      <a:pt x="501" y="623"/>
                    </a:cubicBezTo>
                    <a:cubicBezTo>
                      <a:pt x="495" y="623"/>
                      <a:pt x="489" y="623"/>
                      <a:pt x="483" y="623"/>
                    </a:cubicBezTo>
                    <a:cubicBezTo>
                      <a:pt x="464" y="623"/>
                      <a:pt x="455" y="614"/>
                      <a:pt x="455" y="594"/>
                    </a:cubicBezTo>
                    <a:cubicBezTo>
                      <a:pt x="455" y="572"/>
                      <a:pt x="455" y="549"/>
                      <a:pt x="455" y="527"/>
                    </a:cubicBezTo>
                    <a:cubicBezTo>
                      <a:pt x="455" y="481"/>
                      <a:pt x="457" y="479"/>
                      <a:pt x="502" y="479"/>
                    </a:cubicBezTo>
                    <a:cubicBezTo>
                      <a:pt x="511" y="479"/>
                      <a:pt x="516" y="478"/>
                      <a:pt x="520" y="469"/>
                    </a:cubicBezTo>
                    <a:cubicBezTo>
                      <a:pt x="524" y="459"/>
                      <a:pt x="521" y="454"/>
                      <a:pt x="515" y="448"/>
                    </a:cubicBezTo>
                    <a:cubicBezTo>
                      <a:pt x="510" y="444"/>
                      <a:pt x="506" y="440"/>
                      <a:pt x="502" y="436"/>
                    </a:cubicBezTo>
                    <a:cubicBezTo>
                      <a:pt x="488" y="421"/>
                      <a:pt x="488" y="409"/>
                      <a:pt x="502" y="394"/>
                    </a:cubicBezTo>
                    <a:cubicBezTo>
                      <a:pt x="518" y="378"/>
                      <a:pt x="535" y="362"/>
                      <a:pt x="551" y="346"/>
                    </a:cubicBezTo>
                    <a:cubicBezTo>
                      <a:pt x="581" y="315"/>
                      <a:pt x="585" y="315"/>
                      <a:pt x="616" y="346"/>
                    </a:cubicBezTo>
                    <a:cubicBezTo>
                      <a:pt x="621" y="352"/>
                      <a:pt x="625" y="357"/>
                      <a:pt x="636" y="353"/>
                    </a:cubicBezTo>
                    <a:cubicBezTo>
                      <a:pt x="646" y="348"/>
                      <a:pt x="648" y="343"/>
                      <a:pt x="647" y="333"/>
                    </a:cubicBezTo>
                    <a:cubicBezTo>
                      <a:pt x="647" y="327"/>
                      <a:pt x="647" y="321"/>
                      <a:pt x="647" y="315"/>
                    </a:cubicBezTo>
                    <a:cubicBezTo>
                      <a:pt x="647" y="296"/>
                      <a:pt x="656" y="287"/>
                      <a:pt x="676" y="287"/>
                    </a:cubicBezTo>
                    <a:cubicBezTo>
                      <a:pt x="698" y="287"/>
                      <a:pt x="721" y="287"/>
                      <a:pt x="743" y="287"/>
                    </a:cubicBezTo>
                    <a:cubicBezTo>
                      <a:pt x="789" y="287"/>
                      <a:pt x="791" y="289"/>
                      <a:pt x="791" y="334"/>
                    </a:cubicBezTo>
                    <a:cubicBezTo>
                      <a:pt x="791" y="343"/>
                      <a:pt x="792" y="348"/>
                      <a:pt x="801" y="352"/>
                    </a:cubicBezTo>
                    <a:cubicBezTo>
                      <a:pt x="811" y="356"/>
                      <a:pt x="816" y="353"/>
                      <a:pt x="822" y="347"/>
                    </a:cubicBezTo>
                    <a:cubicBezTo>
                      <a:pt x="826" y="342"/>
                      <a:pt x="830" y="338"/>
                      <a:pt x="834" y="334"/>
                    </a:cubicBezTo>
                    <a:cubicBezTo>
                      <a:pt x="849" y="320"/>
                      <a:pt x="861" y="320"/>
                      <a:pt x="876" y="334"/>
                    </a:cubicBezTo>
                    <a:cubicBezTo>
                      <a:pt x="892" y="350"/>
                      <a:pt x="908" y="366"/>
                      <a:pt x="923" y="382"/>
                    </a:cubicBezTo>
                    <a:cubicBezTo>
                      <a:pt x="955" y="414"/>
                      <a:pt x="955" y="417"/>
                      <a:pt x="924" y="448"/>
                    </a:cubicBezTo>
                    <a:cubicBezTo>
                      <a:pt x="918" y="453"/>
                      <a:pt x="913" y="457"/>
                      <a:pt x="917" y="468"/>
                    </a:cubicBezTo>
                    <a:cubicBezTo>
                      <a:pt x="922" y="478"/>
                      <a:pt x="927" y="480"/>
                      <a:pt x="937" y="479"/>
                    </a:cubicBezTo>
                    <a:cubicBezTo>
                      <a:pt x="943" y="479"/>
                      <a:pt x="949" y="479"/>
                      <a:pt x="955" y="479"/>
                    </a:cubicBezTo>
                    <a:cubicBezTo>
                      <a:pt x="974" y="479"/>
                      <a:pt x="983" y="488"/>
                      <a:pt x="983" y="508"/>
                    </a:cubicBezTo>
                    <a:cubicBezTo>
                      <a:pt x="983" y="530"/>
                      <a:pt x="983" y="553"/>
                      <a:pt x="983" y="575"/>
                    </a:cubicBezTo>
                    <a:cubicBezTo>
                      <a:pt x="983" y="621"/>
                      <a:pt x="981" y="623"/>
                      <a:pt x="936" y="623"/>
                    </a:cubicBezTo>
                    <a:cubicBezTo>
                      <a:pt x="927" y="623"/>
                      <a:pt x="922" y="624"/>
                      <a:pt x="918" y="633"/>
                    </a:cubicBezTo>
                    <a:cubicBezTo>
                      <a:pt x="914" y="643"/>
                      <a:pt x="917" y="648"/>
                      <a:pt x="923" y="654"/>
                    </a:cubicBezTo>
                    <a:cubicBezTo>
                      <a:pt x="928" y="658"/>
                      <a:pt x="932" y="662"/>
                      <a:pt x="936" y="666"/>
                    </a:cubicBezTo>
                    <a:cubicBezTo>
                      <a:pt x="950" y="681"/>
                      <a:pt x="950" y="693"/>
                      <a:pt x="936" y="708"/>
                    </a:cubicBezTo>
                    <a:cubicBezTo>
                      <a:pt x="920" y="724"/>
                      <a:pt x="904" y="740"/>
                      <a:pt x="888" y="755"/>
                    </a:cubicBezTo>
                    <a:cubicBezTo>
                      <a:pt x="856" y="787"/>
                      <a:pt x="853" y="787"/>
                      <a:pt x="822" y="756"/>
                    </a:cubicBezTo>
                    <a:cubicBezTo>
                      <a:pt x="816" y="749"/>
                      <a:pt x="811" y="746"/>
                      <a:pt x="801" y="750"/>
                    </a:cubicBezTo>
                    <a:cubicBezTo>
                      <a:pt x="790" y="754"/>
                      <a:pt x="791" y="761"/>
                      <a:pt x="791" y="769"/>
                    </a:cubicBezTo>
                    <a:cubicBezTo>
                      <a:pt x="791" y="774"/>
                      <a:pt x="791" y="780"/>
                      <a:pt x="791" y="785"/>
                    </a:cubicBezTo>
                    <a:cubicBezTo>
                      <a:pt x="791" y="806"/>
                      <a:pt x="782" y="815"/>
                      <a:pt x="762" y="815"/>
                    </a:cubicBezTo>
                    <a:cubicBezTo>
                      <a:pt x="756" y="815"/>
                      <a:pt x="750" y="815"/>
                      <a:pt x="744" y="815"/>
                    </a:cubicBezTo>
                    <a:cubicBezTo>
                      <a:pt x="744" y="879"/>
                      <a:pt x="744" y="942"/>
                      <a:pt x="744" y="1007"/>
                    </a:cubicBezTo>
                    <a:close/>
                    <a:moveTo>
                      <a:pt x="550" y="684"/>
                    </a:moveTo>
                    <a:cubicBezTo>
                      <a:pt x="563" y="698"/>
                      <a:pt x="573" y="708"/>
                      <a:pt x="586" y="722"/>
                    </a:cubicBezTo>
                    <a:cubicBezTo>
                      <a:pt x="591" y="716"/>
                      <a:pt x="595" y="709"/>
                      <a:pt x="600" y="704"/>
                    </a:cubicBezTo>
                    <a:cubicBezTo>
                      <a:pt x="614" y="690"/>
                      <a:pt x="621" y="689"/>
                      <a:pt x="638" y="698"/>
                    </a:cubicBezTo>
                    <a:cubicBezTo>
                      <a:pt x="650" y="703"/>
                      <a:pt x="661" y="708"/>
                      <a:pt x="673" y="712"/>
                    </a:cubicBezTo>
                    <a:cubicBezTo>
                      <a:pt x="690" y="718"/>
                      <a:pt x="695" y="724"/>
                      <a:pt x="695" y="743"/>
                    </a:cubicBezTo>
                    <a:cubicBezTo>
                      <a:pt x="695" y="751"/>
                      <a:pt x="695" y="758"/>
                      <a:pt x="695" y="766"/>
                    </a:cubicBezTo>
                    <a:cubicBezTo>
                      <a:pt x="712" y="766"/>
                      <a:pt x="727" y="766"/>
                      <a:pt x="743" y="766"/>
                    </a:cubicBezTo>
                    <a:cubicBezTo>
                      <a:pt x="743" y="758"/>
                      <a:pt x="743" y="751"/>
                      <a:pt x="743" y="744"/>
                    </a:cubicBezTo>
                    <a:cubicBezTo>
                      <a:pt x="743" y="724"/>
                      <a:pt x="747" y="719"/>
                      <a:pt x="766" y="712"/>
                    </a:cubicBezTo>
                    <a:cubicBezTo>
                      <a:pt x="778" y="708"/>
                      <a:pt x="789" y="703"/>
                      <a:pt x="800" y="698"/>
                    </a:cubicBezTo>
                    <a:cubicBezTo>
                      <a:pt x="817" y="690"/>
                      <a:pt x="824" y="690"/>
                      <a:pt x="837" y="704"/>
                    </a:cubicBezTo>
                    <a:cubicBezTo>
                      <a:pt x="843" y="710"/>
                      <a:pt x="846" y="717"/>
                      <a:pt x="851" y="723"/>
                    </a:cubicBezTo>
                    <a:cubicBezTo>
                      <a:pt x="866" y="708"/>
                      <a:pt x="877" y="698"/>
                      <a:pt x="889" y="685"/>
                    </a:cubicBezTo>
                    <a:cubicBezTo>
                      <a:pt x="883" y="679"/>
                      <a:pt x="876" y="674"/>
                      <a:pt x="870" y="668"/>
                    </a:cubicBezTo>
                    <a:cubicBezTo>
                      <a:pt x="859" y="658"/>
                      <a:pt x="858" y="647"/>
                      <a:pt x="865" y="633"/>
                    </a:cubicBezTo>
                    <a:cubicBezTo>
                      <a:pt x="871" y="621"/>
                      <a:pt x="876" y="608"/>
                      <a:pt x="881" y="595"/>
                    </a:cubicBezTo>
                    <a:cubicBezTo>
                      <a:pt x="885" y="582"/>
                      <a:pt x="894" y="575"/>
                      <a:pt x="908" y="575"/>
                    </a:cubicBezTo>
                    <a:cubicBezTo>
                      <a:pt x="916" y="575"/>
                      <a:pt x="925" y="575"/>
                      <a:pt x="934" y="575"/>
                    </a:cubicBezTo>
                    <a:cubicBezTo>
                      <a:pt x="934" y="558"/>
                      <a:pt x="934" y="543"/>
                      <a:pt x="934" y="527"/>
                    </a:cubicBezTo>
                    <a:cubicBezTo>
                      <a:pt x="924" y="527"/>
                      <a:pt x="915" y="527"/>
                      <a:pt x="906" y="527"/>
                    </a:cubicBezTo>
                    <a:cubicBezTo>
                      <a:pt x="893" y="527"/>
                      <a:pt x="886" y="520"/>
                      <a:pt x="881" y="509"/>
                    </a:cubicBezTo>
                    <a:cubicBezTo>
                      <a:pt x="876" y="494"/>
                      <a:pt x="870" y="480"/>
                      <a:pt x="864" y="466"/>
                    </a:cubicBezTo>
                    <a:cubicBezTo>
                      <a:pt x="858" y="455"/>
                      <a:pt x="859" y="444"/>
                      <a:pt x="868" y="436"/>
                    </a:cubicBezTo>
                    <a:cubicBezTo>
                      <a:pt x="875" y="430"/>
                      <a:pt x="883" y="424"/>
                      <a:pt x="889" y="420"/>
                    </a:cubicBezTo>
                    <a:cubicBezTo>
                      <a:pt x="875" y="405"/>
                      <a:pt x="865" y="394"/>
                      <a:pt x="852" y="381"/>
                    </a:cubicBezTo>
                    <a:cubicBezTo>
                      <a:pt x="847" y="387"/>
                      <a:pt x="843" y="393"/>
                      <a:pt x="838" y="398"/>
                    </a:cubicBezTo>
                    <a:cubicBezTo>
                      <a:pt x="824" y="412"/>
                      <a:pt x="817" y="412"/>
                      <a:pt x="800" y="404"/>
                    </a:cubicBezTo>
                    <a:cubicBezTo>
                      <a:pt x="789" y="399"/>
                      <a:pt x="777" y="393"/>
                      <a:pt x="764" y="390"/>
                    </a:cubicBezTo>
                    <a:cubicBezTo>
                      <a:pt x="749" y="385"/>
                      <a:pt x="742" y="376"/>
                      <a:pt x="743" y="360"/>
                    </a:cubicBezTo>
                    <a:cubicBezTo>
                      <a:pt x="743" y="352"/>
                      <a:pt x="743" y="344"/>
                      <a:pt x="743" y="336"/>
                    </a:cubicBezTo>
                    <a:cubicBezTo>
                      <a:pt x="726" y="336"/>
                      <a:pt x="711" y="336"/>
                      <a:pt x="695" y="336"/>
                    </a:cubicBezTo>
                    <a:cubicBezTo>
                      <a:pt x="695" y="344"/>
                      <a:pt x="695" y="352"/>
                      <a:pt x="695" y="359"/>
                    </a:cubicBezTo>
                    <a:cubicBezTo>
                      <a:pt x="695" y="378"/>
                      <a:pt x="690" y="383"/>
                      <a:pt x="673" y="390"/>
                    </a:cubicBezTo>
                    <a:cubicBezTo>
                      <a:pt x="661" y="394"/>
                      <a:pt x="648" y="399"/>
                      <a:pt x="637" y="405"/>
                    </a:cubicBezTo>
                    <a:cubicBezTo>
                      <a:pt x="623" y="412"/>
                      <a:pt x="611" y="411"/>
                      <a:pt x="601" y="399"/>
                    </a:cubicBezTo>
                    <a:cubicBezTo>
                      <a:pt x="596" y="393"/>
                      <a:pt x="591" y="386"/>
                      <a:pt x="587" y="380"/>
                    </a:cubicBezTo>
                    <a:cubicBezTo>
                      <a:pt x="573" y="394"/>
                      <a:pt x="562" y="405"/>
                      <a:pt x="548" y="418"/>
                    </a:cubicBezTo>
                    <a:cubicBezTo>
                      <a:pt x="554" y="423"/>
                      <a:pt x="561" y="427"/>
                      <a:pt x="566" y="432"/>
                    </a:cubicBezTo>
                    <a:cubicBezTo>
                      <a:pt x="580" y="446"/>
                      <a:pt x="580" y="453"/>
                      <a:pt x="572" y="471"/>
                    </a:cubicBezTo>
                    <a:cubicBezTo>
                      <a:pt x="566" y="483"/>
                      <a:pt x="561" y="496"/>
                      <a:pt x="557" y="508"/>
                    </a:cubicBezTo>
                    <a:cubicBezTo>
                      <a:pt x="552" y="520"/>
                      <a:pt x="544" y="527"/>
                      <a:pt x="531" y="527"/>
                    </a:cubicBezTo>
                    <a:cubicBezTo>
                      <a:pt x="522" y="527"/>
                      <a:pt x="513" y="527"/>
                      <a:pt x="504" y="527"/>
                    </a:cubicBezTo>
                    <a:cubicBezTo>
                      <a:pt x="504" y="544"/>
                      <a:pt x="504" y="559"/>
                      <a:pt x="504" y="575"/>
                    </a:cubicBezTo>
                    <a:cubicBezTo>
                      <a:pt x="512" y="575"/>
                      <a:pt x="519" y="575"/>
                      <a:pt x="527" y="575"/>
                    </a:cubicBezTo>
                    <a:cubicBezTo>
                      <a:pt x="546" y="575"/>
                      <a:pt x="552" y="579"/>
                      <a:pt x="558" y="598"/>
                    </a:cubicBezTo>
                    <a:cubicBezTo>
                      <a:pt x="559" y="602"/>
                      <a:pt x="560" y="606"/>
                      <a:pt x="562" y="610"/>
                    </a:cubicBezTo>
                    <a:cubicBezTo>
                      <a:pt x="579" y="638"/>
                      <a:pt x="586" y="665"/>
                      <a:pt x="550" y="684"/>
                    </a:cubicBezTo>
                    <a:close/>
                    <a:moveTo>
                      <a:pt x="551" y="1056"/>
                    </a:moveTo>
                    <a:cubicBezTo>
                      <a:pt x="551" y="1096"/>
                      <a:pt x="551" y="1136"/>
                      <a:pt x="551" y="1175"/>
                    </a:cubicBezTo>
                    <a:cubicBezTo>
                      <a:pt x="551" y="1190"/>
                      <a:pt x="561" y="1199"/>
                      <a:pt x="577" y="1199"/>
                    </a:cubicBezTo>
                    <a:cubicBezTo>
                      <a:pt x="672" y="1199"/>
                      <a:pt x="766" y="1199"/>
                      <a:pt x="861" y="1199"/>
                    </a:cubicBezTo>
                    <a:cubicBezTo>
                      <a:pt x="878" y="1199"/>
                      <a:pt x="887" y="1189"/>
                      <a:pt x="887" y="1172"/>
                    </a:cubicBezTo>
                    <a:cubicBezTo>
                      <a:pt x="887" y="1157"/>
                      <a:pt x="887" y="1142"/>
                      <a:pt x="887" y="1127"/>
                    </a:cubicBezTo>
                    <a:cubicBezTo>
                      <a:pt x="887" y="1103"/>
                      <a:pt x="887" y="1080"/>
                      <a:pt x="887" y="1056"/>
                    </a:cubicBezTo>
                    <a:cubicBezTo>
                      <a:pt x="774" y="1056"/>
                      <a:pt x="664" y="1056"/>
                      <a:pt x="551" y="1056"/>
                    </a:cubicBezTo>
                    <a:close/>
                    <a:moveTo>
                      <a:pt x="815" y="1248"/>
                    </a:moveTo>
                    <a:cubicBezTo>
                      <a:pt x="750" y="1248"/>
                      <a:pt x="687" y="1248"/>
                      <a:pt x="624" y="1248"/>
                    </a:cubicBezTo>
                    <a:cubicBezTo>
                      <a:pt x="624" y="1296"/>
                      <a:pt x="624" y="1343"/>
                      <a:pt x="624" y="1390"/>
                    </a:cubicBezTo>
                    <a:cubicBezTo>
                      <a:pt x="688" y="1390"/>
                      <a:pt x="751" y="1390"/>
                      <a:pt x="814" y="1390"/>
                    </a:cubicBezTo>
                    <a:cubicBezTo>
                      <a:pt x="815" y="1387"/>
                      <a:pt x="815" y="1385"/>
                      <a:pt x="815" y="1382"/>
                    </a:cubicBezTo>
                    <a:cubicBezTo>
                      <a:pt x="815" y="1338"/>
                      <a:pt x="815" y="1294"/>
                      <a:pt x="815" y="12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5">
                <a:extLst>
                  <a:ext uri="{FF2B5EF4-FFF2-40B4-BE49-F238E27FC236}">
                    <a16:creationId xmlns:a16="http://schemas.microsoft.com/office/drawing/2014/main" id="{A9D554B3-7D6E-2558-367F-5AB7A39D27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48050" y="2943225"/>
                <a:ext cx="73025" cy="71438"/>
              </a:xfrm>
              <a:custGeom>
                <a:avLst/>
                <a:gdLst>
                  <a:gd name="T0" fmla="*/ 241 w 242"/>
                  <a:gd name="T1" fmla="*/ 122 h 242"/>
                  <a:gd name="T2" fmla="*/ 119 w 242"/>
                  <a:gd name="T3" fmla="*/ 241 h 242"/>
                  <a:gd name="T4" fmla="*/ 1 w 242"/>
                  <a:gd name="T5" fmla="*/ 119 h 242"/>
                  <a:gd name="T6" fmla="*/ 123 w 242"/>
                  <a:gd name="T7" fmla="*/ 1 h 242"/>
                  <a:gd name="T8" fmla="*/ 241 w 242"/>
                  <a:gd name="T9" fmla="*/ 122 h 242"/>
                  <a:gd name="T10" fmla="*/ 193 w 242"/>
                  <a:gd name="T11" fmla="*/ 121 h 242"/>
                  <a:gd name="T12" fmla="*/ 122 w 242"/>
                  <a:gd name="T13" fmla="*/ 49 h 242"/>
                  <a:gd name="T14" fmla="*/ 49 w 242"/>
                  <a:gd name="T15" fmla="*/ 121 h 242"/>
                  <a:gd name="T16" fmla="*/ 120 w 242"/>
                  <a:gd name="T17" fmla="*/ 193 h 242"/>
                  <a:gd name="T18" fmla="*/ 193 w 242"/>
                  <a:gd name="T19" fmla="*/ 121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242">
                    <a:moveTo>
                      <a:pt x="241" y="122"/>
                    </a:moveTo>
                    <a:cubicBezTo>
                      <a:pt x="240" y="188"/>
                      <a:pt x="186" y="242"/>
                      <a:pt x="119" y="241"/>
                    </a:cubicBezTo>
                    <a:cubicBezTo>
                      <a:pt x="53" y="240"/>
                      <a:pt x="0" y="186"/>
                      <a:pt x="1" y="119"/>
                    </a:cubicBezTo>
                    <a:cubicBezTo>
                      <a:pt x="2" y="53"/>
                      <a:pt x="57" y="0"/>
                      <a:pt x="123" y="1"/>
                    </a:cubicBezTo>
                    <a:cubicBezTo>
                      <a:pt x="189" y="2"/>
                      <a:pt x="242" y="57"/>
                      <a:pt x="241" y="122"/>
                    </a:cubicBezTo>
                    <a:close/>
                    <a:moveTo>
                      <a:pt x="193" y="121"/>
                    </a:moveTo>
                    <a:cubicBezTo>
                      <a:pt x="193" y="82"/>
                      <a:pt x="161" y="49"/>
                      <a:pt x="122" y="49"/>
                    </a:cubicBezTo>
                    <a:cubicBezTo>
                      <a:pt x="82" y="49"/>
                      <a:pt x="49" y="81"/>
                      <a:pt x="49" y="121"/>
                    </a:cubicBezTo>
                    <a:cubicBezTo>
                      <a:pt x="49" y="160"/>
                      <a:pt x="81" y="193"/>
                      <a:pt x="120" y="193"/>
                    </a:cubicBezTo>
                    <a:cubicBezTo>
                      <a:pt x="160" y="193"/>
                      <a:pt x="193" y="161"/>
                      <a:pt x="193" y="1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874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5" grpId="0"/>
      <p:bldP spid="4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230771-EE64-91EA-50C4-DE52A0BD94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D766F65-4CDA-D2D8-AAEA-2DD81618330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4" r="6464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D1932FA-113A-1727-5680-3DB731FF0DE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8" r="7338"/>
          <a:stretch>
            <a:fillRect/>
          </a:stretch>
        </p:blipFill>
        <p:spPr/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4C13FEF-B61E-072D-FBA9-9524AC4A923D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41FB3A0-71A3-A772-9B9D-21FC3CDD40BA}"/>
              </a:ext>
            </a:extLst>
          </p:cNvPr>
          <p:cNvSpPr/>
          <p:nvPr/>
        </p:nvSpPr>
        <p:spPr>
          <a:xfrm>
            <a:off x="613177" y="4192775"/>
            <a:ext cx="4950420" cy="536043"/>
          </a:xfrm>
          <a:prstGeom prst="roundRect">
            <a:avLst>
              <a:gd name="adj" fmla="val 0"/>
            </a:avLst>
          </a:prstGeom>
          <a:solidFill>
            <a:srgbClr val="2567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بنویسید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7E19F8-F797-A38F-422E-CCF1BC2266ED}"/>
              </a:ext>
            </a:extLst>
          </p:cNvPr>
          <p:cNvSpPr txBox="1"/>
          <p:nvPr/>
        </p:nvSpPr>
        <p:spPr>
          <a:xfrm>
            <a:off x="613177" y="4758063"/>
            <a:ext cx="4950420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800" dirty="0">
                <a:solidFill>
                  <a:srgbClr val="2724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2724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fa-IR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AA9F8B6-04D5-6931-DDE0-7C153F7441DA}"/>
              </a:ext>
            </a:extLst>
          </p:cNvPr>
          <p:cNvSpPr/>
          <p:nvPr/>
        </p:nvSpPr>
        <p:spPr>
          <a:xfrm>
            <a:off x="6693570" y="5695424"/>
            <a:ext cx="4950420" cy="536043"/>
          </a:xfrm>
          <a:prstGeom prst="roundRect">
            <a:avLst>
              <a:gd name="adj" fmla="val 0"/>
            </a:avLst>
          </a:prstGeom>
          <a:solidFill>
            <a:srgbClr val="2567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بنویسید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300E6-7DAB-F394-90C3-B80D3048D2F9}"/>
              </a:ext>
            </a:extLst>
          </p:cNvPr>
          <p:cNvSpPr txBox="1"/>
          <p:nvPr/>
        </p:nvSpPr>
        <p:spPr>
          <a:xfrm>
            <a:off x="6536457" y="1279940"/>
            <a:ext cx="4950420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800" dirty="0">
                <a:solidFill>
                  <a:srgbClr val="2724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2724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93655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AE925B-CCC8-F7D4-53B7-F2CB6D83B9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51387F1-30FB-79C7-C516-DC50147DCDE1}"/>
              </a:ext>
            </a:extLst>
          </p:cNvPr>
          <p:cNvSpPr/>
          <p:nvPr/>
        </p:nvSpPr>
        <p:spPr>
          <a:xfrm>
            <a:off x="929412" y="1279651"/>
            <a:ext cx="4944457" cy="2660649"/>
          </a:xfrm>
          <a:prstGeom prst="roundRect">
            <a:avLst>
              <a:gd name="adj" fmla="val 9412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87A53BD-D13A-DBBA-0095-BEC7DFD240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1585160"/>
              </p:ext>
            </p:extLst>
          </p:nvPr>
        </p:nvGraphicFramePr>
        <p:xfrm>
          <a:off x="1211136" y="1491582"/>
          <a:ext cx="4381009" cy="2236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85AB03C-0A6B-BA31-4140-55E4BDE03E3D}"/>
              </a:ext>
            </a:extLst>
          </p:cNvPr>
          <p:cNvSpPr/>
          <p:nvPr/>
        </p:nvSpPr>
        <p:spPr>
          <a:xfrm>
            <a:off x="6484259" y="1279651"/>
            <a:ext cx="4944457" cy="2660649"/>
          </a:xfrm>
          <a:prstGeom prst="roundRect">
            <a:avLst>
              <a:gd name="adj" fmla="val 7120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293A36F1-3CFF-E208-47C0-C0203FC93D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4823666"/>
              </p:ext>
            </p:extLst>
          </p:nvPr>
        </p:nvGraphicFramePr>
        <p:xfrm>
          <a:off x="6765983" y="1491582"/>
          <a:ext cx="4381009" cy="2236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27D8B85-C692-4330-03A3-850835704ED2}"/>
              </a:ext>
            </a:extLst>
          </p:cNvPr>
          <p:cNvSpPr txBox="1"/>
          <p:nvPr/>
        </p:nvSpPr>
        <p:spPr>
          <a:xfrm>
            <a:off x="802243" y="4262165"/>
            <a:ext cx="19003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gradFill>
                  <a:gsLst>
                    <a:gs pos="100000">
                      <a:schemeClr val="accent3"/>
                    </a:gs>
                    <a:gs pos="60000">
                      <a:schemeClr val="accent2"/>
                    </a:gs>
                    <a:gs pos="5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lt"/>
                <a:cs typeface="Sora ExtraBold" pitchFamily="2" charset="0"/>
              </a:defRPr>
            </a:lvl1pPr>
          </a:lstStyle>
          <a:p>
            <a:r>
              <a:rPr lang="fa-IR" sz="4400" dirty="0">
                <a:solidFill>
                  <a:srgbClr val="18355A"/>
                </a:solidFill>
                <a:cs typeface="B Titr" panose="00000700000000000000" pitchFamily="2" charset="-78"/>
              </a:rPr>
              <a:t>32%</a:t>
            </a:r>
            <a:endParaRPr lang="en-US" sz="4400" dirty="0">
              <a:solidFill>
                <a:srgbClr val="18355A"/>
              </a:solidFill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51C601-7561-4BBF-03DD-886288AB3FB1}"/>
              </a:ext>
            </a:extLst>
          </p:cNvPr>
          <p:cNvSpPr txBox="1"/>
          <p:nvPr/>
        </p:nvSpPr>
        <p:spPr>
          <a:xfrm>
            <a:off x="6361106" y="4262165"/>
            <a:ext cx="19003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gradFill>
                  <a:gsLst>
                    <a:gs pos="100000">
                      <a:schemeClr val="accent3"/>
                    </a:gs>
                    <a:gs pos="60000">
                      <a:schemeClr val="accent2"/>
                    </a:gs>
                    <a:gs pos="5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lt"/>
                <a:cs typeface="Sora ExtraBold" pitchFamily="2" charset="0"/>
              </a:defRPr>
            </a:lvl1pPr>
          </a:lstStyle>
          <a:p>
            <a:r>
              <a:rPr lang="fa-IR" sz="4400" dirty="0">
                <a:solidFill>
                  <a:srgbClr val="18355A"/>
                </a:solidFill>
                <a:cs typeface="B Titr" panose="00000700000000000000" pitchFamily="2" charset="-78"/>
              </a:rPr>
              <a:t>85%</a:t>
            </a:r>
            <a:endParaRPr lang="en-US" sz="4400" dirty="0">
              <a:solidFill>
                <a:srgbClr val="18355A"/>
              </a:solidFill>
              <a:cs typeface="B Titr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18AEB2-3D7B-7D6B-2D9A-84D70B2207C5}"/>
              </a:ext>
            </a:extLst>
          </p:cNvPr>
          <p:cNvSpPr txBox="1"/>
          <p:nvPr/>
        </p:nvSpPr>
        <p:spPr>
          <a:xfrm>
            <a:off x="7777018" y="3940299"/>
            <a:ext cx="3651698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15CA54-63D1-FEEF-C1F6-AC7977C3EA31}"/>
              </a:ext>
            </a:extLst>
          </p:cNvPr>
          <p:cNvSpPr txBox="1"/>
          <p:nvPr/>
        </p:nvSpPr>
        <p:spPr>
          <a:xfrm>
            <a:off x="2001452" y="3940298"/>
            <a:ext cx="3651698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122277C-157F-C7EA-2164-DA6433DCFE8E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79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4" grpId="0">
        <p:bldAsOne/>
      </p:bldGraphic>
      <p:bldP spid="5" grpId="0" animBg="1"/>
      <p:bldGraphic spid="6" grpId="0">
        <p:bldAsOne/>
      </p:bldGraphic>
      <p:bldP spid="7" grpId="0"/>
      <p:bldP spid="8" grpId="0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075D60B-6397-3861-F3B8-D1C4C49E267C}"/>
              </a:ext>
            </a:extLst>
          </p:cNvPr>
          <p:cNvSpPr/>
          <p:nvPr/>
        </p:nvSpPr>
        <p:spPr>
          <a:xfrm>
            <a:off x="7729111" y="2077498"/>
            <a:ext cx="2717649" cy="2703003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فصل </a:t>
            </a:r>
          </a:p>
          <a:p>
            <a:pPr lvl="0" algn="ctr" rtl="1">
              <a:spcAft>
                <a:spcPts val="600"/>
              </a:spcAft>
              <a:defRPr/>
            </a:pPr>
            <a:r>
              <a:rPr lang="fa-IR" sz="4800" b="1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ششم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011780-8ECC-8276-A5F2-3A926E084B49}"/>
              </a:ext>
            </a:extLst>
          </p:cNvPr>
          <p:cNvSpPr txBox="1"/>
          <p:nvPr/>
        </p:nvSpPr>
        <p:spPr>
          <a:xfrm>
            <a:off x="392038" y="2239980"/>
            <a:ext cx="6089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</a:t>
            </a:r>
            <a:r>
              <a:rPr lang="fa-IR" sz="48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8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46632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B69FA6-0D9A-7B1E-6159-467ACEA0EB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B4DBAA-F777-0AE1-4E90-8E3FAC09C783}"/>
              </a:ext>
            </a:extLst>
          </p:cNvPr>
          <p:cNvSpPr txBox="1"/>
          <p:nvPr/>
        </p:nvSpPr>
        <p:spPr>
          <a:xfrm>
            <a:off x="6452180" y="1022508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A9FBFC-87B9-C786-1023-D2E215BCFC87}"/>
              </a:ext>
            </a:extLst>
          </p:cNvPr>
          <p:cNvSpPr txBox="1"/>
          <p:nvPr/>
        </p:nvSpPr>
        <p:spPr>
          <a:xfrm>
            <a:off x="734982" y="1022507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CE8C07C-602D-1B4F-2C88-EBBA32D3F7D9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8642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AB5EF2-4458-93E7-0B89-F5C03A6ACB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38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E9747A0-5A33-1B3E-13C1-2B61647B09B3}"/>
              </a:ext>
            </a:extLst>
          </p:cNvPr>
          <p:cNvGrpSpPr/>
          <p:nvPr/>
        </p:nvGrpSpPr>
        <p:grpSpPr>
          <a:xfrm>
            <a:off x="6715943" y="4137405"/>
            <a:ext cx="4677673" cy="1934034"/>
            <a:chOff x="4846504" y="4045345"/>
            <a:chExt cx="3671672" cy="1518092"/>
          </a:xfrm>
          <a:solidFill>
            <a:srgbClr val="D9D9D9"/>
          </a:solidFill>
        </p:grpSpPr>
        <p:sp>
          <p:nvSpPr>
            <p:cNvPr id="4" name="Google Shape;1076;p37">
              <a:extLst>
                <a:ext uri="{FF2B5EF4-FFF2-40B4-BE49-F238E27FC236}">
                  <a16:creationId xmlns:a16="http://schemas.microsoft.com/office/drawing/2014/main" id="{D98ECE2E-EFE4-2DEB-1DC8-DADD4BF05199}"/>
                </a:ext>
              </a:extLst>
            </p:cNvPr>
            <p:cNvSpPr/>
            <p:nvPr/>
          </p:nvSpPr>
          <p:spPr>
            <a:xfrm rot="5400000">
              <a:off x="5923294" y="2968555"/>
              <a:ext cx="1518092" cy="3671672"/>
            </a:xfrm>
            <a:custGeom>
              <a:avLst/>
              <a:gdLst/>
              <a:ahLst/>
              <a:cxnLst/>
              <a:rect l="l" t="t" r="r" b="b"/>
              <a:pathLst>
                <a:path w="58818" h="89750" extrusionOk="0">
                  <a:moveTo>
                    <a:pt x="0" y="1"/>
                  </a:moveTo>
                  <a:lnTo>
                    <a:pt x="0" y="89750"/>
                  </a:lnTo>
                  <a:lnTo>
                    <a:pt x="50900" y="89750"/>
                  </a:lnTo>
                  <a:lnTo>
                    <a:pt x="50900" y="63461"/>
                  </a:lnTo>
                  <a:cubicBezTo>
                    <a:pt x="50900" y="58853"/>
                    <a:pt x="52316" y="54364"/>
                    <a:pt x="54995" y="50614"/>
                  </a:cubicBezTo>
                  <a:lnTo>
                    <a:pt x="57912" y="46506"/>
                  </a:lnTo>
                  <a:cubicBezTo>
                    <a:pt x="58817" y="45602"/>
                    <a:pt x="58817" y="44137"/>
                    <a:pt x="57912" y="43232"/>
                  </a:cubicBezTo>
                  <a:lnTo>
                    <a:pt x="54995" y="39136"/>
                  </a:lnTo>
                  <a:cubicBezTo>
                    <a:pt x="52316" y="35386"/>
                    <a:pt x="50900" y="30897"/>
                    <a:pt x="50900" y="26290"/>
                  </a:cubicBezTo>
                  <a:lnTo>
                    <a:pt x="509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5" name="Google Shape;1077;p37">
              <a:extLst>
                <a:ext uri="{FF2B5EF4-FFF2-40B4-BE49-F238E27FC236}">
                  <a16:creationId xmlns:a16="http://schemas.microsoft.com/office/drawing/2014/main" id="{4A0B05E9-9BD3-6759-6B9F-01563FA0712B}"/>
                </a:ext>
              </a:extLst>
            </p:cNvPr>
            <p:cNvSpPr txBox="1"/>
            <p:nvPr/>
          </p:nvSpPr>
          <p:spPr>
            <a:xfrm>
              <a:off x="5199238" y="4731000"/>
              <a:ext cx="2952756" cy="452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fa-IR" sz="1600" dirty="0">
                <a:solidFill>
                  <a:schemeClr val="bg1"/>
                </a:solidFill>
              </a:endParaRPr>
            </a:p>
          </p:txBody>
        </p:sp>
        <p:sp>
          <p:nvSpPr>
            <p:cNvPr id="6" name="Google Shape;1078;p37">
              <a:extLst>
                <a:ext uri="{FF2B5EF4-FFF2-40B4-BE49-F238E27FC236}">
                  <a16:creationId xmlns:a16="http://schemas.microsoft.com/office/drawing/2014/main" id="{56DD5018-87D9-DCE7-B6BA-CB8D9DD49019}"/>
                </a:ext>
              </a:extLst>
            </p:cNvPr>
            <p:cNvSpPr txBox="1"/>
            <p:nvPr/>
          </p:nvSpPr>
          <p:spPr>
            <a:xfrm>
              <a:off x="5566549" y="4250882"/>
              <a:ext cx="2257200" cy="452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buClr>
                  <a:schemeClr val="dk1"/>
                </a:buClr>
                <a:buSzPts val="1100"/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 ارائه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C40238E-2C8C-A2EE-F1ED-62B7C6A2D3AE}"/>
              </a:ext>
            </a:extLst>
          </p:cNvPr>
          <p:cNvGrpSpPr/>
          <p:nvPr/>
        </p:nvGrpSpPr>
        <p:grpSpPr>
          <a:xfrm>
            <a:off x="6715944" y="2510738"/>
            <a:ext cx="4677673" cy="1931668"/>
            <a:chOff x="4846505" y="2743288"/>
            <a:chExt cx="3671672" cy="1516235"/>
          </a:xfrm>
          <a:solidFill>
            <a:srgbClr val="2567B2"/>
          </a:solidFill>
        </p:grpSpPr>
        <p:sp>
          <p:nvSpPr>
            <p:cNvPr id="8" name="Google Shape;1081;p37">
              <a:extLst>
                <a:ext uri="{FF2B5EF4-FFF2-40B4-BE49-F238E27FC236}">
                  <a16:creationId xmlns:a16="http://schemas.microsoft.com/office/drawing/2014/main" id="{CF382204-D69F-98CC-3D8B-7FFEF2A430D8}"/>
                </a:ext>
              </a:extLst>
            </p:cNvPr>
            <p:cNvSpPr/>
            <p:nvPr/>
          </p:nvSpPr>
          <p:spPr>
            <a:xfrm rot="5400000">
              <a:off x="5924223" y="1665570"/>
              <a:ext cx="1516235" cy="3671672"/>
            </a:xfrm>
            <a:custGeom>
              <a:avLst/>
              <a:gdLst/>
              <a:ahLst/>
              <a:cxnLst/>
              <a:rect l="l" t="t" r="r" b="b"/>
              <a:pathLst>
                <a:path w="58746" h="89750" extrusionOk="0">
                  <a:moveTo>
                    <a:pt x="0" y="1"/>
                  </a:moveTo>
                  <a:lnTo>
                    <a:pt x="0" y="89750"/>
                  </a:lnTo>
                  <a:lnTo>
                    <a:pt x="50756" y="89750"/>
                  </a:lnTo>
                  <a:lnTo>
                    <a:pt x="50756" y="63461"/>
                  </a:lnTo>
                  <a:cubicBezTo>
                    <a:pt x="50756" y="58853"/>
                    <a:pt x="52221" y="54364"/>
                    <a:pt x="54888" y="50614"/>
                  </a:cubicBezTo>
                  <a:lnTo>
                    <a:pt x="57829" y="46506"/>
                  </a:lnTo>
                  <a:cubicBezTo>
                    <a:pt x="58734" y="45602"/>
                    <a:pt x="58746" y="44137"/>
                    <a:pt x="57841" y="43232"/>
                  </a:cubicBezTo>
                  <a:lnTo>
                    <a:pt x="54888" y="39136"/>
                  </a:lnTo>
                  <a:cubicBezTo>
                    <a:pt x="52221" y="35386"/>
                    <a:pt x="50756" y="30897"/>
                    <a:pt x="50756" y="26290"/>
                  </a:cubicBezTo>
                  <a:lnTo>
                    <a:pt x="5075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9" name="Google Shape;1082;p37">
              <a:extLst>
                <a:ext uri="{FF2B5EF4-FFF2-40B4-BE49-F238E27FC236}">
                  <a16:creationId xmlns:a16="http://schemas.microsoft.com/office/drawing/2014/main" id="{AEF2395D-826E-60CF-1398-4274E5FD3D15}"/>
                </a:ext>
              </a:extLst>
            </p:cNvPr>
            <p:cNvSpPr txBox="1"/>
            <p:nvPr/>
          </p:nvSpPr>
          <p:spPr>
            <a:xfrm>
              <a:off x="5199238" y="3423579"/>
              <a:ext cx="2952756" cy="452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buClr>
                  <a:schemeClr val="dk1"/>
                </a:buClr>
                <a:buSzPts val="1100"/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توضیحات دلخواه خود را در این قسمت وارد کنید</a:t>
              </a:r>
            </a:p>
          </p:txBody>
        </p:sp>
        <p:sp>
          <p:nvSpPr>
            <p:cNvPr id="10" name="Google Shape;1083;p37">
              <a:extLst>
                <a:ext uri="{FF2B5EF4-FFF2-40B4-BE49-F238E27FC236}">
                  <a16:creationId xmlns:a16="http://schemas.microsoft.com/office/drawing/2014/main" id="{0F3C7FF4-A583-B295-2F57-81C70A90DF58}"/>
                </a:ext>
              </a:extLst>
            </p:cNvPr>
            <p:cNvSpPr txBox="1"/>
            <p:nvPr/>
          </p:nvSpPr>
          <p:spPr>
            <a:xfrm>
              <a:off x="5566549" y="2943460"/>
              <a:ext cx="2257200" cy="452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buClr>
                  <a:schemeClr val="dk1"/>
                </a:buClr>
                <a:buSzPts val="1100"/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 ارائه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EE779C9-8F8A-1DF6-8AE4-ED4B7BE590E6}"/>
              </a:ext>
            </a:extLst>
          </p:cNvPr>
          <p:cNvGrpSpPr/>
          <p:nvPr/>
        </p:nvGrpSpPr>
        <p:grpSpPr>
          <a:xfrm>
            <a:off x="6715945" y="894083"/>
            <a:ext cx="4677672" cy="1931306"/>
            <a:chOff x="4846505" y="1441515"/>
            <a:chExt cx="3671672" cy="1515951"/>
          </a:xfrm>
          <a:solidFill>
            <a:srgbClr val="18355A"/>
          </a:solidFill>
        </p:grpSpPr>
        <p:sp>
          <p:nvSpPr>
            <p:cNvPr id="12" name="Google Shape;1095;p37">
              <a:extLst>
                <a:ext uri="{FF2B5EF4-FFF2-40B4-BE49-F238E27FC236}">
                  <a16:creationId xmlns:a16="http://schemas.microsoft.com/office/drawing/2014/main" id="{CCF92BFA-F5B9-D65F-9F70-D037AF5D4790}"/>
                </a:ext>
              </a:extLst>
            </p:cNvPr>
            <p:cNvSpPr/>
            <p:nvPr/>
          </p:nvSpPr>
          <p:spPr>
            <a:xfrm rot="5400000">
              <a:off x="5924365" y="363655"/>
              <a:ext cx="1515951" cy="3671672"/>
            </a:xfrm>
            <a:custGeom>
              <a:avLst/>
              <a:gdLst/>
              <a:ahLst/>
              <a:cxnLst/>
              <a:rect l="l" t="t" r="r" b="b"/>
              <a:pathLst>
                <a:path w="58735" h="89750" extrusionOk="0">
                  <a:moveTo>
                    <a:pt x="1" y="1"/>
                  </a:moveTo>
                  <a:lnTo>
                    <a:pt x="1" y="89750"/>
                  </a:lnTo>
                  <a:lnTo>
                    <a:pt x="50745" y="89750"/>
                  </a:lnTo>
                  <a:lnTo>
                    <a:pt x="50745" y="63461"/>
                  </a:lnTo>
                  <a:cubicBezTo>
                    <a:pt x="50745" y="58853"/>
                    <a:pt x="52210" y="54364"/>
                    <a:pt x="54877" y="50614"/>
                  </a:cubicBezTo>
                  <a:lnTo>
                    <a:pt x="57817" y="46506"/>
                  </a:lnTo>
                  <a:cubicBezTo>
                    <a:pt x="58722" y="45602"/>
                    <a:pt x="58734" y="44137"/>
                    <a:pt x="57829" y="43232"/>
                  </a:cubicBezTo>
                  <a:lnTo>
                    <a:pt x="54877" y="39136"/>
                  </a:lnTo>
                  <a:cubicBezTo>
                    <a:pt x="52210" y="35386"/>
                    <a:pt x="50745" y="30897"/>
                    <a:pt x="50745" y="26290"/>
                  </a:cubicBezTo>
                  <a:lnTo>
                    <a:pt x="507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13" name="Google Shape;1096;p37">
              <a:extLst>
                <a:ext uri="{FF2B5EF4-FFF2-40B4-BE49-F238E27FC236}">
                  <a16:creationId xmlns:a16="http://schemas.microsoft.com/office/drawing/2014/main" id="{C19260BE-A522-A741-7E37-17820C6A6976}"/>
                </a:ext>
              </a:extLst>
            </p:cNvPr>
            <p:cNvSpPr txBox="1"/>
            <p:nvPr/>
          </p:nvSpPr>
          <p:spPr>
            <a:xfrm>
              <a:off x="5199238" y="2121807"/>
              <a:ext cx="2952756" cy="452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fa-IR" sz="1600" dirty="0">
                <a:solidFill>
                  <a:schemeClr val="bg1"/>
                </a:solidFill>
              </a:endParaRPr>
            </a:p>
          </p:txBody>
        </p:sp>
        <p:sp>
          <p:nvSpPr>
            <p:cNvPr id="14" name="Google Shape;1097;p37">
              <a:extLst>
                <a:ext uri="{FF2B5EF4-FFF2-40B4-BE49-F238E27FC236}">
                  <a16:creationId xmlns:a16="http://schemas.microsoft.com/office/drawing/2014/main" id="{D245E058-45E3-206D-29E5-3B3DCF74E67F}"/>
                </a:ext>
              </a:extLst>
            </p:cNvPr>
            <p:cNvSpPr txBox="1"/>
            <p:nvPr/>
          </p:nvSpPr>
          <p:spPr>
            <a:xfrm>
              <a:off x="5566549" y="1641688"/>
              <a:ext cx="2257200" cy="452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buClr>
                  <a:schemeClr val="dk1"/>
                </a:buClr>
                <a:buSzPts val="1100"/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 ارائه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9202560-DC01-3063-74DD-DADA3532C105}"/>
              </a:ext>
            </a:extLst>
          </p:cNvPr>
          <p:cNvGrpSpPr/>
          <p:nvPr/>
        </p:nvGrpSpPr>
        <p:grpSpPr>
          <a:xfrm>
            <a:off x="1040212" y="4137403"/>
            <a:ext cx="4677673" cy="1934034"/>
            <a:chOff x="4846504" y="4045345"/>
            <a:chExt cx="3671672" cy="1518092"/>
          </a:xfrm>
          <a:solidFill>
            <a:srgbClr val="D9D9D9"/>
          </a:solidFill>
        </p:grpSpPr>
        <p:sp>
          <p:nvSpPr>
            <p:cNvPr id="16" name="Google Shape;1076;p37">
              <a:extLst>
                <a:ext uri="{FF2B5EF4-FFF2-40B4-BE49-F238E27FC236}">
                  <a16:creationId xmlns:a16="http://schemas.microsoft.com/office/drawing/2014/main" id="{A954C091-A707-428F-D3B5-8BCEBE9D8F75}"/>
                </a:ext>
              </a:extLst>
            </p:cNvPr>
            <p:cNvSpPr/>
            <p:nvPr/>
          </p:nvSpPr>
          <p:spPr>
            <a:xfrm rot="5400000">
              <a:off x="5923294" y="2968555"/>
              <a:ext cx="1518092" cy="3671672"/>
            </a:xfrm>
            <a:custGeom>
              <a:avLst/>
              <a:gdLst/>
              <a:ahLst/>
              <a:cxnLst/>
              <a:rect l="l" t="t" r="r" b="b"/>
              <a:pathLst>
                <a:path w="58818" h="89750" extrusionOk="0">
                  <a:moveTo>
                    <a:pt x="0" y="1"/>
                  </a:moveTo>
                  <a:lnTo>
                    <a:pt x="0" y="89750"/>
                  </a:lnTo>
                  <a:lnTo>
                    <a:pt x="50900" y="89750"/>
                  </a:lnTo>
                  <a:lnTo>
                    <a:pt x="50900" y="63461"/>
                  </a:lnTo>
                  <a:cubicBezTo>
                    <a:pt x="50900" y="58853"/>
                    <a:pt x="52316" y="54364"/>
                    <a:pt x="54995" y="50614"/>
                  </a:cubicBezTo>
                  <a:lnTo>
                    <a:pt x="57912" y="46506"/>
                  </a:lnTo>
                  <a:cubicBezTo>
                    <a:pt x="58817" y="45602"/>
                    <a:pt x="58817" y="44137"/>
                    <a:pt x="57912" y="43232"/>
                  </a:cubicBezTo>
                  <a:lnTo>
                    <a:pt x="54995" y="39136"/>
                  </a:lnTo>
                  <a:cubicBezTo>
                    <a:pt x="52316" y="35386"/>
                    <a:pt x="50900" y="30897"/>
                    <a:pt x="50900" y="26290"/>
                  </a:cubicBezTo>
                  <a:lnTo>
                    <a:pt x="509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17" name="Google Shape;1077;p37">
              <a:extLst>
                <a:ext uri="{FF2B5EF4-FFF2-40B4-BE49-F238E27FC236}">
                  <a16:creationId xmlns:a16="http://schemas.microsoft.com/office/drawing/2014/main" id="{B8528F46-750C-C9A7-E680-2623F1C8874E}"/>
                </a:ext>
              </a:extLst>
            </p:cNvPr>
            <p:cNvSpPr txBox="1"/>
            <p:nvPr/>
          </p:nvSpPr>
          <p:spPr>
            <a:xfrm>
              <a:off x="5199238" y="4731000"/>
              <a:ext cx="2952756" cy="452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fa-IR" sz="1600" dirty="0">
                <a:solidFill>
                  <a:schemeClr val="bg1"/>
                </a:solidFill>
              </a:endParaRPr>
            </a:p>
          </p:txBody>
        </p:sp>
        <p:sp>
          <p:nvSpPr>
            <p:cNvPr id="18" name="Google Shape;1078;p37">
              <a:extLst>
                <a:ext uri="{FF2B5EF4-FFF2-40B4-BE49-F238E27FC236}">
                  <a16:creationId xmlns:a16="http://schemas.microsoft.com/office/drawing/2014/main" id="{319F803B-A400-911C-E61D-B464FFBFAA05}"/>
                </a:ext>
              </a:extLst>
            </p:cNvPr>
            <p:cNvSpPr txBox="1"/>
            <p:nvPr/>
          </p:nvSpPr>
          <p:spPr>
            <a:xfrm>
              <a:off x="5566549" y="4250882"/>
              <a:ext cx="2257200" cy="452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buClr>
                  <a:schemeClr val="dk1"/>
                </a:buClr>
                <a:buSzPts val="1100"/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 ارائه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93940F6-2CBA-0B86-C499-C006417BE0F0}"/>
              </a:ext>
            </a:extLst>
          </p:cNvPr>
          <p:cNvGrpSpPr/>
          <p:nvPr/>
        </p:nvGrpSpPr>
        <p:grpSpPr>
          <a:xfrm>
            <a:off x="1040213" y="2510736"/>
            <a:ext cx="4677673" cy="1931668"/>
            <a:chOff x="4846505" y="2743288"/>
            <a:chExt cx="3671672" cy="1516235"/>
          </a:xfrm>
          <a:solidFill>
            <a:srgbClr val="2567B2"/>
          </a:solidFill>
        </p:grpSpPr>
        <p:sp>
          <p:nvSpPr>
            <p:cNvPr id="20" name="Google Shape;1081;p37">
              <a:extLst>
                <a:ext uri="{FF2B5EF4-FFF2-40B4-BE49-F238E27FC236}">
                  <a16:creationId xmlns:a16="http://schemas.microsoft.com/office/drawing/2014/main" id="{D1155F05-84CF-A99E-F7B3-051C082E9F3C}"/>
                </a:ext>
              </a:extLst>
            </p:cNvPr>
            <p:cNvSpPr/>
            <p:nvPr/>
          </p:nvSpPr>
          <p:spPr>
            <a:xfrm rot="5400000">
              <a:off x="5924223" y="1665570"/>
              <a:ext cx="1516235" cy="3671672"/>
            </a:xfrm>
            <a:custGeom>
              <a:avLst/>
              <a:gdLst/>
              <a:ahLst/>
              <a:cxnLst/>
              <a:rect l="l" t="t" r="r" b="b"/>
              <a:pathLst>
                <a:path w="58746" h="89750" extrusionOk="0">
                  <a:moveTo>
                    <a:pt x="0" y="1"/>
                  </a:moveTo>
                  <a:lnTo>
                    <a:pt x="0" y="89750"/>
                  </a:lnTo>
                  <a:lnTo>
                    <a:pt x="50756" y="89750"/>
                  </a:lnTo>
                  <a:lnTo>
                    <a:pt x="50756" y="63461"/>
                  </a:lnTo>
                  <a:cubicBezTo>
                    <a:pt x="50756" y="58853"/>
                    <a:pt x="52221" y="54364"/>
                    <a:pt x="54888" y="50614"/>
                  </a:cubicBezTo>
                  <a:lnTo>
                    <a:pt x="57829" y="46506"/>
                  </a:lnTo>
                  <a:cubicBezTo>
                    <a:pt x="58734" y="45602"/>
                    <a:pt x="58746" y="44137"/>
                    <a:pt x="57841" y="43232"/>
                  </a:cubicBezTo>
                  <a:lnTo>
                    <a:pt x="54888" y="39136"/>
                  </a:lnTo>
                  <a:cubicBezTo>
                    <a:pt x="52221" y="35386"/>
                    <a:pt x="50756" y="30897"/>
                    <a:pt x="50756" y="26290"/>
                  </a:cubicBezTo>
                  <a:lnTo>
                    <a:pt x="5075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21" name="Google Shape;1082;p37">
              <a:extLst>
                <a:ext uri="{FF2B5EF4-FFF2-40B4-BE49-F238E27FC236}">
                  <a16:creationId xmlns:a16="http://schemas.microsoft.com/office/drawing/2014/main" id="{67E20EB2-FE78-C24A-AB2F-0ABE0F196889}"/>
                </a:ext>
              </a:extLst>
            </p:cNvPr>
            <p:cNvSpPr txBox="1"/>
            <p:nvPr/>
          </p:nvSpPr>
          <p:spPr>
            <a:xfrm>
              <a:off x="5199238" y="3423579"/>
              <a:ext cx="2952756" cy="452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fa-IR" sz="1600" dirty="0">
                <a:solidFill>
                  <a:schemeClr val="bg1"/>
                </a:solidFill>
              </a:endParaRPr>
            </a:p>
          </p:txBody>
        </p:sp>
        <p:sp>
          <p:nvSpPr>
            <p:cNvPr id="22" name="Google Shape;1083;p37">
              <a:extLst>
                <a:ext uri="{FF2B5EF4-FFF2-40B4-BE49-F238E27FC236}">
                  <a16:creationId xmlns:a16="http://schemas.microsoft.com/office/drawing/2014/main" id="{4554D296-BC34-7C3F-BB95-D63399C29CBA}"/>
                </a:ext>
              </a:extLst>
            </p:cNvPr>
            <p:cNvSpPr txBox="1"/>
            <p:nvPr/>
          </p:nvSpPr>
          <p:spPr>
            <a:xfrm>
              <a:off x="5566549" y="2943460"/>
              <a:ext cx="2257200" cy="452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buClr>
                  <a:schemeClr val="dk1"/>
                </a:buClr>
                <a:buSzPts val="1100"/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 ارائه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D4C74AC-EDA7-91B9-0A44-93EED883D3CC}"/>
              </a:ext>
            </a:extLst>
          </p:cNvPr>
          <p:cNvGrpSpPr/>
          <p:nvPr/>
        </p:nvGrpSpPr>
        <p:grpSpPr>
          <a:xfrm>
            <a:off x="1040214" y="894081"/>
            <a:ext cx="4677672" cy="1931306"/>
            <a:chOff x="4846505" y="1441515"/>
            <a:chExt cx="3671672" cy="1515951"/>
          </a:xfrm>
          <a:solidFill>
            <a:srgbClr val="18355A"/>
          </a:solidFill>
        </p:grpSpPr>
        <p:sp>
          <p:nvSpPr>
            <p:cNvPr id="24" name="Google Shape;1095;p37">
              <a:extLst>
                <a:ext uri="{FF2B5EF4-FFF2-40B4-BE49-F238E27FC236}">
                  <a16:creationId xmlns:a16="http://schemas.microsoft.com/office/drawing/2014/main" id="{15AA97F6-F8AE-35D3-3693-0603B3A5265D}"/>
                </a:ext>
              </a:extLst>
            </p:cNvPr>
            <p:cNvSpPr/>
            <p:nvPr/>
          </p:nvSpPr>
          <p:spPr>
            <a:xfrm rot="5400000">
              <a:off x="5924365" y="363655"/>
              <a:ext cx="1515951" cy="3671672"/>
            </a:xfrm>
            <a:custGeom>
              <a:avLst/>
              <a:gdLst/>
              <a:ahLst/>
              <a:cxnLst/>
              <a:rect l="l" t="t" r="r" b="b"/>
              <a:pathLst>
                <a:path w="58735" h="89750" extrusionOk="0">
                  <a:moveTo>
                    <a:pt x="1" y="1"/>
                  </a:moveTo>
                  <a:lnTo>
                    <a:pt x="1" y="89750"/>
                  </a:lnTo>
                  <a:lnTo>
                    <a:pt x="50745" y="89750"/>
                  </a:lnTo>
                  <a:lnTo>
                    <a:pt x="50745" y="63461"/>
                  </a:lnTo>
                  <a:cubicBezTo>
                    <a:pt x="50745" y="58853"/>
                    <a:pt x="52210" y="54364"/>
                    <a:pt x="54877" y="50614"/>
                  </a:cubicBezTo>
                  <a:lnTo>
                    <a:pt x="57817" y="46506"/>
                  </a:lnTo>
                  <a:cubicBezTo>
                    <a:pt x="58722" y="45602"/>
                    <a:pt x="58734" y="44137"/>
                    <a:pt x="57829" y="43232"/>
                  </a:cubicBezTo>
                  <a:lnTo>
                    <a:pt x="54877" y="39136"/>
                  </a:lnTo>
                  <a:cubicBezTo>
                    <a:pt x="52210" y="35386"/>
                    <a:pt x="50745" y="30897"/>
                    <a:pt x="50745" y="26290"/>
                  </a:cubicBezTo>
                  <a:lnTo>
                    <a:pt x="507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25" name="Google Shape;1096;p37">
              <a:extLst>
                <a:ext uri="{FF2B5EF4-FFF2-40B4-BE49-F238E27FC236}">
                  <a16:creationId xmlns:a16="http://schemas.microsoft.com/office/drawing/2014/main" id="{AF67159D-BC0A-0153-6FA8-E0156244E05D}"/>
                </a:ext>
              </a:extLst>
            </p:cNvPr>
            <p:cNvSpPr txBox="1"/>
            <p:nvPr/>
          </p:nvSpPr>
          <p:spPr>
            <a:xfrm>
              <a:off x="5199238" y="2121807"/>
              <a:ext cx="2952756" cy="452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fa-IR" sz="1600" dirty="0">
                <a:solidFill>
                  <a:schemeClr val="bg1"/>
                </a:solidFill>
              </a:endParaRPr>
            </a:p>
          </p:txBody>
        </p:sp>
        <p:sp>
          <p:nvSpPr>
            <p:cNvPr id="26" name="Google Shape;1097;p37">
              <a:extLst>
                <a:ext uri="{FF2B5EF4-FFF2-40B4-BE49-F238E27FC236}">
                  <a16:creationId xmlns:a16="http://schemas.microsoft.com/office/drawing/2014/main" id="{D41FEF9E-C4A2-B877-49B5-434026E93657}"/>
                </a:ext>
              </a:extLst>
            </p:cNvPr>
            <p:cNvSpPr txBox="1"/>
            <p:nvPr/>
          </p:nvSpPr>
          <p:spPr>
            <a:xfrm>
              <a:off x="5566549" y="1641688"/>
              <a:ext cx="2257200" cy="452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buClr>
                  <a:schemeClr val="dk1"/>
                </a:buClr>
                <a:buSzPts val="1100"/>
              </a:pPr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 ارائه</a:t>
              </a:r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2617709-DDA6-15AE-C83E-FDE3A702A52A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6337913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50"/>
                            </p:stCondLst>
                            <p:childTnLst>
                              <p:par>
                                <p:cTn id="3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0425F7-DB64-54E2-5A2E-55D1F0BBD1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CFFAB09-78C7-BD7A-704D-DEF778D3C36C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3D68A4F-6C2B-C8A7-E80C-1052F81913D0}"/>
              </a:ext>
            </a:extLst>
          </p:cNvPr>
          <p:cNvSpPr/>
          <p:nvPr/>
        </p:nvSpPr>
        <p:spPr>
          <a:xfrm>
            <a:off x="4540429" y="2049291"/>
            <a:ext cx="3456247" cy="1667629"/>
          </a:xfrm>
          <a:prstGeom prst="rect">
            <a:avLst/>
          </a:prstGeom>
          <a:solidFill>
            <a:srgbClr val="2567B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 useBgFill="1">
        <p:nvSpPr>
          <p:cNvPr id="5" name="Freeform: Shape 4">
            <a:extLst>
              <a:ext uri="{FF2B5EF4-FFF2-40B4-BE49-F238E27FC236}">
                <a16:creationId xmlns:a16="http://schemas.microsoft.com/office/drawing/2014/main" id="{224A5360-5E19-3620-D86E-991B1A67B24C}"/>
              </a:ext>
            </a:extLst>
          </p:cNvPr>
          <p:cNvSpPr/>
          <p:nvPr/>
        </p:nvSpPr>
        <p:spPr>
          <a:xfrm>
            <a:off x="4416978" y="1105980"/>
            <a:ext cx="3645902" cy="2717621"/>
          </a:xfrm>
          <a:custGeom>
            <a:avLst/>
            <a:gdLst>
              <a:gd name="connsiteX0" fmla="*/ 1954478 w 3645902"/>
              <a:gd name="connsiteY0" fmla="*/ 227085 h 2717621"/>
              <a:gd name="connsiteX1" fmla="*/ 1541042 w 3645902"/>
              <a:gd name="connsiteY1" fmla="*/ 244396 h 2717621"/>
              <a:gd name="connsiteX2" fmla="*/ 1528822 w 3645902"/>
              <a:gd name="connsiteY2" fmla="*/ 246433 h 2717621"/>
              <a:gd name="connsiteX3" fmla="*/ 1393386 w 3645902"/>
              <a:gd name="connsiteY3" fmla="*/ 280037 h 2717621"/>
              <a:gd name="connsiteX4" fmla="*/ 1351635 w 3645902"/>
              <a:gd name="connsiteY4" fmla="*/ 292257 h 2717621"/>
              <a:gd name="connsiteX5" fmla="*/ 1332287 w 3645902"/>
              <a:gd name="connsiteY5" fmla="*/ 298367 h 2717621"/>
              <a:gd name="connsiteX6" fmla="*/ 1283407 w 3645902"/>
              <a:gd name="connsiteY6" fmla="*/ 287165 h 2717621"/>
              <a:gd name="connsiteX7" fmla="*/ 1280352 w 3645902"/>
              <a:gd name="connsiteY7" fmla="*/ 286147 h 2717621"/>
              <a:gd name="connsiteX8" fmla="*/ 1273224 w 3645902"/>
              <a:gd name="connsiteY8" fmla="*/ 284110 h 2717621"/>
              <a:gd name="connsiteX9" fmla="*/ 1193795 w 3645902"/>
              <a:gd name="connsiteY9" fmla="*/ 280037 h 2717621"/>
              <a:gd name="connsiteX10" fmla="*/ 1054286 w 3645902"/>
              <a:gd name="connsiteY10" fmla="*/ 339099 h 2717621"/>
              <a:gd name="connsiteX11" fmla="*/ 1051231 w 3645902"/>
              <a:gd name="connsiteY11" fmla="*/ 341136 h 2717621"/>
              <a:gd name="connsiteX12" fmla="*/ 1046139 w 3645902"/>
              <a:gd name="connsiteY12" fmla="*/ 345209 h 2717621"/>
              <a:gd name="connsiteX13" fmla="*/ 678527 w 3645902"/>
              <a:gd name="connsiteY13" fmla="*/ 568221 h 2717621"/>
              <a:gd name="connsiteX14" fmla="*/ 661216 w 3645902"/>
              <a:gd name="connsiteY14" fmla="*/ 578404 h 2717621"/>
              <a:gd name="connsiteX15" fmla="*/ 617428 w 3645902"/>
              <a:gd name="connsiteY15" fmla="*/ 607935 h 2717621"/>
              <a:gd name="connsiteX16" fmla="*/ 526798 w 3645902"/>
              <a:gd name="connsiteY16" fmla="*/ 688382 h 2717621"/>
              <a:gd name="connsiteX17" fmla="*/ 459589 w 3645902"/>
              <a:gd name="connsiteY17" fmla="*/ 795305 h 2717621"/>
              <a:gd name="connsiteX18" fmla="*/ 435149 w 3645902"/>
              <a:gd name="connsiteY18" fmla="*/ 873716 h 2717621"/>
              <a:gd name="connsiteX19" fmla="*/ 422930 w 3645902"/>
              <a:gd name="connsiteY19" fmla="*/ 928705 h 2717621"/>
              <a:gd name="connsiteX20" fmla="*/ 410710 w 3645902"/>
              <a:gd name="connsiteY20" fmla="*/ 942961 h 2717621"/>
              <a:gd name="connsiteX21" fmla="*/ 397472 w 3645902"/>
              <a:gd name="connsiteY21" fmla="*/ 959254 h 2717621"/>
              <a:gd name="connsiteX22" fmla="*/ 314988 w 3645902"/>
              <a:gd name="connsiteY22" fmla="*/ 1097745 h 2717621"/>
              <a:gd name="connsiteX23" fmla="*/ 297677 w 3645902"/>
              <a:gd name="connsiteY23" fmla="*/ 1143569 h 2717621"/>
              <a:gd name="connsiteX24" fmla="*/ 153076 w 3645902"/>
              <a:gd name="connsiteY24" fmla="*/ 1695497 h 2717621"/>
              <a:gd name="connsiteX25" fmla="*/ 153076 w 3645902"/>
              <a:gd name="connsiteY25" fmla="*/ 1703643 h 2717621"/>
              <a:gd name="connsiteX26" fmla="*/ 157149 w 3645902"/>
              <a:gd name="connsiteY26" fmla="*/ 1775944 h 2717621"/>
              <a:gd name="connsiteX27" fmla="*/ 181588 w 3645902"/>
              <a:gd name="connsiteY27" fmla="*/ 1889995 h 2717621"/>
              <a:gd name="connsiteX28" fmla="*/ 216211 w 3645902"/>
              <a:gd name="connsiteY28" fmla="*/ 1976552 h 2717621"/>
              <a:gd name="connsiteX29" fmla="*/ 218248 w 3645902"/>
              <a:gd name="connsiteY29" fmla="*/ 1980625 h 2717621"/>
              <a:gd name="connsiteX30" fmla="*/ 219266 w 3645902"/>
              <a:gd name="connsiteY30" fmla="*/ 1984699 h 2717621"/>
              <a:gd name="connsiteX31" fmla="*/ 235559 w 3645902"/>
              <a:gd name="connsiteY31" fmla="*/ 2038669 h 2717621"/>
              <a:gd name="connsiteX32" fmla="*/ 239633 w 3645902"/>
              <a:gd name="connsiteY32" fmla="*/ 2048853 h 2717621"/>
              <a:gd name="connsiteX33" fmla="*/ 247779 w 3645902"/>
              <a:gd name="connsiteY33" fmla="*/ 2065146 h 2717621"/>
              <a:gd name="connsiteX34" fmla="*/ 255926 w 3645902"/>
              <a:gd name="connsiteY34" fmla="*/ 2078384 h 2717621"/>
              <a:gd name="connsiteX35" fmla="*/ 257962 w 3645902"/>
              <a:gd name="connsiteY35" fmla="*/ 2093659 h 2717621"/>
              <a:gd name="connsiteX36" fmla="*/ 258981 w 3645902"/>
              <a:gd name="connsiteY36" fmla="*/ 2100787 h 2717621"/>
              <a:gd name="connsiteX37" fmla="*/ 266109 w 3645902"/>
              <a:gd name="connsiteY37" fmla="*/ 2139483 h 2717621"/>
              <a:gd name="connsiteX38" fmla="*/ 292585 w 3645902"/>
              <a:gd name="connsiteY38" fmla="*/ 2207710 h 2717621"/>
              <a:gd name="connsiteX39" fmla="*/ 331281 w 3645902"/>
              <a:gd name="connsiteY39" fmla="*/ 2259644 h 2717621"/>
              <a:gd name="connsiteX40" fmla="*/ 381179 w 3645902"/>
              <a:gd name="connsiteY40" fmla="*/ 2298340 h 2717621"/>
              <a:gd name="connsiteX41" fmla="*/ 512541 w 3645902"/>
              <a:gd name="connsiteY41" fmla="*/ 2337036 h 2717621"/>
              <a:gd name="connsiteX42" fmla="*/ 539018 w 3645902"/>
              <a:gd name="connsiteY42" fmla="*/ 2338055 h 2717621"/>
              <a:gd name="connsiteX43" fmla="*/ 551238 w 3645902"/>
              <a:gd name="connsiteY43" fmla="*/ 2338055 h 2717621"/>
              <a:gd name="connsiteX44" fmla="*/ 600117 w 3645902"/>
              <a:gd name="connsiteY44" fmla="*/ 2337036 h 2717621"/>
              <a:gd name="connsiteX45" fmla="*/ 621502 w 3645902"/>
              <a:gd name="connsiteY45" fmla="*/ 2381842 h 2717621"/>
              <a:gd name="connsiteX46" fmla="*/ 622520 w 3645902"/>
              <a:gd name="connsiteY46" fmla="*/ 2383879 h 2717621"/>
              <a:gd name="connsiteX47" fmla="*/ 662234 w 3645902"/>
              <a:gd name="connsiteY47" fmla="*/ 2499967 h 2717621"/>
              <a:gd name="connsiteX48" fmla="*/ 663253 w 3645902"/>
              <a:gd name="connsiteY48" fmla="*/ 2505058 h 2717621"/>
              <a:gd name="connsiteX49" fmla="*/ 664271 w 3645902"/>
              <a:gd name="connsiteY49" fmla="*/ 2510150 h 2717621"/>
              <a:gd name="connsiteX50" fmla="*/ 784814 w 3645902"/>
              <a:gd name="connsiteY50" fmla="*/ 2640113 h 2717621"/>
              <a:gd name="connsiteX51" fmla="*/ 790955 w 3645902"/>
              <a:gd name="connsiteY51" fmla="*/ 2641421 h 2717621"/>
              <a:gd name="connsiteX52" fmla="*/ 1429735 w 3645902"/>
              <a:gd name="connsiteY52" fmla="*/ 2641421 h 2717621"/>
              <a:gd name="connsiteX53" fmla="*/ 1687679 w 3645902"/>
              <a:gd name="connsiteY53" fmla="*/ 2602817 h 2717621"/>
              <a:gd name="connsiteX54" fmla="*/ 1702954 w 3645902"/>
              <a:gd name="connsiteY54" fmla="*/ 2598743 h 2717621"/>
              <a:gd name="connsiteX55" fmla="*/ 1774236 w 3645902"/>
              <a:gd name="connsiteY55" fmla="*/ 2572267 h 2717621"/>
              <a:gd name="connsiteX56" fmla="*/ 1869958 w 3645902"/>
              <a:gd name="connsiteY56" fmla="*/ 2507095 h 2717621"/>
              <a:gd name="connsiteX57" fmla="*/ 1903562 w 3645902"/>
              <a:gd name="connsiteY57" fmla="*/ 2476545 h 2717621"/>
              <a:gd name="connsiteX58" fmla="*/ 1934112 w 3645902"/>
              <a:gd name="connsiteY58" fmla="*/ 2449051 h 2717621"/>
              <a:gd name="connsiteX59" fmla="*/ 1972808 w 3645902"/>
              <a:gd name="connsiteY59" fmla="*/ 2458216 h 2717621"/>
              <a:gd name="connsiteX60" fmla="*/ 2229424 w 3645902"/>
              <a:gd name="connsiteY60" fmla="*/ 2488765 h 2717621"/>
              <a:gd name="connsiteX61" fmla="*/ 2389300 w 3645902"/>
              <a:gd name="connsiteY61" fmla="*/ 2470436 h 2717621"/>
              <a:gd name="connsiteX62" fmla="*/ 2530845 w 3645902"/>
              <a:gd name="connsiteY62" fmla="*/ 2386934 h 2717621"/>
              <a:gd name="connsiteX63" fmla="*/ 2588890 w 3645902"/>
              <a:gd name="connsiteY63" fmla="*/ 2333981 h 2717621"/>
              <a:gd name="connsiteX64" fmla="*/ 2644897 w 3645902"/>
              <a:gd name="connsiteY64" fmla="*/ 2249461 h 2717621"/>
              <a:gd name="connsiteX65" fmla="*/ 2648970 w 3645902"/>
              <a:gd name="connsiteY65" fmla="*/ 2214838 h 2717621"/>
              <a:gd name="connsiteX66" fmla="*/ 2646934 w 3645902"/>
              <a:gd name="connsiteY66" fmla="*/ 2181234 h 2717621"/>
              <a:gd name="connsiteX67" fmla="*/ 2666282 w 3645902"/>
              <a:gd name="connsiteY67" fmla="*/ 2160867 h 2717621"/>
              <a:gd name="connsiteX68" fmla="*/ 2668318 w 3645902"/>
              <a:gd name="connsiteY68" fmla="*/ 2155776 h 2717621"/>
              <a:gd name="connsiteX69" fmla="*/ 2672392 w 3645902"/>
              <a:gd name="connsiteY69" fmla="*/ 2151703 h 2717621"/>
              <a:gd name="connsiteX70" fmla="*/ 2680538 w 3645902"/>
              <a:gd name="connsiteY70" fmla="*/ 2128281 h 2717621"/>
              <a:gd name="connsiteX71" fmla="*/ 2699886 w 3645902"/>
              <a:gd name="connsiteY71" fmla="*/ 2110970 h 2717621"/>
              <a:gd name="connsiteX72" fmla="*/ 2704978 w 3645902"/>
              <a:gd name="connsiteY72" fmla="*/ 2097732 h 2717621"/>
              <a:gd name="connsiteX73" fmla="*/ 2717198 w 3645902"/>
              <a:gd name="connsiteY73" fmla="*/ 2071255 h 2717621"/>
              <a:gd name="connsiteX74" fmla="*/ 2720253 w 3645902"/>
              <a:gd name="connsiteY74" fmla="*/ 2065146 h 2717621"/>
              <a:gd name="connsiteX75" fmla="*/ 2722289 w 3645902"/>
              <a:gd name="connsiteY75" fmla="*/ 2058017 h 2717621"/>
              <a:gd name="connsiteX76" fmla="*/ 2727381 w 3645902"/>
              <a:gd name="connsiteY76" fmla="*/ 1955167 h 2717621"/>
              <a:gd name="connsiteX77" fmla="*/ 2716179 w 3645902"/>
              <a:gd name="connsiteY77" fmla="*/ 1873702 h 2717621"/>
              <a:gd name="connsiteX78" fmla="*/ 2797644 w 3645902"/>
              <a:gd name="connsiteY78" fmla="*/ 1868611 h 2717621"/>
              <a:gd name="connsiteX79" fmla="*/ 2899476 w 3645902"/>
              <a:gd name="connsiteY79" fmla="*/ 1848244 h 2717621"/>
              <a:gd name="connsiteX80" fmla="*/ 2912714 w 3645902"/>
              <a:gd name="connsiteY80" fmla="*/ 1844171 h 2717621"/>
              <a:gd name="connsiteX81" fmla="*/ 2992143 w 3645902"/>
              <a:gd name="connsiteY81" fmla="*/ 1847226 h 2717621"/>
              <a:gd name="connsiteX82" fmla="*/ 3010473 w 3645902"/>
              <a:gd name="connsiteY82" fmla="*/ 1849263 h 2717621"/>
              <a:gd name="connsiteX83" fmla="*/ 3101103 w 3645902"/>
              <a:gd name="connsiteY83" fmla="*/ 1871666 h 2717621"/>
              <a:gd name="connsiteX84" fmla="*/ 3170349 w 3645902"/>
              <a:gd name="connsiteY84" fmla="*/ 1863519 h 2717621"/>
              <a:gd name="connsiteX85" fmla="*/ 3329206 w 3645902"/>
              <a:gd name="connsiteY85" fmla="*/ 1686332 h 2717621"/>
              <a:gd name="connsiteX86" fmla="*/ 3433074 w 3645902"/>
              <a:gd name="connsiteY86" fmla="*/ 1397130 h 2717621"/>
              <a:gd name="connsiteX87" fmla="*/ 3429001 w 3645902"/>
              <a:gd name="connsiteY87" fmla="*/ 1182265 h 2717621"/>
              <a:gd name="connsiteX88" fmla="*/ 3376048 w 3645902"/>
              <a:gd name="connsiteY88" fmla="*/ 1061086 h 2717621"/>
              <a:gd name="connsiteX89" fmla="*/ 3352627 w 3645902"/>
              <a:gd name="connsiteY89" fmla="*/ 1027481 h 2717621"/>
              <a:gd name="connsiteX90" fmla="*/ 3342444 w 3645902"/>
              <a:gd name="connsiteY90" fmla="*/ 1012207 h 2717621"/>
              <a:gd name="connsiteX91" fmla="*/ 3340407 w 3645902"/>
              <a:gd name="connsiteY91" fmla="*/ 995913 h 2717621"/>
              <a:gd name="connsiteX92" fmla="*/ 3308840 w 3645902"/>
              <a:gd name="connsiteY92" fmla="*/ 914448 h 2717621"/>
              <a:gd name="connsiteX93" fmla="*/ 3243667 w 3645902"/>
              <a:gd name="connsiteY93" fmla="*/ 848258 h 2717621"/>
              <a:gd name="connsiteX94" fmla="*/ 3231448 w 3645902"/>
              <a:gd name="connsiteY94" fmla="*/ 839093 h 2717621"/>
              <a:gd name="connsiteX95" fmla="*/ 3119433 w 3645902"/>
              <a:gd name="connsiteY95" fmla="*/ 663942 h 2717621"/>
              <a:gd name="connsiteX96" fmla="*/ 3118414 w 3645902"/>
              <a:gd name="connsiteY96" fmla="*/ 661906 h 2717621"/>
              <a:gd name="connsiteX97" fmla="*/ 2696831 w 3645902"/>
              <a:gd name="connsiteY97" fmla="*/ 378814 h 2717621"/>
              <a:gd name="connsiteX98" fmla="*/ 2609256 w 3645902"/>
              <a:gd name="connsiteY98" fmla="*/ 370667 h 2717621"/>
              <a:gd name="connsiteX99" fmla="*/ 2602128 w 3645902"/>
              <a:gd name="connsiteY99" fmla="*/ 369649 h 2717621"/>
              <a:gd name="connsiteX100" fmla="*/ 2568523 w 3645902"/>
              <a:gd name="connsiteY100" fmla="*/ 363539 h 2717621"/>
              <a:gd name="connsiteX101" fmla="*/ 2552230 w 3645902"/>
              <a:gd name="connsiteY101" fmla="*/ 348264 h 2717621"/>
              <a:gd name="connsiteX102" fmla="*/ 2488077 w 3645902"/>
              <a:gd name="connsiteY102" fmla="*/ 299385 h 2717621"/>
              <a:gd name="connsiteX103" fmla="*/ 2343475 w 3645902"/>
              <a:gd name="connsiteY103" fmla="*/ 245414 h 2717621"/>
              <a:gd name="connsiteX104" fmla="*/ 2271175 w 3645902"/>
              <a:gd name="connsiteY104" fmla="*/ 238286 h 2717621"/>
              <a:gd name="connsiteX105" fmla="*/ 2221277 w 3645902"/>
              <a:gd name="connsiteY105" fmla="*/ 238286 h 2717621"/>
              <a:gd name="connsiteX106" fmla="*/ 2216186 w 3645902"/>
              <a:gd name="connsiteY106" fmla="*/ 238286 h 2717621"/>
              <a:gd name="connsiteX107" fmla="*/ 9493 w 3645902"/>
              <a:gd name="connsiteY107" fmla="*/ 0 h 2717621"/>
              <a:gd name="connsiteX108" fmla="*/ 3645902 w 3645902"/>
              <a:gd name="connsiteY108" fmla="*/ 0 h 2717621"/>
              <a:gd name="connsiteX109" fmla="*/ 3645902 w 3645902"/>
              <a:gd name="connsiteY109" fmla="*/ 2676135 h 2717621"/>
              <a:gd name="connsiteX110" fmla="*/ 3642360 w 3645902"/>
              <a:gd name="connsiteY110" fmla="*/ 2676135 h 2717621"/>
              <a:gd name="connsiteX111" fmla="*/ 3642360 w 3645902"/>
              <a:gd name="connsiteY111" fmla="*/ 2717621 h 2717621"/>
              <a:gd name="connsiteX112" fmla="*/ 0 w 3645902"/>
              <a:gd name="connsiteY112" fmla="*/ 2717621 h 2717621"/>
              <a:gd name="connsiteX113" fmla="*/ 0 w 3645902"/>
              <a:gd name="connsiteY113" fmla="*/ 2641421 h 2717621"/>
              <a:gd name="connsiteX114" fmla="*/ 9493 w 3645902"/>
              <a:gd name="connsiteY114" fmla="*/ 2641421 h 271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645902" h="2717621">
                <a:moveTo>
                  <a:pt x="1954478" y="227085"/>
                </a:moveTo>
                <a:lnTo>
                  <a:pt x="1541042" y="244396"/>
                </a:lnTo>
                <a:cubicBezTo>
                  <a:pt x="1536968" y="244396"/>
                  <a:pt x="1532895" y="245414"/>
                  <a:pt x="1528822" y="246433"/>
                </a:cubicBezTo>
                <a:cubicBezTo>
                  <a:pt x="1482998" y="255597"/>
                  <a:pt x="1438191" y="266799"/>
                  <a:pt x="1393386" y="280037"/>
                </a:cubicBezTo>
                <a:cubicBezTo>
                  <a:pt x="1379129" y="284110"/>
                  <a:pt x="1365891" y="288184"/>
                  <a:pt x="1351635" y="292257"/>
                </a:cubicBezTo>
                <a:lnTo>
                  <a:pt x="1332287" y="298367"/>
                </a:lnTo>
                <a:lnTo>
                  <a:pt x="1283407" y="287165"/>
                </a:lnTo>
                <a:lnTo>
                  <a:pt x="1280352" y="286147"/>
                </a:lnTo>
                <a:cubicBezTo>
                  <a:pt x="1278316" y="285129"/>
                  <a:pt x="1275261" y="284110"/>
                  <a:pt x="1273224" y="284110"/>
                </a:cubicBezTo>
                <a:cubicBezTo>
                  <a:pt x="1246748" y="279019"/>
                  <a:pt x="1220272" y="276982"/>
                  <a:pt x="1193795" y="280037"/>
                </a:cubicBezTo>
                <a:cubicBezTo>
                  <a:pt x="1142880" y="285129"/>
                  <a:pt x="1092982" y="305495"/>
                  <a:pt x="1054286" y="339099"/>
                </a:cubicBezTo>
                <a:cubicBezTo>
                  <a:pt x="1053268" y="339099"/>
                  <a:pt x="1052249" y="340118"/>
                  <a:pt x="1051231" y="341136"/>
                </a:cubicBezTo>
                <a:lnTo>
                  <a:pt x="1046139" y="345209"/>
                </a:lnTo>
                <a:lnTo>
                  <a:pt x="678527" y="568221"/>
                </a:lnTo>
                <a:cubicBezTo>
                  <a:pt x="672417" y="571275"/>
                  <a:pt x="666307" y="574330"/>
                  <a:pt x="661216" y="578404"/>
                </a:cubicBezTo>
                <a:cubicBezTo>
                  <a:pt x="645941" y="588587"/>
                  <a:pt x="631685" y="597752"/>
                  <a:pt x="617428" y="607935"/>
                </a:cubicBezTo>
                <a:cubicBezTo>
                  <a:pt x="583824" y="631356"/>
                  <a:pt x="553274" y="657832"/>
                  <a:pt x="526798" y="688382"/>
                </a:cubicBezTo>
                <a:cubicBezTo>
                  <a:pt x="499303" y="719950"/>
                  <a:pt x="476900" y="756609"/>
                  <a:pt x="459589" y="795305"/>
                </a:cubicBezTo>
                <a:cubicBezTo>
                  <a:pt x="448388" y="819745"/>
                  <a:pt x="441259" y="846221"/>
                  <a:pt x="435149" y="873716"/>
                </a:cubicBezTo>
                <a:lnTo>
                  <a:pt x="422930" y="928705"/>
                </a:lnTo>
                <a:lnTo>
                  <a:pt x="410710" y="942961"/>
                </a:lnTo>
                <a:cubicBezTo>
                  <a:pt x="406637" y="948053"/>
                  <a:pt x="401545" y="953144"/>
                  <a:pt x="397472" y="959254"/>
                </a:cubicBezTo>
                <a:cubicBezTo>
                  <a:pt x="363867" y="1002023"/>
                  <a:pt x="335354" y="1047848"/>
                  <a:pt x="314988" y="1097745"/>
                </a:cubicBezTo>
                <a:cubicBezTo>
                  <a:pt x="308878" y="1113020"/>
                  <a:pt x="302768" y="1128295"/>
                  <a:pt x="297677" y="1143569"/>
                </a:cubicBezTo>
                <a:cubicBezTo>
                  <a:pt x="228431" y="1335013"/>
                  <a:pt x="152057" y="1484705"/>
                  <a:pt x="153076" y="1695497"/>
                </a:cubicBezTo>
                <a:cubicBezTo>
                  <a:pt x="153076" y="1698552"/>
                  <a:pt x="153076" y="1700588"/>
                  <a:pt x="153076" y="1703643"/>
                </a:cubicBezTo>
                <a:cubicBezTo>
                  <a:pt x="153076" y="1728083"/>
                  <a:pt x="154094" y="1751504"/>
                  <a:pt x="157149" y="1775944"/>
                </a:cubicBezTo>
                <a:cubicBezTo>
                  <a:pt x="161222" y="1814640"/>
                  <a:pt x="170387" y="1853336"/>
                  <a:pt x="181588" y="1889995"/>
                </a:cubicBezTo>
                <a:cubicBezTo>
                  <a:pt x="190753" y="1919526"/>
                  <a:pt x="203992" y="1948039"/>
                  <a:pt x="216211" y="1976552"/>
                </a:cubicBezTo>
                <a:lnTo>
                  <a:pt x="218248" y="1980625"/>
                </a:lnTo>
                <a:lnTo>
                  <a:pt x="219266" y="1984699"/>
                </a:lnTo>
                <a:cubicBezTo>
                  <a:pt x="224358" y="2003028"/>
                  <a:pt x="230468" y="2020340"/>
                  <a:pt x="235559" y="2038669"/>
                </a:cubicBezTo>
                <a:cubicBezTo>
                  <a:pt x="236578" y="2041724"/>
                  <a:pt x="238614" y="2045798"/>
                  <a:pt x="239633" y="2048853"/>
                </a:cubicBezTo>
                <a:cubicBezTo>
                  <a:pt x="241669" y="2053944"/>
                  <a:pt x="244724" y="2060054"/>
                  <a:pt x="247779" y="2065146"/>
                </a:cubicBezTo>
                <a:lnTo>
                  <a:pt x="255926" y="2078384"/>
                </a:lnTo>
                <a:lnTo>
                  <a:pt x="257962" y="2093659"/>
                </a:lnTo>
                <a:cubicBezTo>
                  <a:pt x="257962" y="2095695"/>
                  <a:pt x="258981" y="2098750"/>
                  <a:pt x="258981" y="2100787"/>
                </a:cubicBezTo>
                <a:cubicBezTo>
                  <a:pt x="261017" y="2114025"/>
                  <a:pt x="263054" y="2127263"/>
                  <a:pt x="266109" y="2139483"/>
                </a:cubicBezTo>
                <a:cubicBezTo>
                  <a:pt x="272219" y="2162904"/>
                  <a:pt x="280365" y="2186325"/>
                  <a:pt x="292585" y="2207710"/>
                </a:cubicBezTo>
                <a:cubicBezTo>
                  <a:pt x="303787" y="2227058"/>
                  <a:pt x="316006" y="2243351"/>
                  <a:pt x="331281" y="2259644"/>
                </a:cubicBezTo>
                <a:cubicBezTo>
                  <a:pt x="346556" y="2274919"/>
                  <a:pt x="361831" y="2287139"/>
                  <a:pt x="381179" y="2298340"/>
                </a:cubicBezTo>
                <a:cubicBezTo>
                  <a:pt x="420893" y="2321761"/>
                  <a:pt x="466717" y="2332963"/>
                  <a:pt x="512541" y="2337036"/>
                </a:cubicBezTo>
                <a:cubicBezTo>
                  <a:pt x="520688" y="2337036"/>
                  <a:pt x="529853" y="2338055"/>
                  <a:pt x="539018" y="2338055"/>
                </a:cubicBezTo>
                <a:cubicBezTo>
                  <a:pt x="543091" y="2338055"/>
                  <a:pt x="547164" y="2338055"/>
                  <a:pt x="551238" y="2338055"/>
                </a:cubicBezTo>
                <a:lnTo>
                  <a:pt x="600117" y="2337036"/>
                </a:lnTo>
                <a:lnTo>
                  <a:pt x="621502" y="2381842"/>
                </a:lnTo>
                <a:cubicBezTo>
                  <a:pt x="621502" y="2381842"/>
                  <a:pt x="622520" y="2382860"/>
                  <a:pt x="622520" y="2383879"/>
                </a:cubicBezTo>
                <a:cubicBezTo>
                  <a:pt x="640849" y="2423593"/>
                  <a:pt x="650014" y="2458216"/>
                  <a:pt x="662234" y="2499967"/>
                </a:cubicBezTo>
                <a:lnTo>
                  <a:pt x="663253" y="2505058"/>
                </a:lnTo>
                <a:lnTo>
                  <a:pt x="664271" y="2510150"/>
                </a:lnTo>
                <a:cubicBezTo>
                  <a:pt x="674963" y="2580923"/>
                  <a:pt x="724097" y="2619110"/>
                  <a:pt x="784814" y="2640113"/>
                </a:cubicBezTo>
                <a:lnTo>
                  <a:pt x="790955" y="2641421"/>
                </a:lnTo>
                <a:lnTo>
                  <a:pt x="1429735" y="2641421"/>
                </a:lnTo>
                <a:lnTo>
                  <a:pt x="1687679" y="2602817"/>
                </a:lnTo>
                <a:lnTo>
                  <a:pt x="1702954" y="2598743"/>
                </a:lnTo>
                <a:cubicBezTo>
                  <a:pt x="1727394" y="2592634"/>
                  <a:pt x="1751833" y="2583469"/>
                  <a:pt x="1774236" y="2572267"/>
                </a:cubicBezTo>
                <a:cubicBezTo>
                  <a:pt x="1808859" y="2555974"/>
                  <a:pt x="1841445" y="2533571"/>
                  <a:pt x="1869958" y="2507095"/>
                </a:cubicBezTo>
                <a:cubicBezTo>
                  <a:pt x="1881159" y="2496912"/>
                  <a:pt x="1892361" y="2486729"/>
                  <a:pt x="1903562" y="2476545"/>
                </a:cubicBezTo>
                <a:lnTo>
                  <a:pt x="1934112" y="2449051"/>
                </a:lnTo>
                <a:lnTo>
                  <a:pt x="1972808" y="2458216"/>
                </a:lnTo>
                <a:cubicBezTo>
                  <a:pt x="2057328" y="2477564"/>
                  <a:pt x="2142867" y="2488765"/>
                  <a:pt x="2229424" y="2488765"/>
                </a:cubicBezTo>
                <a:cubicBezTo>
                  <a:pt x="2283394" y="2488765"/>
                  <a:pt x="2337365" y="2486729"/>
                  <a:pt x="2389300" y="2470436"/>
                </a:cubicBezTo>
                <a:cubicBezTo>
                  <a:pt x="2442252" y="2454143"/>
                  <a:pt x="2489095" y="2423593"/>
                  <a:pt x="2530845" y="2386934"/>
                </a:cubicBezTo>
                <a:cubicBezTo>
                  <a:pt x="2550194" y="2369622"/>
                  <a:pt x="2570560" y="2352311"/>
                  <a:pt x="2588890" y="2333981"/>
                </a:cubicBezTo>
                <a:cubicBezTo>
                  <a:pt x="2613329" y="2309542"/>
                  <a:pt x="2635732" y="2283065"/>
                  <a:pt x="2644897" y="2249461"/>
                </a:cubicBezTo>
                <a:cubicBezTo>
                  <a:pt x="2647952" y="2238260"/>
                  <a:pt x="2649989" y="2227058"/>
                  <a:pt x="2648970" y="2214838"/>
                </a:cubicBezTo>
                <a:lnTo>
                  <a:pt x="2646934" y="2181234"/>
                </a:lnTo>
                <a:lnTo>
                  <a:pt x="2666282" y="2160867"/>
                </a:lnTo>
                <a:lnTo>
                  <a:pt x="2668318" y="2155776"/>
                </a:lnTo>
                <a:lnTo>
                  <a:pt x="2672392" y="2151703"/>
                </a:lnTo>
                <a:lnTo>
                  <a:pt x="2680538" y="2128281"/>
                </a:lnTo>
                <a:lnTo>
                  <a:pt x="2699886" y="2110970"/>
                </a:lnTo>
                <a:lnTo>
                  <a:pt x="2704978" y="2097732"/>
                </a:lnTo>
                <a:cubicBezTo>
                  <a:pt x="2708033" y="2088567"/>
                  <a:pt x="2712106" y="2079402"/>
                  <a:pt x="2717198" y="2071255"/>
                </a:cubicBezTo>
                <a:lnTo>
                  <a:pt x="2720253" y="2065146"/>
                </a:lnTo>
                <a:lnTo>
                  <a:pt x="2722289" y="2058017"/>
                </a:lnTo>
                <a:cubicBezTo>
                  <a:pt x="2730436" y="2024413"/>
                  <a:pt x="2732473" y="1989790"/>
                  <a:pt x="2727381" y="1955167"/>
                </a:cubicBezTo>
                <a:lnTo>
                  <a:pt x="2716179" y="1873702"/>
                </a:lnTo>
                <a:lnTo>
                  <a:pt x="2797644" y="1868611"/>
                </a:lnTo>
                <a:cubicBezTo>
                  <a:pt x="2832268" y="1865556"/>
                  <a:pt x="2866890" y="1859446"/>
                  <a:pt x="2899476" y="1848244"/>
                </a:cubicBezTo>
                <a:lnTo>
                  <a:pt x="2912714" y="1844171"/>
                </a:lnTo>
                <a:lnTo>
                  <a:pt x="2992143" y="1847226"/>
                </a:lnTo>
                <a:cubicBezTo>
                  <a:pt x="2998253" y="1847226"/>
                  <a:pt x="3004363" y="1848244"/>
                  <a:pt x="3010473" y="1849263"/>
                </a:cubicBezTo>
                <a:cubicBezTo>
                  <a:pt x="3042041" y="1854354"/>
                  <a:pt x="3070553" y="1866574"/>
                  <a:pt x="3101103" y="1871666"/>
                </a:cubicBezTo>
                <a:cubicBezTo>
                  <a:pt x="3125543" y="1875739"/>
                  <a:pt x="3147946" y="1874721"/>
                  <a:pt x="3170349" y="1863519"/>
                </a:cubicBezTo>
                <a:cubicBezTo>
                  <a:pt x="3221265" y="1838061"/>
                  <a:pt x="3286437" y="1740303"/>
                  <a:pt x="3329206" y="1686332"/>
                </a:cubicBezTo>
                <a:lnTo>
                  <a:pt x="3433074" y="1397130"/>
                </a:lnTo>
                <a:cubicBezTo>
                  <a:pt x="3447331" y="1322793"/>
                  <a:pt x="3449367" y="1248456"/>
                  <a:pt x="3429001" y="1182265"/>
                </a:cubicBezTo>
                <a:cubicBezTo>
                  <a:pt x="3416781" y="1139496"/>
                  <a:pt x="3401506" y="1098763"/>
                  <a:pt x="3376048" y="1061086"/>
                </a:cubicBezTo>
                <a:cubicBezTo>
                  <a:pt x="3368921" y="1049884"/>
                  <a:pt x="3359756" y="1038683"/>
                  <a:pt x="3352627" y="1027481"/>
                </a:cubicBezTo>
                <a:lnTo>
                  <a:pt x="3342444" y="1012207"/>
                </a:lnTo>
                <a:lnTo>
                  <a:pt x="3340407" y="995913"/>
                </a:lnTo>
                <a:cubicBezTo>
                  <a:pt x="3335316" y="967401"/>
                  <a:pt x="3324114" y="938888"/>
                  <a:pt x="3308840" y="914448"/>
                </a:cubicBezTo>
                <a:cubicBezTo>
                  <a:pt x="3291528" y="886954"/>
                  <a:pt x="3270144" y="866587"/>
                  <a:pt x="3243667" y="848258"/>
                </a:cubicBezTo>
                <a:lnTo>
                  <a:pt x="3231448" y="839093"/>
                </a:lnTo>
                <a:lnTo>
                  <a:pt x="3119433" y="663942"/>
                </a:lnTo>
                <a:lnTo>
                  <a:pt x="3118414" y="661906"/>
                </a:lnTo>
                <a:cubicBezTo>
                  <a:pt x="3031857" y="509158"/>
                  <a:pt x="2870963" y="400198"/>
                  <a:pt x="2696831" y="378814"/>
                </a:cubicBezTo>
                <a:cubicBezTo>
                  <a:pt x="2668318" y="375759"/>
                  <a:pt x="2638787" y="374740"/>
                  <a:pt x="2609256" y="370667"/>
                </a:cubicBezTo>
                <a:cubicBezTo>
                  <a:pt x="2606201" y="370667"/>
                  <a:pt x="2604164" y="369649"/>
                  <a:pt x="2602128" y="369649"/>
                </a:cubicBezTo>
                <a:lnTo>
                  <a:pt x="2568523" y="363539"/>
                </a:lnTo>
                <a:lnTo>
                  <a:pt x="2552230" y="348264"/>
                </a:lnTo>
                <a:cubicBezTo>
                  <a:pt x="2531864" y="329935"/>
                  <a:pt x="2510479" y="313641"/>
                  <a:pt x="2488077" y="299385"/>
                </a:cubicBezTo>
                <a:cubicBezTo>
                  <a:pt x="2443270" y="272909"/>
                  <a:pt x="2394391" y="254579"/>
                  <a:pt x="2343475" y="245414"/>
                </a:cubicBezTo>
                <a:cubicBezTo>
                  <a:pt x="2320054" y="241341"/>
                  <a:pt x="2295614" y="239304"/>
                  <a:pt x="2271175" y="238286"/>
                </a:cubicBezTo>
                <a:cubicBezTo>
                  <a:pt x="2254882" y="237268"/>
                  <a:pt x="2237570" y="237268"/>
                  <a:pt x="2221277" y="238286"/>
                </a:cubicBezTo>
                <a:lnTo>
                  <a:pt x="2216186" y="238286"/>
                </a:lnTo>
                <a:close/>
                <a:moveTo>
                  <a:pt x="9493" y="0"/>
                </a:moveTo>
                <a:lnTo>
                  <a:pt x="3645902" y="0"/>
                </a:lnTo>
                <a:lnTo>
                  <a:pt x="3645902" y="2676135"/>
                </a:lnTo>
                <a:lnTo>
                  <a:pt x="3642360" y="2676135"/>
                </a:lnTo>
                <a:lnTo>
                  <a:pt x="3642360" y="2717621"/>
                </a:lnTo>
                <a:lnTo>
                  <a:pt x="0" y="2717621"/>
                </a:lnTo>
                <a:lnTo>
                  <a:pt x="0" y="2641421"/>
                </a:lnTo>
                <a:lnTo>
                  <a:pt x="9493" y="2641421"/>
                </a:lnTo>
                <a:close/>
              </a:path>
            </a:pathLst>
          </a:custGeom>
          <a:ln w="1018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9F4D433-D93E-2C73-D159-4B5356D8CC0E}"/>
              </a:ext>
            </a:extLst>
          </p:cNvPr>
          <p:cNvCxnSpPr>
            <a:cxnSpLocks/>
          </p:cNvCxnSpPr>
          <p:nvPr/>
        </p:nvCxnSpPr>
        <p:spPr>
          <a:xfrm flipH="1">
            <a:off x="672131" y="2049292"/>
            <a:ext cx="5614290" cy="0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7B3F8CE-C4CE-2084-C12C-420C9445D62D}"/>
              </a:ext>
            </a:extLst>
          </p:cNvPr>
          <p:cNvSpPr/>
          <p:nvPr/>
        </p:nvSpPr>
        <p:spPr>
          <a:xfrm>
            <a:off x="1633229" y="3262774"/>
            <a:ext cx="2707704" cy="2524907"/>
          </a:xfrm>
          <a:custGeom>
            <a:avLst/>
            <a:gdLst>
              <a:gd name="connsiteX0" fmla="*/ 0 w 2707704"/>
              <a:gd name="connsiteY0" fmla="*/ 2456179 h 2524907"/>
              <a:gd name="connsiteX1" fmla="*/ 1487761 w 2707704"/>
              <a:gd name="connsiteY1" fmla="*/ 2140501 h 2524907"/>
              <a:gd name="connsiteX2" fmla="*/ 2707705 w 2707704"/>
              <a:gd name="connsiteY2" fmla="*/ 0 h 2524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07704" h="2524907">
                <a:moveTo>
                  <a:pt x="0" y="2456179"/>
                </a:moveTo>
                <a:cubicBezTo>
                  <a:pt x="0" y="2456179"/>
                  <a:pt x="842148" y="2744363"/>
                  <a:pt x="1487761" y="2140501"/>
                </a:cubicBezTo>
                <a:cubicBezTo>
                  <a:pt x="2133374" y="1536640"/>
                  <a:pt x="1848245" y="533598"/>
                  <a:pt x="2707705" y="0"/>
                </a:cubicBezTo>
              </a:path>
            </a:pathLst>
          </a:custGeom>
          <a:noFill/>
          <a:ln w="50914" cap="flat">
            <a:solidFill>
              <a:srgbClr val="18355A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0F3F7C1-C13D-2708-6840-CEF943E22F0E}"/>
              </a:ext>
            </a:extLst>
          </p:cNvPr>
          <p:cNvGrpSpPr/>
          <p:nvPr/>
        </p:nvGrpSpPr>
        <p:grpSpPr>
          <a:xfrm>
            <a:off x="4288064" y="1325936"/>
            <a:ext cx="3570178" cy="2442940"/>
            <a:chOff x="4209405" y="1886375"/>
            <a:chExt cx="3570178" cy="2442940"/>
          </a:xfrm>
          <a:solidFill>
            <a:srgbClr val="18355A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2327C3C-FEF1-F7B5-01A3-F161E12FA159}"/>
                </a:ext>
              </a:extLst>
            </p:cNvPr>
            <p:cNvSpPr/>
            <p:nvPr/>
          </p:nvSpPr>
          <p:spPr>
            <a:xfrm>
              <a:off x="4489349" y="1886375"/>
              <a:ext cx="3290234" cy="2442940"/>
            </a:xfrm>
            <a:custGeom>
              <a:avLst/>
              <a:gdLst>
                <a:gd name="connsiteX0" fmla="*/ 3222983 w 3290234"/>
                <a:gd name="connsiteY0" fmla="*/ 834001 h 2442940"/>
                <a:gd name="connsiteX1" fmla="*/ 3199562 w 3290234"/>
                <a:gd name="connsiteY1" fmla="*/ 800397 h 2442940"/>
                <a:gd name="connsiteX2" fmla="*/ 3189378 w 3290234"/>
                <a:gd name="connsiteY2" fmla="*/ 785122 h 2442940"/>
                <a:gd name="connsiteX3" fmla="*/ 3187342 w 3290234"/>
                <a:gd name="connsiteY3" fmla="*/ 768829 h 2442940"/>
                <a:gd name="connsiteX4" fmla="*/ 3155774 w 3290234"/>
                <a:gd name="connsiteY4" fmla="*/ 687364 h 2442940"/>
                <a:gd name="connsiteX5" fmla="*/ 3090602 w 3290234"/>
                <a:gd name="connsiteY5" fmla="*/ 621173 h 2442940"/>
                <a:gd name="connsiteX6" fmla="*/ 3078382 w 3290234"/>
                <a:gd name="connsiteY6" fmla="*/ 612008 h 2442940"/>
                <a:gd name="connsiteX7" fmla="*/ 2966367 w 3290234"/>
                <a:gd name="connsiteY7" fmla="*/ 436858 h 2442940"/>
                <a:gd name="connsiteX8" fmla="*/ 2965349 w 3290234"/>
                <a:gd name="connsiteY8" fmla="*/ 434821 h 2442940"/>
                <a:gd name="connsiteX9" fmla="*/ 2543766 w 3290234"/>
                <a:gd name="connsiteY9" fmla="*/ 151729 h 2442940"/>
                <a:gd name="connsiteX10" fmla="*/ 2456190 w 3290234"/>
                <a:gd name="connsiteY10" fmla="*/ 143583 h 2442940"/>
                <a:gd name="connsiteX11" fmla="*/ 2449062 w 3290234"/>
                <a:gd name="connsiteY11" fmla="*/ 142564 h 2442940"/>
                <a:gd name="connsiteX12" fmla="*/ 2415458 w 3290234"/>
                <a:gd name="connsiteY12" fmla="*/ 136454 h 2442940"/>
                <a:gd name="connsiteX13" fmla="*/ 2399165 w 3290234"/>
                <a:gd name="connsiteY13" fmla="*/ 121180 h 2442940"/>
                <a:gd name="connsiteX14" fmla="*/ 2335011 w 3290234"/>
                <a:gd name="connsiteY14" fmla="*/ 72300 h 2442940"/>
                <a:gd name="connsiteX15" fmla="*/ 2190410 w 3290234"/>
                <a:gd name="connsiteY15" fmla="*/ 18330 h 2442940"/>
                <a:gd name="connsiteX16" fmla="*/ 2118110 w 3290234"/>
                <a:gd name="connsiteY16" fmla="*/ 11201 h 2442940"/>
                <a:gd name="connsiteX17" fmla="*/ 2068212 w 3290234"/>
                <a:gd name="connsiteY17" fmla="*/ 11201 h 2442940"/>
                <a:gd name="connsiteX18" fmla="*/ 2063120 w 3290234"/>
                <a:gd name="connsiteY18" fmla="*/ 11201 h 2442940"/>
                <a:gd name="connsiteX19" fmla="*/ 1801413 w 3290234"/>
                <a:gd name="connsiteY19" fmla="*/ 0 h 2442940"/>
                <a:gd name="connsiteX20" fmla="*/ 1387976 w 3290234"/>
                <a:gd name="connsiteY20" fmla="*/ 17311 h 2442940"/>
                <a:gd name="connsiteX21" fmla="*/ 1375756 w 3290234"/>
                <a:gd name="connsiteY21" fmla="*/ 19348 h 2442940"/>
                <a:gd name="connsiteX22" fmla="*/ 1240320 w 3290234"/>
                <a:gd name="connsiteY22" fmla="*/ 52952 h 2442940"/>
                <a:gd name="connsiteX23" fmla="*/ 1198569 w 3290234"/>
                <a:gd name="connsiteY23" fmla="*/ 65172 h 2442940"/>
                <a:gd name="connsiteX24" fmla="*/ 1179221 w 3290234"/>
                <a:gd name="connsiteY24" fmla="*/ 71282 h 2442940"/>
                <a:gd name="connsiteX25" fmla="*/ 1130342 w 3290234"/>
                <a:gd name="connsiteY25" fmla="*/ 60081 h 2442940"/>
                <a:gd name="connsiteX26" fmla="*/ 1127287 w 3290234"/>
                <a:gd name="connsiteY26" fmla="*/ 59062 h 2442940"/>
                <a:gd name="connsiteX27" fmla="*/ 1120159 w 3290234"/>
                <a:gd name="connsiteY27" fmla="*/ 57026 h 2442940"/>
                <a:gd name="connsiteX28" fmla="*/ 1040730 w 3290234"/>
                <a:gd name="connsiteY28" fmla="*/ 52952 h 2442940"/>
                <a:gd name="connsiteX29" fmla="*/ 901221 w 3290234"/>
                <a:gd name="connsiteY29" fmla="*/ 112015 h 2442940"/>
                <a:gd name="connsiteX30" fmla="*/ 898166 w 3290234"/>
                <a:gd name="connsiteY30" fmla="*/ 114051 h 2442940"/>
                <a:gd name="connsiteX31" fmla="*/ 893074 w 3290234"/>
                <a:gd name="connsiteY31" fmla="*/ 118125 h 2442940"/>
                <a:gd name="connsiteX32" fmla="*/ 525462 w 3290234"/>
                <a:gd name="connsiteY32" fmla="*/ 341136 h 2442940"/>
                <a:gd name="connsiteX33" fmla="*/ 508150 w 3290234"/>
                <a:gd name="connsiteY33" fmla="*/ 351319 h 2442940"/>
                <a:gd name="connsiteX34" fmla="*/ 464363 w 3290234"/>
                <a:gd name="connsiteY34" fmla="*/ 380850 h 2442940"/>
                <a:gd name="connsiteX35" fmla="*/ 373732 w 3290234"/>
                <a:gd name="connsiteY35" fmla="*/ 461297 h 2442940"/>
                <a:gd name="connsiteX36" fmla="*/ 306524 w 3290234"/>
                <a:gd name="connsiteY36" fmla="*/ 568221 h 2442940"/>
                <a:gd name="connsiteX37" fmla="*/ 282084 w 3290234"/>
                <a:gd name="connsiteY37" fmla="*/ 646631 h 2442940"/>
                <a:gd name="connsiteX38" fmla="*/ 269864 w 3290234"/>
                <a:gd name="connsiteY38" fmla="*/ 701620 h 2442940"/>
                <a:gd name="connsiteX39" fmla="*/ 257644 w 3290234"/>
                <a:gd name="connsiteY39" fmla="*/ 715876 h 2442940"/>
                <a:gd name="connsiteX40" fmla="*/ 244406 w 3290234"/>
                <a:gd name="connsiteY40" fmla="*/ 732169 h 2442940"/>
                <a:gd name="connsiteX41" fmla="*/ 161922 w 3290234"/>
                <a:gd name="connsiteY41" fmla="*/ 870661 h 2442940"/>
                <a:gd name="connsiteX42" fmla="*/ 144611 w 3290234"/>
                <a:gd name="connsiteY42" fmla="*/ 916485 h 2442940"/>
                <a:gd name="connsiteX43" fmla="*/ 10 w 3290234"/>
                <a:gd name="connsiteY43" fmla="*/ 1468412 h 2442940"/>
                <a:gd name="connsiteX44" fmla="*/ 10 w 3290234"/>
                <a:gd name="connsiteY44" fmla="*/ 1476559 h 2442940"/>
                <a:gd name="connsiteX45" fmla="*/ 4083 w 3290234"/>
                <a:gd name="connsiteY45" fmla="*/ 1548859 h 2442940"/>
                <a:gd name="connsiteX46" fmla="*/ 28523 w 3290234"/>
                <a:gd name="connsiteY46" fmla="*/ 1662911 h 2442940"/>
                <a:gd name="connsiteX47" fmla="*/ 63146 w 3290234"/>
                <a:gd name="connsiteY47" fmla="*/ 1749468 h 2442940"/>
                <a:gd name="connsiteX48" fmla="*/ 65182 w 3290234"/>
                <a:gd name="connsiteY48" fmla="*/ 1753541 h 2442940"/>
                <a:gd name="connsiteX49" fmla="*/ 66201 w 3290234"/>
                <a:gd name="connsiteY49" fmla="*/ 1757614 h 2442940"/>
                <a:gd name="connsiteX50" fmla="*/ 82494 w 3290234"/>
                <a:gd name="connsiteY50" fmla="*/ 1811585 h 2442940"/>
                <a:gd name="connsiteX51" fmla="*/ 86567 w 3290234"/>
                <a:gd name="connsiteY51" fmla="*/ 1821768 h 2442940"/>
                <a:gd name="connsiteX52" fmla="*/ 94714 w 3290234"/>
                <a:gd name="connsiteY52" fmla="*/ 1838061 h 2442940"/>
                <a:gd name="connsiteX53" fmla="*/ 102860 w 3290234"/>
                <a:gd name="connsiteY53" fmla="*/ 1851299 h 2442940"/>
                <a:gd name="connsiteX54" fmla="*/ 104897 w 3290234"/>
                <a:gd name="connsiteY54" fmla="*/ 1866574 h 2442940"/>
                <a:gd name="connsiteX55" fmla="*/ 105915 w 3290234"/>
                <a:gd name="connsiteY55" fmla="*/ 1873702 h 2442940"/>
                <a:gd name="connsiteX56" fmla="*/ 113043 w 3290234"/>
                <a:gd name="connsiteY56" fmla="*/ 1912398 h 2442940"/>
                <a:gd name="connsiteX57" fmla="*/ 139520 w 3290234"/>
                <a:gd name="connsiteY57" fmla="*/ 1980625 h 2442940"/>
                <a:gd name="connsiteX58" fmla="*/ 178216 w 3290234"/>
                <a:gd name="connsiteY58" fmla="*/ 2032559 h 2442940"/>
                <a:gd name="connsiteX59" fmla="*/ 228113 w 3290234"/>
                <a:gd name="connsiteY59" fmla="*/ 2071256 h 2442940"/>
                <a:gd name="connsiteX60" fmla="*/ 359476 w 3290234"/>
                <a:gd name="connsiteY60" fmla="*/ 2109952 h 2442940"/>
                <a:gd name="connsiteX61" fmla="*/ 385952 w 3290234"/>
                <a:gd name="connsiteY61" fmla="*/ 2110970 h 2442940"/>
                <a:gd name="connsiteX62" fmla="*/ 398172 w 3290234"/>
                <a:gd name="connsiteY62" fmla="*/ 2110970 h 2442940"/>
                <a:gd name="connsiteX63" fmla="*/ 447051 w 3290234"/>
                <a:gd name="connsiteY63" fmla="*/ 2109952 h 2442940"/>
                <a:gd name="connsiteX64" fmla="*/ 468436 w 3290234"/>
                <a:gd name="connsiteY64" fmla="*/ 2154758 h 2442940"/>
                <a:gd name="connsiteX65" fmla="*/ 469454 w 3290234"/>
                <a:gd name="connsiteY65" fmla="*/ 2156794 h 2442940"/>
                <a:gd name="connsiteX66" fmla="*/ 509169 w 3290234"/>
                <a:gd name="connsiteY66" fmla="*/ 2272882 h 2442940"/>
                <a:gd name="connsiteX67" fmla="*/ 510187 w 3290234"/>
                <a:gd name="connsiteY67" fmla="*/ 2277974 h 2442940"/>
                <a:gd name="connsiteX68" fmla="*/ 511205 w 3290234"/>
                <a:gd name="connsiteY68" fmla="*/ 2283065 h 2442940"/>
                <a:gd name="connsiteX69" fmla="*/ 821792 w 3290234"/>
                <a:gd name="connsiteY69" fmla="*/ 2439886 h 2442940"/>
                <a:gd name="connsiteX70" fmla="*/ 970466 w 3290234"/>
                <a:gd name="connsiteY70" fmla="*/ 2441923 h 2442940"/>
                <a:gd name="connsiteX71" fmla="*/ 1085536 w 3290234"/>
                <a:gd name="connsiteY71" fmla="*/ 2442941 h 2442940"/>
                <a:gd name="connsiteX72" fmla="*/ 1534614 w 3290234"/>
                <a:gd name="connsiteY72" fmla="*/ 2375732 h 2442940"/>
                <a:gd name="connsiteX73" fmla="*/ 1549888 w 3290234"/>
                <a:gd name="connsiteY73" fmla="*/ 2371659 h 2442940"/>
                <a:gd name="connsiteX74" fmla="*/ 1621171 w 3290234"/>
                <a:gd name="connsiteY74" fmla="*/ 2345183 h 2442940"/>
                <a:gd name="connsiteX75" fmla="*/ 1716892 w 3290234"/>
                <a:gd name="connsiteY75" fmla="*/ 2280010 h 2442940"/>
                <a:gd name="connsiteX76" fmla="*/ 1750497 w 3290234"/>
                <a:gd name="connsiteY76" fmla="*/ 2249461 h 2442940"/>
                <a:gd name="connsiteX77" fmla="*/ 1781046 w 3290234"/>
                <a:gd name="connsiteY77" fmla="*/ 2221966 h 2442940"/>
                <a:gd name="connsiteX78" fmla="*/ 1819742 w 3290234"/>
                <a:gd name="connsiteY78" fmla="*/ 2231131 h 2442940"/>
                <a:gd name="connsiteX79" fmla="*/ 2076358 w 3290234"/>
                <a:gd name="connsiteY79" fmla="*/ 2261681 h 2442940"/>
                <a:gd name="connsiteX80" fmla="*/ 2236234 w 3290234"/>
                <a:gd name="connsiteY80" fmla="*/ 2243351 h 2442940"/>
                <a:gd name="connsiteX81" fmla="*/ 2377780 w 3290234"/>
                <a:gd name="connsiteY81" fmla="*/ 2159849 h 2442940"/>
                <a:gd name="connsiteX82" fmla="*/ 2435824 w 3290234"/>
                <a:gd name="connsiteY82" fmla="*/ 2106897 h 2442940"/>
                <a:gd name="connsiteX83" fmla="*/ 2491831 w 3290234"/>
                <a:gd name="connsiteY83" fmla="*/ 2022376 h 2442940"/>
                <a:gd name="connsiteX84" fmla="*/ 2495905 w 3290234"/>
                <a:gd name="connsiteY84" fmla="*/ 1987754 h 2442940"/>
                <a:gd name="connsiteX85" fmla="*/ 2493868 w 3290234"/>
                <a:gd name="connsiteY85" fmla="*/ 1954149 h 2442940"/>
                <a:gd name="connsiteX86" fmla="*/ 2513216 w 3290234"/>
                <a:gd name="connsiteY86" fmla="*/ 1933783 h 2442940"/>
                <a:gd name="connsiteX87" fmla="*/ 2515253 w 3290234"/>
                <a:gd name="connsiteY87" fmla="*/ 1928691 h 2442940"/>
                <a:gd name="connsiteX88" fmla="*/ 2519326 w 3290234"/>
                <a:gd name="connsiteY88" fmla="*/ 1924618 h 2442940"/>
                <a:gd name="connsiteX89" fmla="*/ 2527472 w 3290234"/>
                <a:gd name="connsiteY89" fmla="*/ 1901197 h 2442940"/>
                <a:gd name="connsiteX90" fmla="*/ 2546821 w 3290234"/>
                <a:gd name="connsiteY90" fmla="*/ 1883885 h 2442940"/>
                <a:gd name="connsiteX91" fmla="*/ 2551912 w 3290234"/>
                <a:gd name="connsiteY91" fmla="*/ 1870647 h 2442940"/>
                <a:gd name="connsiteX92" fmla="*/ 2564132 w 3290234"/>
                <a:gd name="connsiteY92" fmla="*/ 1844171 h 2442940"/>
                <a:gd name="connsiteX93" fmla="*/ 2567187 w 3290234"/>
                <a:gd name="connsiteY93" fmla="*/ 1838061 h 2442940"/>
                <a:gd name="connsiteX94" fmla="*/ 2569224 w 3290234"/>
                <a:gd name="connsiteY94" fmla="*/ 1830933 h 2442940"/>
                <a:gd name="connsiteX95" fmla="*/ 2574315 w 3290234"/>
                <a:gd name="connsiteY95" fmla="*/ 1728083 h 2442940"/>
                <a:gd name="connsiteX96" fmla="*/ 2563113 w 3290234"/>
                <a:gd name="connsiteY96" fmla="*/ 1646618 h 2442940"/>
                <a:gd name="connsiteX97" fmla="*/ 2644579 w 3290234"/>
                <a:gd name="connsiteY97" fmla="*/ 1641526 h 2442940"/>
                <a:gd name="connsiteX98" fmla="*/ 2746411 w 3290234"/>
                <a:gd name="connsiteY98" fmla="*/ 1621160 h 2442940"/>
                <a:gd name="connsiteX99" fmla="*/ 2759649 w 3290234"/>
                <a:gd name="connsiteY99" fmla="*/ 1617086 h 2442940"/>
                <a:gd name="connsiteX100" fmla="*/ 2839078 w 3290234"/>
                <a:gd name="connsiteY100" fmla="*/ 1620141 h 2442940"/>
                <a:gd name="connsiteX101" fmla="*/ 2857407 w 3290234"/>
                <a:gd name="connsiteY101" fmla="*/ 1622178 h 2442940"/>
                <a:gd name="connsiteX102" fmla="*/ 2948038 w 3290234"/>
                <a:gd name="connsiteY102" fmla="*/ 1644581 h 2442940"/>
                <a:gd name="connsiteX103" fmla="*/ 3017283 w 3290234"/>
                <a:gd name="connsiteY103" fmla="*/ 1636434 h 2442940"/>
                <a:gd name="connsiteX104" fmla="*/ 3176140 w 3290234"/>
                <a:gd name="connsiteY104" fmla="*/ 1459247 h 2442940"/>
                <a:gd name="connsiteX105" fmla="*/ 3278991 w 3290234"/>
                <a:gd name="connsiteY105" fmla="*/ 1170046 h 2442940"/>
                <a:gd name="connsiteX106" fmla="*/ 3273899 w 3290234"/>
                <a:gd name="connsiteY106" fmla="*/ 947034 h 2442940"/>
                <a:gd name="connsiteX107" fmla="*/ 3222983 w 3290234"/>
                <a:gd name="connsiteY107" fmla="*/ 834001 h 2442940"/>
                <a:gd name="connsiteX108" fmla="*/ 2448044 w 3290234"/>
                <a:gd name="connsiteY108" fmla="*/ 203663 h 2442940"/>
                <a:gd name="connsiteX109" fmla="*/ 2536637 w 3290234"/>
                <a:gd name="connsiteY109" fmla="*/ 211810 h 2442940"/>
                <a:gd name="connsiteX110" fmla="*/ 2938873 w 3290234"/>
                <a:gd name="connsiteY110" fmla="*/ 520360 h 2442940"/>
                <a:gd name="connsiteX111" fmla="*/ 2944982 w 3290234"/>
                <a:gd name="connsiteY111" fmla="*/ 551928 h 2442940"/>
                <a:gd name="connsiteX112" fmla="*/ 2880828 w 3290234"/>
                <a:gd name="connsiteY112" fmla="*/ 543781 h 2442940"/>
                <a:gd name="connsiteX113" fmla="*/ 2861481 w 3290234"/>
                <a:gd name="connsiteY113" fmla="*/ 484719 h 2442940"/>
                <a:gd name="connsiteX114" fmla="*/ 2801400 w 3290234"/>
                <a:gd name="connsiteY114" fmla="*/ 433803 h 2442940"/>
                <a:gd name="connsiteX115" fmla="*/ 2619121 w 3290234"/>
                <a:gd name="connsiteY115" fmla="*/ 412418 h 2442940"/>
                <a:gd name="connsiteX116" fmla="*/ 2619121 w 3290234"/>
                <a:gd name="connsiteY116" fmla="*/ 415473 h 2442940"/>
                <a:gd name="connsiteX117" fmla="*/ 2785107 w 3290234"/>
                <a:gd name="connsiteY117" fmla="*/ 446023 h 2442940"/>
                <a:gd name="connsiteX118" fmla="*/ 2835004 w 3290234"/>
                <a:gd name="connsiteY118" fmla="*/ 495920 h 2442940"/>
                <a:gd name="connsiteX119" fmla="*/ 2853334 w 3290234"/>
                <a:gd name="connsiteY119" fmla="*/ 560074 h 2442940"/>
                <a:gd name="connsiteX120" fmla="*/ 2869627 w 3290234"/>
                <a:gd name="connsiteY120" fmla="*/ 572294 h 2442940"/>
                <a:gd name="connsiteX121" fmla="*/ 2956184 w 3290234"/>
                <a:gd name="connsiteY121" fmla="*/ 585532 h 2442940"/>
                <a:gd name="connsiteX122" fmla="*/ 3025430 w 3290234"/>
                <a:gd name="connsiteY122" fmla="*/ 651722 h 2442940"/>
                <a:gd name="connsiteX123" fmla="*/ 3102821 w 3290234"/>
                <a:gd name="connsiteY123" fmla="*/ 718931 h 2442940"/>
                <a:gd name="connsiteX124" fmla="*/ 3123188 w 3290234"/>
                <a:gd name="connsiteY124" fmla="*/ 820763 h 2442940"/>
                <a:gd name="connsiteX125" fmla="*/ 3041722 w 3290234"/>
                <a:gd name="connsiteY125" fmla="*/ 845203 h 2442940"/>
                <a:gd name="connsiteX126" fmla="*/ 3008118 w 3290234"/>
                <a:gd name="connsiteY126" fmla="*/ 808543 h 2442940"/>
                <a:gd name="connsiteX127" fmla="*/ 2969422 w 3290234"/>
                <a:gd name="connsiteY127" fmla="*/ 768829 h 2442940"/>
                <a:gd name="connsiteX128" fmla="*/ 2877774 w 3290234"/>
                <a:gd name="connsiteY128" fmla="*/ 710785 h 2442940"/>
                <a:gd name="connsiteX129" fmla="*/ 2771868 w 3290234"/>
                <a:gd name="connsiteY129" fmla="*/ 729115 h 2442940"/>
                <a:gd name="connsiteX130" fmla="*/ 2700586 w 3290234"/>
                <a:gd name="connsiteY130" fmla="*/ 776975 h 2442940"/>
                <a:gd name="connsiteX131" fmla="*/ 2672074 w 3290234"/>
                <a:gd name="connsiteY131" fmla="*/ 731151 h 2442940"/>
                <a:gd name="connsiteX132" fmla="*/ 2684293 w 3290234"/>
                <a:gd name="connsiteY132" fmla="*/ 701620 h 2442940"/>
                <a:gd name="connsiteX133" fmla="*/ 2695495 w 3290234"/>
                <a:gd name="connsiteY133" fmla="*/ 644594 h 2442940"/>
                <a:gd name="connsiteX134" fmla="*/ 2733173 w 3290234"/>
                <a:gd name="connsiteY134" fmla="*/ 640521 h 2442940"/>
                <a:gd name="connsiteX135" fmla="*/ 2798345 w 3290234"/>
                <a:gd name="connsiteY135" fmla="*/ 624228 h 2442940"/>
                <a:gd name="connsiteX136" fmla="*/ 2921561 w 3290234"/>
                <a:gd name="connsiteY136" fmla="*/ 675144 h 2442940"/>
                <a:gd name="connsiteX137" fmla="*/ 2923598 w 3290234"/>
                <a:gd name="connsiteY137" fmla="*/ 673107 h 2442940"/>
                <a:gd name="connsiteX138" fmla="*/ 2814638 w 3290234"/>
                <a:gd name="connsiteY138" fmla="*/ 610990 h 2442940"/>
                <a:gd name="connsiteX139" fmla="*/ 2758630 w 3290234"/>
                <a:gd name="connsiteY139" fmla="*/ 608953 h 2442940"/>
                <a:gd name="connsiteX140" fmla="*/ 2729100 w 3290234"/>
                <a:gd name="connsiteY140" fmla="*/ 614045 h 2442940"/>
                <a:gd name="connsiteX141" fmla="*/ 2704660 w 3290234"/>
                <a:gd name="connsiteY141" fmla="*/ 613027 h 2442940"/>
                <a:gd name="connsiteX142" fmla="*/ 2687348 w 3290234"/>
                <a:gd name="connsiteY142" fmla="*/ 564147 h 2442940"/>
                <a:gd name="connsiteX143" fmla="*/ 2650689 w 3290234"/>
                <a:gd name="connsiteY143" fmla="*/ 509158 h 2442940"/>
                <a:gd name="connsiteX144" fmla="*/ 2596718 w 3290234"/>
                <a:gd name="connsiteY144" fmla="*/ 472499 h 2442940"/>
                <a:gd name="connsiteX145" fmla="*/ 2554967 w 3290234"/>
                <a:gd name="connsiteY145" fmla="*/ 428711 h 2442940"/>
                <a:gd name="connsiteX146" fmla="*/ 2572279 w 3290234"/>
                <a:gd name="connsiteY146" fmla="*/ 366594 h 2442940"/>
                <a:gd name="connsiteX147" fmla="*/ 2616066 w 3290234"/>
                <a:gd name="connsiteY147" fmla="*/ 343173 h 2442940"/>
                <a:gd name="connsiteX148" fmla="*/ 2641524 w 3290234"/>
                <a:gd name="connsiteY148" fmla="*/ 346228 h 2442940"/>
                <a:gd name="connsiteX149" fmla="*/ 2689385 w 3290234"/>
                <a:gd name="connsiteY149" fmla="*/ 373722 h 2442940"/>
                <a:gd name="connsiteX150" fmla="*/ 2691422 w 3290234"/>
                <a:gd name="connsiteY150" fmla="*/ 372704 h 2442940"/>
                <a:gd name="connsiteX151" fmla="*/ 2658836 w 3290234"/>
                <a:gd name="connsiteY151" fmla="*/ 345209 h 2442940"/>
                <a:gd name="connsiteX152" fmla="*/ 2592645 w 3290234"/>
                <a:gd name="connsiteY152" fmla="*/ 338081 h 2442940"/>
                <a:gd name="connsiteX153" fmla="*/ 2520345 w 3290234"/>
                <a:gd name="connsiteY153" fmla="*/ 337063 h 2442940"/>
                <a:gd name="connsiteX154" fmla="*/ 2511180 w 3290234"/>
                <a:gd name="connsiteY154" fmla="*/ 330953 h 2442940"/>
                <a:gd name="connsiteX155" fmla="*/ 2500996 w 3290234"/>
                <a:gd name="connsiteY155" fmla="*/ 318733 h 2442940"/>
                <a:gd name="connsiteX156" fmla="*/ 2489795 w 3290234"/>
                <a:gd name="connsiteY156" fmla="*/ 296330 h 2442940"/>
                <a:gd name="connsiteX157" fmla="*/ 2459246 w 3290234"/>
                <a:gd name="connsiteY157" fmla="*/ 243378 h 2442940"/>
                <a:gd name="connsiteX158" fmla="*/ 2451099 w 3290234"/>
                <a:gd name="connsiteY158" fmla="*/ 233194 h 2442940"/>
                <a:gd name="connsiteX159" fmla="*/ 2437861 w 3290234"/>
                <a:gd name="connsiteY159" fmla="*/ 202645 h 2442940"/>
                <a:gd name="connsiteX160" fmla="*/ 2448044 w 3290234"/>
                <a:gd name="connsiteY160" fmla="*/ 203663 h 2442940"/>
                <a:gd name="connsiteX161" fmla="*/ 364568 w 3290234"/>
                <a:gd name="connsiteY161" fmla="*/ 596733 h 2442940"/>
                <a:gd name="connsiteX162" fmla="*/ 421593 w 3290234"/>
                <a:gd name="connsiteY162" fmla="*/ 504067 h 2442940"/>
                <a:gd name="connsiteX163" fmla="*/ 500004 w 3290234"/>
                <a:gd name="connsiteY163" fmla="*/ 434821 h 2442940"/>
                <a:gd name="connsiteX164" fmla="*/ 542773 w 3290234"/>
                <a:gd name="connsiteY164" fmla="*/ 405290 h 2442940"/>
                <a:gd name="connsiteX165" fmla="*/ 557030 w 3290234"/>
                <a:gd name="connsiteY165" fmla="*/ 396125 h 2442940"/>
                <a:gd name="connsiteX166" fmla="*/ 535645 w 3290234"/>
                <a:gd name="connsiteY166" fmla="*/ 458242 h 2442940"/>
                <a:gd name="connsiteX167" fmla="*/ 528516 w 3290234"/>
                <a:gd name="connsiteY167" fmla="*/ 503048 h 2442940"/>
                <a:gd name="connsiteX168" fmla="*/ 524443 w 3290234"/>
                <a:gd name="connsiteY168" fmla="*/ 548873 h 2442940"/>
                <a:gd name="connsiteX169" fmla="*/ 548883 w 3290234"/>
                <a:gd name="connsiteY169" fmla="*/ 596733 h 2442940"/>
                <a:gd name="connsiteX170" fmla="*/ 485747 w 3290234"/>
                <a:gd name="connsiteY170" fmla="*/ 600807 h 2442940"/>
                <a:gd name="connsiteX171" fmla="*/ 342165 w 3290234"/>
                <a:gd name="connsiteY171" fmla="*/ 663942 h 2442940"/>
                <a:gd name="connsiteX172" fmla="*/ 364568 w 3290234"/>
                <a:gd name="connsiteY172" fmla="*/ 596733 h 2442940"/>
                <a:gd name="connsiteX173" fmla="*/ 101842 w 3290234"/>
                <a:gd name="connsiteY173" fmla="*/ 1233181 h 2442940"/>
                <a:gd name="connsiteX174" fmla="*/ 105915 w 3290234"/>
                <a:gd name="connsiteY174" fmla="*/ 1215870 h 2442940"/>
                <a:gd name="connsiteX175" fmla="*/ 112025 w 3290234"/>
                <a:gd name="connsiteY175" fmla="*/ 1193467 h 2442940"/>
                <a:gd name="connsiteX176" fmla="*/ 128318 w 3290234"/>
                <a:gd name="connsiteY176" fmla="*/ 1143569 h 2442940"/>
                <a:gd name="connsiteX177" fmla="*/ 172106 w 3290234"/>
                <a:gd name="connsiteY177" fmla="*/ 1127276 h 2442940"/>
                <a:gd name="connsiteX178" fmla="*/ 225058 w 3290234"/>
                <a:gd name="connsiteY178" fmla="*/ 1179210 h 2442940"/>
                <a:gd name="connsiteX179" fmla="*/ 262736 w 3290234"/>
                <a:gd name="connsiteY179" fmla="*/ 1215870 h 2442940"/>
                <a:gd name="connsiteX180" fmla="*/ 261718 w 3290234"/>
                <a:gd name="connsiteY180" fmla="*/ 1215870 h 2442940"/>
                <a:gd name="connsiteX181" fmla="*/ 222003 w 3290234"/>
                <a:gd name="connsiteY181" fmla="*/ 1261694 h 2442940"/>
                <a:gd name="connsiteX182" fmla="*/ 229131 w 3290234"/>
                <a:gd name="connsiteY182" fmla="*/ 1379819 h 2442940"/>
                <a:gd name="connsiteX183" fmla="*/ 249498 w 3290234"/>
                <a:gd name="connsiteY183" fmla="*/ 1416478 h 2442940"/>
                <a:gd name="connsiteX184" fmla="*/ 130355 w 3290234"/>
                <a:gd name="connsiteY184" fmla="*/ 1452119 h 2442940"/>
                <a:gd name="connsiteX185" fmla="*/ 103879 w 3290234"/>
                <a:gd name="connsiteY185" fmla="*/ 1474522 h 2442940"/>
                <a:gd name="connsiteX186" fmla="*/ 92677 w 3290234"/>
                <a:gd name="connsiteY186" fmla="*/ 1481650 h 2442940"/>
                <a:gd name="connsiteX187" fmla="*/ 87585 w 3290234"/>
                <a:gd name="connsiteY187" fmla="*/ 1469431 h 2442940"/>
                <a:gd name="connsiteX188" fmla="*/ 78421 w 3290234"/>
                <a:gd name="connsiteY188" fmla="*/ 1390002 h 2442940"/>
                <a:gd name="connsiteX189" fmla="*/ 101842 w 3290234"/>
                <a:gd name="connsiteY189" fmla="*/ 1233181 h 2442940"/>
                <a:gd name="connsiteX190" fmla="*/ 416502 w 3290234"/>
                <a:gd name="connsiteY190" fmla="*/ 2056999 h 2442940"/>
                <a:gd name="connsiteX191" fmla="*/ 387989 w 3290234"/>
                <a:gd name="connsiteY191" fmla="*/ 2056999 h 2442940"/>
                <a:gd name="connsiteX192" fmla="*/ 364568 w 3290234"/>
                <a:gd name="connsiteY192" fmla="*/ 2055981 h 2442940"/>
                <a:gd name="connsiteX193" fmla="*/ 352348 w 3290234"/>
                <a:gd name="connsiteY193" fmla="*/ 2054962 h 2442940"/>
                <a:gd name="connsiteX194" fmla="*/ 349293 w 3290234"/>
                <a:gd name="connsiteY194" fmla="*/ 2054962 h 2442940"/>
                <a:gd name="connsiteX195" fmla="*/ 346238 w 3290234"/>
                <a:gd name="connsiteY195" fmla="*/ 2054962 h 2442940"/>
                <a:gd name="connsiteX196" fmla="*/ 258662 w 3290234"/>
                <a:gd name="connsiteY196" fmla="*/ 2026450 h 2442940"/>
                <a:gd name="connsiteX197" fmla="*/ 222003 w 3290234"/>
                <a:gd name="connsiteY197" fmla="*/ 1997937 h 2442940"/>
                <a:gd name="connsiteX198" fmla="*/ 193490 w 3290234"/>
                <a:gd name="connsiteY198" fmla="*/ 1958222 h 2442940"/>
                <a:gd name="connsiteX199" fmla="*/ 173124 w 3290234"/>
                <a:gd name="connsiteY199" fmla="*/ 1904252 h 2442940"/>
                <a:gd name="connsiteX200" fmla="*/ 167014 w 3290234"/>
                <a:gd name="connsiteY200" fmla="*/ 1872684 h 2442940"/>
                <a:gd name="connsiteX201" fmla="*/ 232187 w 3290234"/>
                <a:gd name="connsiteY201" fmla="*/ 1882867 h 2442940"/>
                <a:gd name="connsiteX202" fmla="*/ 263754 w 3290234"/>
                <a:gd name="connsiteY202" fmla="*/ 1871665 h 2442940"/>
                <a:gd name="connsiteX203" fmla="*/ 268846 w 3290234"/>
                <a:gd name="connsiteY203" fmla="*/ 1883885 h 2442940"/>
                <a:gd name="connsiteX204" fmla="*/ 346238 w 3290234"/>
                <a:gd name="connsiteY204" fmla="*/ 1909343 h 2442940"/>
                <a:gd name="connsiteX205" fmla="*/ 350311 w 3290234"/>
                <a:gd name="connsiteY205" fmla="*/ 1920545 h 2442940"/>
                <a:gd name="connsiteX206" fmla="*/ 370677 w 3290234"/>
                <a:gd name="connsiteY206" fmla="*/ 1942948 h 2442940"/>
                <a:gd name="connsiteX207" fmla="*/ 424648 w 3290234"/>
                <a:gd name="connsiteY207" fmla="*/ 1971461 h 2442940"/>
                <a:gd name="connsiteX208" fmla="*/ 489821 w 3290234"/>
                <a:gd name="connsiteY208" fmla="*/ 1968406 h 2442940"/>
                <a:gd name="connsiteX209" fmla="*/ 547865 w 3290234"/>
                <a:gd name="connsiteY209" fmla="*/ 1943966 h 2442940"/>
                <a:gd name="connsiteX210" fmla="*/ 546846 w 3290234"/>
                <a:gd name="connsiteY210" fmla="*/ 1941929 h 2442940"/>
                <a:gd name="connsiteX211" fmla="*/ 487784 w 3290234"/>
                <a:gd name="connsiteY211" fmla="*/ 1952113 h 2442940"/>
                <a:gd name="connsiteX212" fmla="*/ 433813 w 3290234"/>
                <a:gd name="connsiteY212" fmla="*/ 1938874 h 2442940"/>
                <a:gd name="connsiteX213" fmla="*/ 386970 w 3290234"/>
                <a:gd name="connsiteY213" fmla="*/ 1917490 h 2442940"/>
                <a:gd name="connsiteX214" fmla="*/ 376787 w 3290234"/>
                <a:gd name="connsiteY214" fmla="*/ 1911380 h 2442940"/>
                <a:gd name="connsiteX215" fmla="*/ 414465 w 3290234"/>
                <a:gd name="connsiteY215" fmla="*/ 1907307 h 2442940"/>
                <a:gd name="connsiteX216" fmla="*/ 539718 w 3290234"/>
                <a:gd name="connsiteY216" fmla="*/ 1830933 h 2442940"/>
                <a:gd name="connsiteX217" fmla="*/ 537682 w 3290234"/>
                <a:gd name="connsiteY217" fmla="*/ 1828896 h 2442940"/>
                <a:gd name="connsiteX218" fmla="*/ 474546 w 3290234"/>
                <a:gd name="connsiteY218" fmla="*/ 1865556 h 2442940"/>
                <a:gd name="connsiteX219" fmla="*/ 409374 w 3290234"/>
                <a:gd name="connsiteY219" fmla="*/ 1879812 h 2442940"/>
                <a:gd name="connsiteX220" fmla="*/ 290230 w 3290234"/>
                <a:gd name="connsiteY220" fmla="*/ 1869629 h 2442940"/>
                <a:gd name="connsiteX221" fmla="*/ 302450 w 3290234"/>
                <a:gd name="connsiteY221" fmla="*/ 1833988 h 2442940"/>
                <a:gd name="connsiteX222" fmla="*/ 288194 w 3290234"/>
                <a:gd name="connsiteY222" fmla="*/ 1827878 h 2442940"/>
                <a:gd name="connsiteX223" fmla="*/ 205710 w 3290234"/>
                <a:gd name="connsiteY223" fmla="*/ 1852318 h 2442940"/>
                <a:gd name="connsiteX224" fmla="*/ 142574 w 3290234"/>
                <a:gd name="connsiteY224" fmla="*/ 1803438 h 2442940"/>
                <a:gd name="connsiteX225" fmla="*/ 224040 w 3290234"/>
                <a:gd name="connsiteY225" fmla="*/ 1650691 h 2442940"/>
                <a:gd name="connsiteX226" fmla="*/ 223021 w 3290234"/>
                <a:gd name="connsiteY226" fmla="*/ 1648654 h 2442940"/>
                <a:gd name="connsiteX227" fmla="*/ 133410 w 3290234"/>
                <a:gd name="connsiteY227" fmla="*/ 1707717 h 2442940"/>
                <a:gd name="connsiteX228" fmla="*/ 119153 w 3290234"/>
                <a:gd name="connsiteY228" fmla="*/ 1730120 h 2442940"/>
                <a:gd name="connsiteX229" fmla="*/ 86567 w 3290234"/>
                <a:gd name="connsiteY229" fmla="*/ 1649673 h 2442940"/>
                <a:gd name="connsiteX230" fmla="*/ 64164 w 3290234"/>
                <a:gd name="connsiteY230" fmla="*/ 1547841 h 2442940"/>
                <a:gd name="connsiteX231" fmla="*/ 61109 w 3290234"/>
                <a:gd name="connsiteY231" fmla="*/ 1481650 h 2442940"/>
                <a:gd name="connsiteX232" fmla="*/ 66201 w 3290234"/>
                <a:gd name="connsiteY232" fmla="*/ 1492852 h 2442940"/>
                <a:gd name="connsiteX233" fmla="*/ 94714 w 3290234"/>
                <a:gd name="connsiteY233" fmla="*/ 1510163 h 2442940"/>
                <a:gd name="connsiteX234" fmla="*/ 123226 w 3290234"/>
                <a:gd name="connsiteY234" fmla="*/ 1493870 h 2442940"/>
                <a:gd name="connsiteX235" fmla="*/ 235241 w 3290234"/>
                <a:gd name="connsiteY235" fmla="*/ 1443973 h 2442940"/>
                <a:gd name="connsiteX236" fmla="*/ 208765 w 3290234"/>
                <a:gd name="connsiteY236" fmla="*/ 1517292 h 2442940"/>
                <a:gd name="connsiteX237" fmla="*/ 260699 w 3290234"/>
                <a:gd name="connsiteY237" fmla="*/ 1648654 h 2442940"/>
                <a:gd name="connsiteX238" fmla="*/ 263754 w 3290234"/>
                <a:gd name="connsiteY238" fmla="*/ 1646618 h 2442940"/>
                <a:gd name="connsiteX239" fmla="*/ 231168 w 3290234"/>
                <a:gd name="connsiteY239" fmla="*/ 1524420 h 2442940"/>
                <a:gd name="connsiteX240" fmla="*/ 275974 w 3290234"/>
                <a:gd name="connsiteY240" fmla="*/ 1442954 h 2442940"/>
                <a:gd name="connsiteX241" fmla="*/ 272919 w 3290234"/>
                <a:gd name="connsiteY241" fmla="*/ 1420551 h 2442940"/>
                <a:gd name="connsiteX242" fmla="*/ 270882 w 3290234"/>
                <a:gd name="connsiteY242" fmla="*/ 1420551 h 2442940"/>
                <a:gd name="connsiteX243" fmla="*/ 267828 w 3290234"/>
                <a:gd name="connsiteY243" fmla="*/ 1417496 h 2442940"/>
                <a:gd name="connsiteX244" fmla="*/ 244406 w 3290234"/>
                <a:gd name="connsiteY244" fmla="*/ 1302427 h 2442940"/>
                <a:gd name="connsiteX245" fmla="*/ 259681 w 3290234"/>
                <a:gd name="connsiteY245" fmla="*/ 1247438 h 2442940"/>
                <a:gd name="connsiteX246" fmla="*/ 281066 w 3290234"/>
                <a:gd name="connsiteY246" fmla="*/ 1234200 h 2442940"/>
                <a:gd name="connsiteX247" fmla="*/ 281066 w 3290234"/>
                <a:gd name="connsiteY247" fmla="*/ 1234200 h 2442940"/>
                <a:gd name="connsiteX248" fmla="*/ 283102 w 3290234"/>
                <a:gd name="connsiteY248" fmla="*/ 1234200 h 2442940"/>
                <a:gd name="connsiteX249" fmla="*/ 284120 w 3290234"/>
                <a:gd name="connsiteY249" fmla="*/ 1234200 h 2442940"/>
                <a:gd name="connsiteX250" fmla="*/ 284120 w 3290234"/>
                <a:gd name="connsiteY250" fmla="*/ 1234200 h 2442940"/>
                <a:gd name="connsiteX251" fmla="*/ 284120 w 3290234"/>
                <a:gd name="connsiteY251" fmla="*/ 1234200 h 2442940"/>
                <a:gd name="connsiteX252" fmla="*/ 314670 w 3290234"/>
                <a:gd name="connsiteY252" fmla="*/ 1248456 h 2442940"/>
                <a:gd name="connsiteX253" fmla="*/ 315688 w 3290234"/>
                <a:gd name="connsiteY253" fmla="*/ 1247438 h 2442940"/>
                <a:gd name="connsiteX254" fmla="*/ 290230 w 3290234"/>
                <a:gd name="connsiteY254" fmla="*/ 1222998 h 2442940"/>
                <a:gd name="connsiteX255" fmla="*/ 276992 w 3290234"/>
                <a:gd name="connsiteY255" fmla="*/ 1217906 h 2442940"/>
                <a:gd name="connsiteX256" fmla="*/ 252553 w 3290234"/>
                <a:gd name="connsiteY256" fmla="*/ 1183284 h 2442940"/>
                <a:gd name="connsiteX257" fmla="*/ 220985 w 3290234"/>
                <a:gd name="connsiteY257" fmla="*/ 1143569 h 2442940"/>
                <a:gd name="connsiteX258" fmla="*/ 152758 w 3290234"/>
                <a:gd name="connsiteY258" fmla="*/ 1101818 h 2442940"/>
                <a:gd name="connsiteX259" fmla="*/ 145630 w 3290234"/>
                <a:gd name="connsiteY259" fmla="*/ 1102837 h 2442940"/>
                <a:gd name="connsiteX260" fmla="*/ 169051 w 3290234"/>
                <a:gd name="connsiteY260" fmla="*/ 1057012 h 2442940"/>
                <a:gd name="connsiteX261" fmla="*/ 202655 w 3290234"/>
                <a:gd name="connsiteY261" fmla="*/ 1003042 h 2442940"/>
                <a:gd name="connsiteX262" fmla="*/ 239315 w 3290234"/>
                <a:gd name="connsiteY262" fmla="*/ 956199 h 2442940"/>
                <a:gd name="connsiteX263" fmla="*/ 343183 w 3290234"/>
                <a:gd name="connsiteY263" fmla="*/ 928705 h 2442940"/>
                <a:gd name="connsiteX264" fmla="*/ 414465 w 3290234"/>
                <a:gd name="connsiteY264" fmla="*/ 998968 h 2442940"/>
                <a:gd name="connsiteX265" fmla="*/ 503059 w 3290234"/>
                <a:gd name="connsiteY265" fmla="*/ 1082470 h 2442940"/>
                <a:gd name="connsiteX266" fmla="*/ 593689 w 3290234"/>
                <a:gd name="connsiteY266" fmla="*/ 1027481 h 2442940"/>
                <a:gd name="connsiteX267" fmla="*/ 616092 w 3290234"/>
                <a:gd name="connsiteY267" fmla="*/ 971474 h 2442940"/>
                <a:gd name="connsiteX268" fmla="*/ 605909 w 3290234"/>
                <a:gd name="connsiteY268" fmla="*/ 942961 h 2442940"/>
                <a:gd name="connsiteX269" fmla="*/ 604890 w 3290234"/>
                <a:gd name="connsiteY269" fmla="*/ 921576 h 2442940"/>
                <a:gd name="connsiteX270" fmla="*/ 614055 w 3290234"/>
                <a:gd name="connsiteY270" fmla="*/ 869642 h 2442940"/>
                <a:gd name="connsiteX271" fmla="*/ 680246 w 3290234"/>
                <a:gd name="connsiteY271" fmla="*/ 797342 h 2442940"/>
                <a:gd name="connsiteX272" fmla="*/ 680246 w 3290234"/>
                <a:gd name="connsiteY272" fmla="*/ 797342 h 2442940"/>
                <a:gd name="connsiteX273" fmla="*/ 595725 w 3290234"/>
                <a:gd name="connsiteY273" fmla="*/ 861496 h 2442940"/>
                <a:gd name="connsiteX274" fmla="*/ 574341 w 3290234"/>
                <a:gd name="connsiteY274" fmla="*/ 921576 h 2442940"/>
                <a:gd name="connsiteX275" fmla="*/ 539718 w 3290234"/>
                <a:gd name="connsiteY275" fmla="*/ 902228 h 2442940"/>
                <a:gd name="connsiteX276" fmla="*/ 513242 w 3290234"/>
                <a:gd name="connsiteY276" fmla="*/ 857422 h 2442940"/>
                <a:gd name="connsiteX277" fmla="*/ 533608 w 3290234"/>
                <a:gd name="connsiteY277" fmla="*/ 727078 h 2442940"/>
                <a:gd name="connsiteX278" fmla="*/ 532590 w 3290234"/>
                <a:gd name="connsiteY278" fmla="*/ 726060 h 2442940"/>
                <a:gd name="connsiteX279" fmla="*/ 493894 w 3290234"/>
                <a:gd name="connsiteY279" fmla="*/ 860477 h 2442940"/>
                <a:gd name="connsiteX280" fmla="*/ 549901 w 3290234"/>
                <a:gd name="connsiteY280" fmla="*/ 956199 h 2442940"/>
                <a:gd name="connsiteX281" fmla="*/ 570268 w 3290234"/>
                <a:gd name="connsiteY281" fmla="*/ 966382 h 2442940"/>
                <a:gd name="connsiteX282" fmla="*/ 565176 w 3290234"/>
                <a:gd name="connsiteY282" fmla="*/ 985730 h 2442940"/>
                <a:gd name="connsiteX283" fmla="*/ 535645 w 3290234"/>
                <a:gd name="connsiteY283" fmla="*/ 1026463 h 2442940"/>
                <a:gd name="connsiteX284" fmla="*/ 461308 w 3290234"/>
                <a:gd name="connsiteY284" fmla="*/ 989804 h 2442940"/>
                <a:gd name="connsiteX285" fmla="*/ 389007 w 3290234"/>
                <a:gd name="connsiteY285" fmla="*/ 902228 h 2442940"/>
                <a:gd name="connsiteX286" fmla="*/ 275974 w 3290234"/>
                <a:gd name="connsiteY286" fmla="*/ 886954 h 2442940"/>
                <a:gd name="connsiteX287" fmla="*/ 202655 w 3290234"/>
                <a:gd name="connsiteY287" fmla="*/ 939906 h 2442940"/>
                <a:gd name="connsiteX288" fmla="*/ 218948 w 3290234"/>
                <a:gd name="connsiteY288" fmla="*/ 897137 h 2442940"/>
                <a:gd name="connsiteX289" fmla="*/ 293286 w 3290234"/>
                <a:gd name="connsiteY289" fmla="*/ 772902 h 2442940"/>
                <a:gd name="connsiteX290" fmla="*/ 389007 w 3290234"/>
                <a:gd name="connsiteY290" fmla="*/ 684309 h 2442940"/>
                <a:gd name="connsiteX291" fmla="*/ 518333 w 3290234"/>
                <a:gd name="connsiteY291" fmla="*/ 635429 h 2442940"/>
                <a:gd name="connsiteX292" fmla="*/ 672099 w 3290234"/>
                <a:gd name="connsiteY292" fmla="*/ 618118 h 2442940"/>
                <a:gd name="connsiteX293" fmla="*/ 730143 w 3290234"/>
                <a:gd name="connsiteY293" fmla="*/ 639503 h 2442940"/>
                <a:gd name="connsiteX294" fmla="*/ 750510 w 3290234"/>
                <a:gd name="connsiteY294" fmla="*/ 692455 h 2442940"/>
                <a:gd name="connsiteX295" fmla="*/ 758656 w 3290234"/>
                <a:gd name="connsiteY295" fmla="*/ 729115 h 2442940"/>
                <a:gd name="connsiteX296" fmla="*/ 766803 w 3290234"/>
                <a:gd name="connsiteY296" fmla="*/ 905283 h 2442940"/>
                <a:gd name="connsiteX297" fmla="*/ 780041 w 3290234"/>
                <a:gd name="connsiteY297" fmla="*/ 991840 h 2442940"/>
                <a:gd name="connsiteX298" fmla="*/ 780041 w 3290234"/>
                <a:gd name="connsiteY298" fmla="*/ 995913 h 2442940"/>
                <a:gd name="connsiteX299" fmla="*/ 778004 w 3290234"/>
                <a:gd name="connsiteY299" fmla="*/ 1095708 h 2442940"/>
                <a:gd name="connsiteX300" fmla="*/ 715887 w 3290234"/>
                <a:gd name="connsiteY300" fmla="*/ 1226053 h 2442940"/>
                <a:gd name="connsiteX301" fmla="*/ 563140 w 3290234"/>
                <a:gd name="connsiteY301" fmla="*/ 1267804 h 2442940"/>
                <a:gd name="connsiteX302" fmla="*/ 428722 w 3290234"/>
                <a:gd name="connsiteY302" fmla="*/ 1209760 h 2442940"/>
                <a:gd name="connsiteX303" fmla="*/ 399190 w 3290234"/>
                <a:gd name="connsiteY303" fmla="*/ 1139496 h 2442940"/>
                <a:gd name="connsiteX304" fmla="*/ 389007 w 3290234"/>
                <a:gd name="connsiteY304" fmla="*/ 1095708 h 2442940"/>
                <a:gd name="connsiteX305" fmla="*/ 379842 w 3290234"/>
                <a:gd name="connsiteY305" fmla="*/ 1049884 h 2442940"/>
                <a:gd name="connsiteX306" fmla="*/ 374751 w 3290234"/>
                <a:gd name="connsiteY306" fmla="*/ 1049884 h 2442940"/>
                <a:gd name="connsiteX307" fmla="*/ 370677 w 3290234"/>
                <a:gd name="connsiteY307" fmla="*/ 1091635 h 2442940"/>
                <a:gd name="connsiteX308" fmla="*/ 368641 w 3290234"/>
                <a:gd name="connsiteY308" fmla="*/ 1099782 h 2442940"/>
                <a:gd name="connsiteX309" fmla="*/ 364568 w 3290234"/>
                <a:gd name="connsiteY309" fmla="*/ 1139496 h 2442940"/>
                <a:gd name="connsiteX310" fmla="*/ 361513 w 3290234"/>
                <a:gd name="connsiteY310" fmla="*/ 1216888 h 2442940"/>
                <a:gd name="connsiteX311" fmla="*/ 371696 w 3290234"/>
                <a:gd name="connsiteY311" fmla="*/ 1360471 h 2442940"/>
                <a:gd name="connsiteX312" fmla="*/ 382897 w 3290234"/>
                <a:gd name="connsiteY312" fmla="*/ 1425643 h 2442940"/>
                <a:gd name="connsiteX313" fmla="*/ 403264 w 3290234"/>
                <a:gd name="connsiteY313" fmla="*/ 1484705 h 2442940"/>
                <a:gd name="connsiteX314" fmla="*/ 523425 w 3290234"/>
                <a:gd name="connsiteY314" fmla="*/ 1697533 h 2442940"/>
                <a:gd name="connsiteX315" fmla="*/ 527498 w 3290234"/>
                <a:gd name="connsiteY315" fmla="*/ 1694478 h 2442940"/>
                <a:gd name="connsiteX316" fmla="*/ 461308 w 3290234"/>
                <a:gd name="connsiteY316" fmla="*/ 1573299 h 2442940"/>
                <a:gd name="connsiteX317" fmla="*/ 431776 w 3290234"/>
                <a:gd name="connsiteY317" fmla="*/ 1455174 h 2442940"/>
                <a:gd name="connsiteX318" fmla="*/ 411410 w 3290234"/>
                <a:gd name="connsiteY318" fmla="*/ 1330940 h 2442940"/>
                <a:gd name="connsiteX319" fmla="*/ 408355 w 3290234"/>
                <a:gd name="connsiteY319" fmla="*/ 1299372 h 2442940"/>
                <a:gd name="connsiteX320" fmla="*/ 449088 w 3290234"/>
                <a:gd name="connsiteY320" fmla="*/ 1293262 h 2442940"/>
                <a:gd name="connsiteX321" fmla="*/ 515278 w 3290234"/>
                <a:gd name="connsiteY321" fmla="*/ 1368617 h 2442940"/>
                <a:gd name="connsiteX322" fmla="*/ 595725 w 3290234"/>
                <a:gd name="connsiteY322" fmla="*/ 1462302 h 2442940"/>
                <a:gd name="connsiteX323" fmla="*/ 614055 w 3290234"/>
                <a:gd name="connsiteY323" fmla="*/ 1475540 h 2442940"/>
                <a:gd name="connsiteX324" fmla="*/ 653770 w 3290234"/>
                <a:gd name="connsiteY324" fmla="*/ 1490815 h 2442940"/>
                <a:gd name="connsiteX325" fmla="*/ 694502 w 3290234"/>
                <a:gd name="connsiteY325" fmla="*/ 1486742 h 2442940"/>
                <a:gd name="connsiteX326" fmla="*/ 694502 w 3290234"/>
                <a:gd name="connsiteY326" fmla="*/ 1486742 h 2442940"/>
                <a:gd name="connsiteX327" fmla="*/ 639513 w 3290234"/>
                <a:gd name="connsiteY327" fmla="*/ 1474522 h 2442940"/>
                <a:gd name="connsiteX328" fmla="*/ 597762 w 3290234"/>
                <a:gd name="connsiteY328" fmla="*/ 1441936 h 2442940"/>
                <a:gd name="connsiteX329" fmla="*/ 567213 w 3290234"/>
                <a:gd name="connsiteY329" fmla="*/ 1395094 h 2442940"/>
                <a:gd name="connsiteX330" fmla="*/ 547865 w 3290234"/>
                <a:gd name="connsiteY330" fmla="*/ 1349269 h 2442940"/>
                <a:gd name="connsiteX331" fmla="*/ 543791 w 3290234"/>
                <a:gd name="connsiteY331" fmla="*/ 1335013 h 2442940"/>
                <a:gd name="connsiteX332" fmla="*/ 545828 w 3290234"/>
                <a:gd name="connsiteY332" fmla="*/ 1325848 h 2442940"/>
                <a:gd name="connsiteX333" fmla="*/ 569249 w 3290234"/>
                <a:gd name="connsiteY333" fmla="*/ 1326866 h 2442940"/>
                <a:gd name="connsiteX334" fmla="*/ 621183 w 3290234"/>
                <a:gd name="connsiteY334" fmla="*/ 1318720 h 2442940"/>
                <a:gd name="connsiteX335" fmla="*/ 669044 w 3290234"/>
                <a:gd name="connsiteY335" fmla="*/ 1296317 h 2442940"/>
                <a:gd name="connsiteX336" fmla="*/ 674136 w 3290234"/>
                <a:gd name="connsiteY336" fmla="*/ 1293262 h 2442940"/>
                <a:gd name="connsiteX337" fmla="*/ 750510 w 3290234"/>
                <a:gd name="connsiteY337" fmla="*/ 1252529 h 2442940"/>
                <a:gd name="connsiteX338" fmla="*/ 808554 w 3290234"/>
                <a:gd name="connsiteY338" fmla="*/ 1165972 h 2442940"/>
                <a:gd name="connsiteX339" fmla="*/ 808554 w 3290234"/>
                <a:gd name="connsiteY339" fmla="*/ 1166991 h 2442940"/>
                <a:gd name="connsiteX340" fmla="*/ 826883 w 3290234"/>
                <a:gd name="connsiteY340" fmla="*/ 1221980 h 2442940"/>
                <a:gd name="connsiteX341" fmla="*/ 883909 w 3290234"/>
                <a:gd name="connsiteY341" fmla="*/ 1320756 h 2442940"/>
                <a:gd name="connsiteX342" fmla="*/ 936862 w 3290234"/>
                <a:gd name="connsiteY342" fmla="*/ 1405277 h 2442940"/>
                <a:gd name="connsiteX343" fmla="*/ 963338 w 3290234"/>
                <a:gd name="connsiteY343" fmla="*/ 1490815 h 2442940"/>
                <a:gd name="connsiteX344" fmla="*/ 904276 w 3290234"/>
                <a:gd name="connsiteY344" fmla="*/ 1543768 h 2442940"/>
                <a:gd name="connsiteX345" fmla="*/ 807536 w 3290234"/>
                <a:gd name="connsiteY345" fmla="*/ 1576354 h 2442940"/>
                <a:gd name="connsiteX346" fmla="*/ 701630 w 3290234"/>
                <a:gd name="connsiteY346" fmla="*/ 1574317 h 2442940"/>
                <a:gd name="connsiteX347" fmla="*/ 598781 w 3290234"/>
                <a:gd name="connsiteY347" fmla="*/ 1558024 h 2442940"/>
                <a:gd name="connsiteX348" fmla="*/ 460289 w 3290234"/>
                <a:gd name="connsiteY348" fmla="*/ 1441936 h 2442940"/>
                <a:gd name="connsiteX349" fmla="*/ 458253 w 3290234"/>
                <a:gd name="connsiteY349" fmla="*/ 1442954 h 2442940"/>
                <a:gd name="connsiteX350" fmla="*/ 605909 w 3290234"/>
                <a:gd name="connsiteY350" fmla="*/ 1583482 h 2442940"/>
                <a:gd name="connsiteX351" fmla="*/ 651733 w 3290234"/>
                <a:gd name="connsiteY351" fmla="*/ 1595702 h 2442940"/>
                <a:gd name="connsiteX352" fmla="*/ 627293 w 3290234"/>
                <a:gd name="connsiteY352" fmla="*/ 1630325 h 2442940"/>
                <a:gd name="connsiteX353" fmla="*/ 607945 w 3290234"/>
                <a:gd name="connsiteY353" fmla="*/ 1720955 h 2442940"/>
                <a:gd name="connsiteX354" fmla="*/ 566194 w 3290234"/>
                <a:gd name="connsiteY354" fmla="*/ 1748449 h 2442940"/>
                <a:gd name="connsiteX355" fmla="*/ 445015 w 3290234"/>
                <a:gd name="connsiteY355" fmla="*/ 1751504 h 2442940"/>
                <a:gd name="connsiteX356" fmla="*/ 275974 w 3290234"/>
                <a:gd name="connsiteY356" fmla="*/ 1590610 h 2442940"/>
                <a:gd name="connsiteX357" fmla="*/ 269864 w 3290234"/>
                <a:gd name="connsiteY357" fmla="*/ 1591628 h 2442940"/>
                <a:gd name="connsiteX358" fmla="*/ 304487 w 3290234"/>
                <a:gd name="connsiteY358" fmla="*/ 1709753 h 2442940"/>
                <a:gd name="connsiteX359" fmla="*/ 515278 w 3290234"/>
                <a:gd name="connsiteY359" fmla="*/ 1801402 h 2442940"/>
                <a:gd name="connsiteX360" fmla="*/ 607945 w 3290234"/>
                <a:gd name="connsiteY360" fmla="*/ 1766779 h 2442940"/>
                <a:gd name="connsiteX361" fmla="*/ 639513 w 3290234"/>
                <a:gd name="connsiteY361" fmla="*/ 1881849 h 2442940"/>
                <a:gd name="connsiteX362" fmla="*/ 650715 w 3290234"/>
                <a:gd name="connsiteY362" fmla="*/ 1899160 h 2442940"/>
                <a:gd name="connsiteX363" fmla="*/ 633403 w 3290234"/>
                <a:gd name="connsiteY363" fmla="*/ 1967387 h 2442940"/>
                <a:gd name="connsiteX364" fmla="*/ 593689 w 3290234"/>
                <a:gd name="connsiteY364" fmla="*/ 2009138 h 2442940"/>
                <a:gd name="connsiteX365" fmla="*/ 416502 w 3290234"/>
                <a:gd name="connsiteY365" fmla="*/ 2056999 h 2442940"/>
                <a:gd name="connsiteX366" fmla="*/ 534626 w 3290234"/>
                <a:gd name="connsiteY366" fmla="*/ 2153739 h 2442940"/>
                <a:gd name="connsiteX367" fmla="*/ 517315 w 3290234"/>
                <a:gd name="connsiteY367" fmla="*/ 2095695 h 2442940"/>
                <a:gd name="connsiteX368" fmla="*/ 514260 w 3290234"/>
                <a:gd name="connsiteY368" fmla="*/ 2086530 h 2442940"/>
                <a:gd name="connsiteX369" fmla="*/ 674136 w 3290234"/>
                <a:gd name="connsiteY369" fmla="*/ 2029505 h 2442940"/>
                <a:gd name="connsiteX370" fmla="*/ 785132 w 3290234"/>
                <a:gd name="connsiteY370" fmla="*/ 1995900 h 2442940"/>
                <a:gd name="connsiteX371" fmla="*/ 915477 w 3290234"/>
                <a:gd name="connsiteY371" fmla="*/ 1990809 h 2442940"/>
                <a:gd name="connsiteX372" fmla="*/ 1052950 w 3290234"/>
                <a:gd name="connsiteY372" fmla="*/ 2015248 h 2442940"/>
                <a:gd name="connsiteX373" fmla="*/ 1049895 w 3290234"/>
                <a:gd name="connsiteY373" fmla="*/ 2015248 h 2442940"/>
                <a:gd name="connsiteX374" fmla="*/ 880854 w 3290234"/>
                <a:gd name="connsiteY374" fmla="*/ 2036633 h 2442940"/>
                <a:gd name="connsiteX375" fmla="*/ 601835 w 3290234"/>
                <a:gd name="connsiteY375" fmla="*/ 2110970 h 2442940"/>
                <a:gd name="connsiteX376" fmla="*/ 543791 w 3290234"/>
                <a:gd name="connsiteY376" fmla="*/ 2145593 h 2442940"/>
                <a:gd name="connsiteX377" fmla="*/ 534626 w 3290234"/>
                <a:gd name="connsiteY377" fmla="*/ 2153739 h 2442940"/>
                <a:gd name="connsiteX378" fmla="*/ 668026 w 3290234"/>
                <a:gd name="connsiteY378" fmla="*/ 1984699 h 2442940"/>
                <a:gd name="connsiteX379" fmla="*/ 668026 w 3290234"/>
                <a:gd name="connsiteY379" fmla="*/ 1984699 h 2442940"/>
                <a:gd name="connsiteX380" fmla="*/ 680246 w 3290234"/>
                <a:gd name="connsiteY380" fmla="*/ 1934801 h 2442940"/>
                <a:gd name="connsiteX381" fmla="*/ 724033 w 3290234"/>
                <a:gd name="connsiteY381" fmla="*/ 1962296 h 2442940"/>
                <a:gd name="connsiteX382" fmla="*/ 729125 w 3290234"/>
                <a:gd name="connsiteY382" fmla="*/ 1964332 h 2442940"/>
                <a:gd name="connsiteX383" fmla="*/ 668026 w 3290234"/>
                <a:gd name="connsiteY383" fmla="*/ 1984699 h 2442940"/>
                <a:gd name="connsiteX384" fmla="*/ 549901 w 3290234"/>
                <a:gd name="connsiteY384" fmla="*/ 2191417 h 2442940"/>
                <a:gd name="connsiteX385" fmla="*/ 573323 w 3290234"/>
                <a:gd name="connsiteY385" fmla="*/ 2173087 h 2442940"/>
                <a:gd name="connsiteX386" fmla="*/ 633403 w 3290234"/>
                <a:gd name="connsiteY386" fmla="*/ 2139483 h 2442940"/>
                <a:gd name="connsiteX387" fmla="*/ 915477 w 3290234"/>
                <a:gd name="connsiteY387" fmla="*/ 2071256 h 2442940"/>
                <a:gd name="connsiteX388" fmla="*/ 1064151 w 3290234"/>
                <a:gd name="connsiteY388" fmla="*/ 2051908 h 2442940"/>
                <a:gd name="connsiteX389" fmla="*/ 1066188 w 3290234"/>
                <a:gd name="connsiteY389" fmla="*/ 2061072 h 2442940"/>
                <a:gd name="connsiteX390" fmla="*/ 1075353 w 3290234"/>
                <a:gd name="connsiteY390" fmla="*/ 2085512 h 2442940"/>
                <a:gd name="connsiteX391" fmla="*/ 1068224 w 3290234"/>
                <a:gd name="connsiteY391" fmla="*/ 2084494 h 2442940"/>
                <a:gd name="connsiteX392" fmla="*/ 1002034 w 3290234"/>
                <a:gd name="connsiteY392" fmla="*/ 2084494 h 2442940"/>
                <a:gd name="connsiteX393" fmla="*/ 581469 w 3290234"/>
                <a:gd name="connsiteY393" fmla="*/ 2241314 h 2442940"/>
                <a:gd name="connsiteX394" fmla="*/ 549901 w 3290234"/>
                <a:gd name="connsiteY394" fmla="*/ 2191417 h 2442940"/>
                <a:gd name="connsiteX395" fmla="*/ 1095719 w 3290234"/>
                <a:gd name="connsiteY395" fmla="*/ 2126245 h 2442940"/>
                <a:gd name="connsiteX396" fmla="*/ 1128305 w 3290234"/>
                <a:gd name="connsiteY396" fmla="*/ 2173087 h 2442940"/>
                <a:gd name="connsiteX397" fmla="*/ 1144598 w 3290234"/>
                <a:gd name="connsiteY397" fmla="*/ 2192435 h 2442940"/>
                <a:gd name="connsiteX398" fmla="*/ 1133397 w 3290234"/>
                <a:gd name="connsiteY398" fmla="*/ 2200582 h 2442940"/>
                <a:gd name="connsiteX399" fmla="*/ 1093682 w 3290234"/>
                <a:gd name="connsiteY399" fmla="*/ 2228076 h 2442940"/>
                <a:gd name="connsiteX400" fmla="*/ 995924 w 3290234"/>
                <a:gd name="connsiteY400" fmla="*/ 2267791 h 2442940"/>
                <a:gd name="connsiteX401" fmla="*/ 905294 w 3290234"/>
                <a:gd name="connsiteY401" fmla="*/ 2295285 h 2442940"/>
                <a:gd name="connsiteX402" fmla="*/ 924642 w 3290234"/>
                <a:gd name="connsiteY402" fmla="*/ 2282047 h 2442940"/>
                <a:gd name="connsiteX403" fmla="*/ 998979 w 3290234"/>
                <a:gd name="connsiteY403" fmla="*/ 2198545 h 2442940"/>
                <a:gd name="connsiteX404" fmla="*/ 1021382 w 3290234"/>
                <a:gd name="connsiteY404" fmla="*/ 2149666 h 2442940"/>
                <a:gd name="connsiteX405" fmla="*/ 1026474 w 3290234"/>
                <a:gd name="connsiteY405" fmla="*/ 2129300 h 2442940"/>
                <a:gd name="connsiteX406" fmla="*/ 1073316 w 3290234"/>
                <a:gd name="connsiteY406" fmla="*/ 2128281 h 2442940"/>
                <a:gd name="connsiteX407" fmla="*/ 1095719 w 3290234"/>
                <a:gd name="connsiteY407" fmla="*/ 2126245 h 2442940"/>
                <a:gd name="connsiteX408" fmla="*/ 639513 w 3290234"/>
                <a:gd name="connsiteY408" fmla="*/ 2295285 h 2442940"/>
                <a:gd name="connsiteX409" fmla="*/ 605909 w 3290234"/>
                <a:gd name="connsiteY409" fmla="*/ 2269827 h 2442940"/>
                <a:gd name="connsiteX410" fmla="*/ 694502 w 3290234"/>
                <a:gd name="connsiteY410" fmla="*/ 2214838 h 2442940"/>
                <a:gd name="connsiteX411" fmla="*/ 819755 w 3290234"/>
                <a:gd name="connsiteY411" fmla="*/ 2162904 h 2442940"/>
                <a:gd name="connsiteX412" fmla="*/ 817719 w 3290234"/>
                <a:gd name="connsiteY412" fmla="*/ 2163922 h 2442940"/>
                <a:gd name="connsiteX413" fmla="*/ 760693 w 3290234"/>
                <a:gd name="connsiteY413" fmla="*/ 2211783 h 2442940"/>
                <a:gd name="connsiteX414" fmla="*/ 649696 w 3290234"/>
                <a:gd name="connsiteY414" fmla="*/ 2289175 h 2442940"/>
                <a:gd name="connsiteX415" fmla="*/ 639513 w 3290234"/>
                <a:gd name="connsiteY415" fmla="*/ 2295285 h 2442940"/>
                <a:gd name="connsiteX416" fmla="*/ 793279 w 3290234"/>
                <a:gd name="connsiteY416" fmla="*/ 2300377 h 2442940"/>
                <a:gd name="connsiteX417" fmla="*/ 736253 w 3290234"/>
                <a:gd name="connsiteY417" fmla="*/ 2318707 h 2442940"/>
                <a:gd name="connsiteX418" fmla="*/ 709777 w 3290234"/>
                <a:gd name="connsiteY418" fmla="*/ 2327871 h 2442940"/>
                <a:gd name="connsiteX419" fmla="*/ 682282 w 3290234"/>
                <a:gd name="connsiteY419" fmla="*/ 2317688 h 2442940"/>
                <a:gd name="connsiteX420" fmla="*/ 694502 w 3290234"/>
                <a:gd name="connsiteY420" fmla="*/ 2310560 h 2442940"/>
                <a:gd name="connsiteX421" fmla="*/ 802444 w 3290234"/>
                <a:gd name="connsiteY421" fmla="*/ 2226040 h 2442940"/>
                <a:gd name="connsiteX422" fmla="*/ 848268 w 3290234"/>
                <a:gd name="connsiteY422" fmla="*/ 2175124 h 2442940"/>
                <a:gd name="connsiteX423" fmla="*/ 864561 w 3290234"/>
                <a:gd name="connsiteY423" fmla="*/ 2150684 h 2442940"/>
                <a:gd name="connsiteX424" fmla="*/ 907330 w 3290234"/>
                <a:gd name="connsiteY424" fmla="*/ 2141519 h 2442940"/>
                <a:gd name="connsiteX425" fmla="*/ 992869 w 3290234"/>
                <a:gd name="connsiteY425" fmla="*/ 2130318 h 2442940"/>
                <a:gd name="connsiteX426" fmla="*/ 989814 w 3290234"/>
                <a:gd name="connsiteY426" fmla="*/ 2135410 h 2442940"/>
                <a:gd name="connsiteX427" fmla="*/ 963338 w 3290234"/>
                <a:gd name="connsiteY427" fmla="*/ 2177160 h 2442940"/>
                <a:gd name="connsiteX428" fmla="*/ 895111 w 3290234"/>
                <a:gd name="connsiteY428" fmla="*/ 2248443 h 2442940"/>
                <a:gd name="connsiteX429" fmla="*/ 793279 w 3290234"/>
                <a:gd name="connsiteY429" fmla="*/ 2300377 h 2442940"/>
                <a:gd name="connsiteX430" fmla="*/ 963338 w 3290234"/>
                <a:gd name="connsiteY430" fmla="*/ 2373696 h 2442940"/>
                <a:gd name="connsiteX431" fmla="*/ 960283 w 3290234"/>
                <a:gd name="connsiteY431" fmla="*/ 2375732 h 2442940"/>
                <a:gd name="connsiteX432" fmla="*/ 836048 w 3290234"/>
                <a:gd name="connsiteY432" fmla="*/ 2359439 h 2442940"/>
                <a:gd name="connsiteX433" fmla="*/ 886964 w 3290234"/>
                <a:gd name="connsiteY433" fmla="*/ 2347219 h 2442940"/>
                <a:gd name="connsiteX434" fmla="*/ 1015272 w 3290234"/>
                <a:gd name="connsiteY434" fmla="*/ 2309542 h 2442940"/>
                <a:gd name="connsiteX435" fmla="*/ 1120159 w 3290234"/>
                <a:gd name="connsiteY435" fmla="*/ 2264736 h 2442940"/>
                <a:gd name="connsiteX436" fmla="*/ 1161910 w 3290234"/>
                <a:gd name="connsiteY436" fmla="*/ 2229095 h 2442940"/>
                <a:gd name="connsiteX437" fmla="*/ 1169038 w 3290234"/>
                <a:gd name="connsiteY437" fmla="*/ 2217893 h 2442940"/>
                <a:gd name="connsiteX438" fmla="*/ 1183294 w 3290234"/>
                <a:gd name="connsiteY438" fmla="*/ 2230113 h 2442940"/>
                <a:gd name="connsiteX439" fmla="*/ 1185331 w 3290234"/>
                <a:gd name="connsiteY439" fmla="*/ 2240296 h 2442940"/>
                <a:gd name="connsiteX440" fmla="*/ 1186349 w 3290234"/>
                <a:gd name="connsiteY440" fmla="*/ 2242333 h 2442940"/>
                <a:gd name="connsiteX441" fmla="*/ 1145617 w 3290234"/>
                <a:gd name="connsiteY441" fmla="*/ 2291212 h 2442940"/>
                <a:gd name="connsiteX442" fmla="*/ 1085536 w 3290234"/>
                <a:gd name="connsiteY442" fmla="*/ 2328890 h 2442940"/>
                <a:gd name="connsiteX443" fmla="*/ 1005089 w 3290234"/>
                <a:gd name="connsiteY443" fmla="*/ 2358421 h 2442940"/>
                <a:gd name="connsiteX444" fmla="*/ 963338 w 3290234"/>
                <a:gd name="connsiteY444" fmla="*/ 2373696 h 2442940"/>
                <a:gd name="connsiteX445" fmla="*/ 1152745 w 3290234"/>
                <a:gd name="connsiteY445" fmla="*/ 2366567 h 2442940"/>
                <a:gd name="connsiteX446" fmla="*/ 1134415 w 3290234"/>
                <a:gd name="connsiteY446" fmla="*/ 2379805 h 2442940"/>
                <a:gd name="connsiteX447" fmla="*/ 1124232 w 3290234"/>
                <a:gd name="connsiteY447" fmla="*/ 2386934 h 2442940"/>
                <a:gd name="connsiteX448" fmla="*/ 1102847 w 3290234"/>
                <a:gd name="connsiteY448" fmla="*/ 2385915 h 2442940"/>
                <a:gd name="connsiteX449" fmla="*/ 1064151 w 3290234"/>
                <a:gd name="connsiteY449" fmla="*/ 2383879 h 2442940"/>
                <a:gd name="connsiteX450" fmla="*/ 1118122 w 3290234"/>
                <a:gd name="connsiteY450" fmla="*/ 2361476 h 2442940"/>
                <a:gd name="connsiteX451" fmla="*/ 1213844 w 3290234"/>
                <a:gd name="connsiteY451" fmla="*/ 2253534 h 2442940"/>
                <a:gd name="connsiteX452" fmla="*/ 1243375 w 3290234"/>
                <a:gd name="connsiteY452" fmla="*/ 2271864 h 2442940"/>
                <a:gd name="connsiteX453" fmla="*/ 1242357 w 3290234"/>
                <a:gd name="connsiteY453" fmla="*/ 2272882 h 2442940"/>
                <a:gd name="connsiteX454" fmla="*/ 1225045 w 3290234"/>
                <a:gd name="connsiteY454" fmla="*/ 2293249 h 2442940"/>
                <a:gd name="connsiteX455" fmla="*/ 1191441 w 3290234"/>
                <a:gd name="connsiteY455" fmla="*/ 2332963 h 2442940"/>
                <a:gd name="connsiteX456" fmla="*/ 1152745 w 3290234"/>
                <a:gd name="connsiteY456" fmla="*/ 2366567 h 2442940"/>
                <a:gd name="connsiteX457" fmla="*/ 1343170 w 3290234"/>
                <a:gd name="connsiteY457" fmla="*/ 2346201 h 2442940"/>
                <a:gd name="connsiteX458" fmla="*/ 1194496 w 3290234"/>
                <a:gd name="connsiteY458" fmla="*/ 2388970 h 2442940"/>
                <a:gd name="connsiteX459" fmla="*/ 1224027 w 3290234"/>
                <a:gd name="connsiteY459" fmla="*/ 2360457 h 2442940"/>
                <a:gd name="connsiteX460" fmla="*/ 1260687 w 3290234"/>
                <a:gd name="connsiteY460" fmla="*/ 2314633 h 2442940"/>
                <a:gd name="connsiteX461" fmla="*/ 1272906 w 3290234"/>
                <a:gd name="connsiteY461" fmla="*/ 2288157 h 2442940"/>
                <a:gd name="connsiteX462" fmla="*/ 1273925 w 3290234"/>
                <a:gd name="connsiteY462" fmla="*/ 2284084 h 2442940"/>
                <a:gd name="connsiteX463" fmla="*/ 1314657 w 3290234"/>
                <a:gd name="connsiteY463" fmla="*/ 2300377 h 2442940"/>
                <a:gd name="connsiteX464" fmla="*/ 1369646 w 3290234"/>
                <a:gd name="connsiteY464" fmla="*/ 2314633 h 2442940"/>
                <a:gd name="connsiteX465" fmla="*/ 1370665 w 3290234"/>
                <a:gd name="connsiteY465" fmla="*/ 2314633 h 2442940"/>
                <a:gd name="connsiteX466" fmla="*/ 1343170 w 3290234"/>
                <a:gd name="connsiteY466" fmla="*/ 2346201 h 2442940"/>
                <a:gd name="connsiteX467" fmla="*/ 1335024 w 3290234"/>
                <a:gd name="connsiteY467" fmla="*/ 2260663 h 2442940"/>
                <a:gd name="connsiteX468" fmla="*/ 1155800 w 3290234"/>
                <a:gd name="connsiteY468" fmla="*/ 2135410 h 2442940"/>
                <a:gd name="connsiteX469" fmla="*/ 1104884 w 3290234"/>
                <a:gd name="connsiteY469" fmla="*/ 2047834 h 2442940"/>
                <a:gd name="connsiteX470" fmla="*/ 1142562 w 3290234"/>
                <a:gd name="connsiteY470" fmla="*/ 2043761 h 2442940"/>
                <a:gd name="connsiteX471" fmla="*/ 1154781 w 3290234"/>
                <a:gd name="connsiteY471" fmla="*/ 2041724 h 2442940"/>
                <a:gd name="connsiteX472" fmla="*/ 1167001 w 3290234"/>
                <a:gd name="connsiteY472" fmla="*/ 2044779 h 2442940"/>
                <a:gd name="connsiteX473" fmla="*/ 1168020 w 3290234"/>
                <a:gd name="connsiteY473" fmla="*/ 2051908 h 2442940"/>
                <a:gd name="connsiteX474" fmla="*/ 1190422 w 3290234"/>
                <a:gd name="connsiteY474" fmla="*/ 2097732 h 2442940"/>
                <a:gd name="connsiteX475" fmla="*/ 1253558 w 3290234"/>
                <a:gd name="connsiteY475" fmla="*/ 2177160 h 2442940"/>
                <a:gd name="connsiteX476" fmla="*/ 1330950 w 3290234"/>
                <a:gd name="connsiteY476" fmla="*/ 2242333 h 2442940"/>
                <a:gd name="connsiteX477" fmla="*/ 1374738 w 3290234"/>
                <a:gd name="connsiteY477" fmla="*/ 2266772 h 2442940"/>
                <a:gd name="connsiteX478" fmla="*/ 1387976 w 3290234"/>
                <a:gd name="connsiteY478" fmla="*/ 2272882 h 2442940"/>
                <a:gd name="connsiteX479" fmla="*/ 1335024 w 3290234"/>
                <a:gd name="connsiteY479" fmla="*/ 2260663 h 2442940"/>
                <a:gd name="connsiteX480" fmla="*/ 1105902 w 3290234"/>
                <a:gd name="connsiteY480" fmla="*/ 1940911 h 2442940"/>
                <a:gd name="connsiteX481" fmla="*/ 1151727 w 3290234"/>
                <a:gd name="connsiteY481" fmla="*/ 1915453 h 2442940"/>
                <a:gd name="connsiteX482" fmla="*/ 1229119 w 3290234"/>
                <a:gd name="connsiteY482" fmla="*/ 1902215 h 2442940"/>
                <a:gd name="connsiteX483" fmla="*/ 1316694 w 3290234"/>
                <a:gd name="connsiteY483" fmla="*/ 1932764 h 2442940"/>
                <a:gd name="connsiteX484" fmla="*/ 1463332 w 3290234"/>
                <a:gd name="connsiteY484" fmla="*/ 1904252 h 2442940"/>
                <a:gd name="connsiteX485" fmla="*/ 1467405 w 3290234"/>
                <a:gd name="connsiteY485" fmla="*/ 1897123 h 2442940"/>
                <a:gd name="connsiteX486" fmla="*/ 1487771 w 3290234"/>
                <a:gd name="connsiteY486" fmla="*/ 1893050 h 2442940"/>
                <a:gd name="connsiteX487" fmla="*/ 1526467 w 3290234"/>
                <a:gd name="connsiteY487" fmla="*/ 1897123 h 2442940"/>
                <a:gd name="connsiteX488" fmla="*/ 1541742 w 3290234"/>
                <a:gd name="connsiteY488" fmla="*/ 1921563 h 2442940"/>
                <a:gd name="connsiteX489" fmla="*/ 1533595 w 3290234"/>
                <a:gd name="connsiteY489" fmla="*/ 1944984 h 2442940"/>
                <a:gd name="connsiteX490" fmla="*/ 1509156 w 3290234"/>
                <a:gd name="connsiteY490" fmla="*/ 1989790 h 2442940"/>
                <a:gd name="connsiteX491" fmla="*/ 1425654 w 3290234"/>
                <a:gd name="connsiteY491" fmla="*/ 2046816 h 2442940"/>
                <a:gd name="connsiteX492" fmla="*/ 1421581 w 3290234"/>
                <a:gd name="connsiteY492" fmla="*/ 2047834 h 2442940"/>
                <a:gd name="connsiteX493" fmla="*/ 1345207 w 3290234"/>
                <a:gd name="connsiteY493" fmla="*/ 2031541 h 2442940"/>
                <a:gd name="connsiteX494" fmla="*/ 1270870 w 3290234"/>
                <a:gd name="connsiteY494" fmla="*/ 2023395 h 2442940"/>
                <a:gd name="connsiteX495" fmla="*/ 1255595 w 3290234"/>
                <a:gd name="connsiteY495" fmla="*/ 2022376 h 2442940"/>
                <a:gd name="connsiteX496" fmla="*/ 1145617 w 3290234"/>
                <a:gd name="connsiteY496" fmla="*/ 1994882 h 2442940"/>
                <a:gd name="connsiteX497" fmla="*/ 1133397 w 3290234"/>
                <a:gd name="connsiteY497" fmla="*/ 1984699 h 2442940"/>
                <a:gd name="connsiteX498" fmla="*/ 1105902 w 3290234"/>
                <a:gd name="connsiteY498" fmla="*/ 1940911 h 2442940"/>
                <a:gd name="connsiteX499" fmla="*/ 1416489 w 3290234"/>
                <a:gd name="connsiteY499" fmla="*/ 2241314 h 2442940"/>
                <a:gd name="connsiteX500" fmla="*/ 1414452 w 3290234"/>
                <a:gd name="connsiteY500" fmla="*/ 2245388 h 2442940"/>
                <a:gd name="connsiteX501" fmla="*/ 1396123 w 3290234"/>
                <a:gd name="connsiteY501" fmla="*/ 2234186 h 2442940"/>
                <a:gd name="connsiteX502" fmla="*/ 1359463 w 3290234"/>
                <a:gd name="connsiteY502" fmla="*/ 2208728 h 2442940"/>
                <a:gd name="connsiteX503" fmla="*/ 1288181 w 3290234"/>
                <a:gd name="connsiteY503" fmla="*/ 2147629 h 2442940"/>
                <a:gd name="connsiteX504" fmla="*/ 1230137 w 3290234"/>
                <a:gd name="connsiteY504" fmla="*/ 2076347 h 2442940"/>
                <a:gd name="connsiteX505" fmla="*/ 1218936 w 3290234"/>
                <a:gd name="connsiteY505" fmla="*/ 2058017 h 2442940"/>
                <a:gd name="connsiteX506" fmla="*/ 1288181 w 3290234"/>
                <a:gd name="connsiteY506" fmla="*/ 2076347 h 2442940"/>
                <a:gd name="connsiteX507" fmla="*/ 1306511 w 3290234"/>
                <a:gd name="connsiteY507" fmla="*/ 2120135 h 2442940"/>
                <a:gd name="connsiteX508" fmla="*/ 1349280 w 3290234"/>
                <a:gd name="connsiteY508" fmla="*/ 2177160 h 2442940"/>
                <a:gd name="connsiteX509" fmla="*/ 1403251 w 3290234"/>
                <a:gd name="connsiteY509" fmla="*/ 2218911 h 2442940"/>
                <a:gd name="connsiteX510" fmla="*/ 1422599 w 3290234"/>
                <a:gd name="connsiteY510" fmla="*/ 2227058 h 2442940"/>
                <a:gd name="connsiteX511" fmla="*/ 1416489 w 3290234"/>
                <a:gd name="connsiteY511" fmla="*/ 2241314 h 2442940"/>
                <a:gd name="connsiteX512" fmla="*/ 1421581 w 3290234"/>
                <a:gd name="connsiteY512" fmla="*/ 2187344 h 2442940"/>
                <a:gd name="connsiteX513" fmla="*/ 1382885 w 3290234"/>
                <a:gd name="connsiteY513" fmla="*/ 2148648 h 2442940"/>
                <a:gd name="connsiteX514" fmla="*/ 1346225 w 3290234"/>
                <a:gd name="connsiteY514" fmla="*/ 2100787 h 2442940"/>
                <a:gd name="connsiteX515" fmla="*/ 1338078 w 3290234"/>
                <a:gd name="connsiteY515" fmla="*/ 2089585 h 2442940"/>
                <a:gd name="connsiteX516" fmla="*/ 1443984 w 3290234"/>
                <a:gd name="connsiteY516" fmla="*/ 2120135 h 2442940"/>
                <a:gd name="connsiteX517" fmla="*/ 1471478 w 3290234"/>
                <a:gd name="connsiteY517" fmla="*/ 2129300 h 2442940"/>
                <a:gd name="connsiteX518" fmla="*/ 1450093 w 3290234"/>
                <a:gd name="connsiteY518" fmla="*/ 2172069 h 2442940"/>
                <a:gd name="connsiteX519" fmla="*/ 1436855 w 3290234"/>
                <a:gd name="connsiteY519" fmla="*/ 2198545 h 2442940"/>
                <a:gd name="connsiteX520" fmla="*/ 1421581 w 3290234"/>
                <a:gd name="connsiteY520" fmla="*/ 2187344 h 2442940"/>
                <a:gd name="connsiteX521" fmla="*/ 1437874 w 3290234"/>
                <a:gd name="connsiteY521" fmla="*/ 2294267 h 2442940"/>
                <a:gd name="connsiteX522" fmla="*/ 1459258 w 3290234"/>
                <a:gd name="connsiteY522" fmla="*/ 2252516 h 2442940"/>
                <a:gd name="connsiteX523" fmla="*/ 1492863 w 3290234"/>
                <a:gd name="connsiteY523" fmla="*/ 2182252 h 2442940"/>
                <a:gd name="connsiteX524" fmla="*/ 1512211 w 3290234"/>
                <a:gd name="connsiteY524" fmla="*/ 2141519 h 2442940"/>
                <a:gd name="connsiteX525" fmla="*/ 1610987 w 3290234"/>
                <a:gd name="connsiteY525" fmla="*/ 2176142 h 2442940"/>
                <a:gd name="connsiteX526" fmla="*/ 1600804 w 3290234"/>
                <a:gd name="connsiteY526" fmla="*/ 2187344 h 2442940"/>
                <a:gd name="connsiteX527" fmla="*/ 1576365 w 3290234"/>
                <a:gd name="connsiteY527" fmla="*/ 2214838 h 2442940"/>
                <a:gd name="connsiteX528" fmla="*/ 1519339 w 3290234"/>
                <a:gd name="connsiteY528" fmla="*/ 2258626 h 2442940"/>
                <a:gd name="connsiteX529" fmla="*/ 1440928 w 3290234"/>
                <a:gd name="connsiteY529" fmla="*/ 2293249 h 2442940"/>
                <a:gd name="connsiteX530" fmla="*/ 1437874 w 3290234"/>
                <a:gd name="connsiteY530" fmla="*/ 2294267 h 2442940"/>
                <a:gd name="connsiteX531" fmla="*/ 1676160 w 3290234"/>
                <a:gd name="connsiteY531" fmla="*/ 2243351 h 2442940"/>
                <a:gd name="connsiteX532" fmla="*/ 1594694 w 3290234"/>
                <a:gd name="connsiteY532" fmla="*/ 2298340 h 2442940"/>
                <a:gd name="connsiteX533" fmla="*/ 1491844 w 3290234"/>
                <a:gd name="connsiteY533" fmla="*/ 2327871 h 2442940"/>
                <a:gd name="connsiteX534" fmla="*/ 1470460 w 3290234"/>
                <a:gd name="connsiteY534" fmla="*/ 2329908 h 2442940"/>
                <a:gd name="connsiteX535" fmla="*/ 1546833 w 3290234"/>
                <a:gd name="connsiteY535" fmla="*/ 2293249 h 2442940"/>
                <a:gd name="connsiteX536" fmla="*/ 1612006 w 3290234"/>
                <a:gd name="connsiteY536" fmla="*/ 2241314 h 2442940"/>
                <a:gd name="connsiteX537" fmla="*/ 1636445 w 3290234"/>
                <a:gd name="connsiteY537" fmla="*/ 2207710 h 2442940"/>
                <a:gd name="connsiteX538" fmla="*/ 1642555 w 3290234"/>
                <a:gd name="connsiteY538" fmla="*/ 2187344 h 2442940"/>
                <a:gd name="connsiteX539" fmla="*/ 1695508 w 3290234"/>
                <a:gd name="connsiteY539" fmla="*/ 2205673 h 2442940"/>
                <a:gd name="connsiteX540" fmla="*/ 1709764 w 3290234"/>
                <a:gd name="connsiteY540" fmla="*/ 2210765 h 2442940"/>
                <a:gd name="connsiteX541" fmla="*/ 1676160 w 3290234"/>
                <a:gd name="connsiteY541" fmla="*/ 2243351 h 2442940"/>
                <a:gd name="connsiteX542" fmla="*/ 2511180 w 3290234"/>
                <a:gd name="connsiteY542" fmla="*/ 1822786 h 2442940"/>
                <a:gd name="connsiteX543" fmla="*/ 2495905 w 3290234"/>
                <a:gd name="connsiteY543" fmla="*/ 1855373 h 2442940"/>
                <a:gd name="connsiteX544" fmla="*/ 2494887 w 3290234"/>
                <a:gd name="connsiteY544" fmla="*/ 1855373 h 2442940"/>
                <a:gd name="connsiteX545" fmla="*/ 2477575 w 3290234"/>
                <a:gd name="connsiteY545" fmla="*/ 1876757 h 2442940"/>
                <a:gd name="connsiteX546" fmla="*/ 2471465 w 3290234"/>
                <a:gd name="connsiteY546" fmla="*/ 1885922 h 2442940"/>
                <a:gd name="connsiteX547" fmla="*/ 2468410 w 3290234"/>
                <a:gd name="connsiteY547" fmla="*/ 1891014 h 2442940"/>
                <a:gd name="connsiteX548" fmla="*/ 2467392 w 3290234"/>
                <a:gd name="connsiteY548" fmla="*/ 1893050 h 2442940"/>
                <a:gd name="connsiteX549" fmla="*/ 2465355 w 3290234"/>
                <a:gd name="connsiteY549" fmla="*/ 1898142 h 2442940"/>
                <a:gd name="connsiteX550" fmla="*/ 2462300 w 3290234"/>
                <a:gd name="connsiteY550" fmla="*/ 1902215 h 2442940"/>
                <a:gd name="connsiteX551" fmla="*/ 2461282 w 3290234"/>
                <a:gd name="connsiteY551" fmla="*/ 1904252 h 2442940"/>
                <a:gd name="connsiteX552" fmla="*/ 2460264 w 3290234"/>
                <a:gd name="connsiteY552" fmla="*/ 1905270 h 2442940"/>
                <a:gd name="connsiteX553" fmla="*/ 2460264 w 3290234"/>
                <a:gd name="connsiteY553" fmla="*/ 1906288 h 2442940"/>
                <a:gd name="connsiteX554" fmla="*/ 2460264 w 3290234"/>
                <a:gd name="connsiteY554" fmla="*/ 1907307 h 2442940"/>
                <a:gd name="connsiteX555" fmla="*/ 2447026 w 3290234"/>
                <a:gd name="connsiteY555" fmla="*/ 1921563 h 2442940"/>
                <a:gd name="connsiteX556" fmla="*/ 2355377 w 3290234"/>
                <a:gd name="connsiteY556" fmla="*/ 1992845 h 2442940"/>
                <a:gd name="connsiteX557" fmla="*/ 2294278 w 3290234"/>
                <a:gd name="connsiteY557" fmla="*/ 2017285 h 2442940"/>
                <a:gd name="connsiteX558" fmla="*/ 2232161 w 3290234"/>
                <a:gd name="connsiteY558" fmla="*/ 2042743 h 2442940"/>
                <a:gd name="connsiteX559" fmla="*/ 2233179 w 3290234"/>
                <a:gd name="connsiteY559" fmla="*/ 2045798 h 2442940"/>
                <a:gd name="connsiteX560" fmla="*/ 2309553 w 3290234"/>
                <a:gd name="connsiteY560" fmla="*/ 2029505 h 2442940"/>
                <a:gd name="connsiteX561" fmla="*/ 2352322 w 3290234"/>
                <a:gd name="connsiteY561" fmla="*/ 2015248 h 2442940"/>
                <a:gd name="connsiteX562" fmla="*/ 2393055 w 3290234"/>
                <a:gd name="connsiteY562" fmla="*/ 2003028 h 2442940"/>
                <a:gd name="connsiteX563" fmla="*/ 2432769 w 3290234"/>
                <a:gd name="connsiteY563" fmla="*/ 1992845 h 2442940"/>
                <a:gd name="connsiteX564" fmla="*/ 2434806 w 3290234"/>
                <a:gd name="connsiteY564" fmla="*/ 2015248 h 2442940"/>
                <a:gd name="connsiteX565" fmla="*/ 2394073 w 3290234"/>
                <a:gd name="connsiteY565" fmla="*/ 2073292 h 2442940"/>
                <a:gd name="connsiteX566" fmla="*/ 2339084 w 3290234"/>
                <a:gd name="connsiteY566" fmla="*/ 2123190 h 2442940"/>
                <a:gd name="connsiteX567" fmla="*/ 2219941 w 3290234"/>
                <a:gd name="connsiteY567" fmla="*/ 2194472 h 2442940"/>
                <a:gd name="connsiteX568" fmla="*/ 2078395 w 3290234"/>
                <a:gd name="connsiteY568" fmla="*/ 2209747 h 2442940"/>
                <a:gd name="connsiteX569" fmla="*/ 1773918 w 3290234"/>
                <a:gd name="connsiteY569" fmla="*/ 2163922 h 2442940"/>
                <a:gd name="connsiteX570" fmla="*/ 1492863 w 3290234"/>
                <a:gd name="connsiteY570" fmla="*/ 2067182 h 2442940"/>
                <a:gd name="connsiteX571" fmla="*/ 1470460 w 3290234"/>
                <a:gd name="connsiteY571" fmla="*/ 2060054 h 2442940"/>
                <a:gd name="connsiteX572" fmla="*/ 1482680 w 3290234"/>
                <a:gd name="connsiteY572" fmla="*/ 2053944 h 2442940"/>
                <a:gd name="connsiteX573" fmla="*/ 1524431 w 3290234"/>
                <a:gd name="connsiteY573" fmla="*/ 2025431 h 2442940"/>
                <a:gd name="connsiteX574" fmla="*/ 1530541 w 3290234"/>
                <a:gd name="connsiteY574" fmla="*/ 2021358 h 2442940"/>
                <a:gd name="connsiteX575" fmla="*/ 1571273 w 3290234"/>
                <a:gd name="connsiteY575" fmla="*/ 1987754 h 2442940"/>
                <a:gd name="connsiteX576" fmla="*/ 1671068 w 3290234"/>
                <a:gd name="connsiteY576" fmla="*/ 1932764 h 2442940"/>
                <a:gd name="connsiteX577" fmla="*/ 1777991 w 3290234"/>
                <a:gd name="connsiteY577" fmla="*/ 1983680 h 2442940"/>
                <a:gd name="connsiteX578" fmla="*/ 1800394 w 3290234"/>
                <a:gd name="connsiteY578" fmla="*/ 2038669 h 2442940"/>
                <a:gd name="connsiteX579" fmla="*/ 1801413 w 3290234"/>
                <a:gd name="connsiteY579" fmla="*/ 2044779 h 2442940"/>
                <a:gd name="connsiteX580" fmla="*/ 1808541 w 3290234"/>
                <a:gd name="connsiteY580" fmla="*/ 2090603 h 2442940"/>
                <a:gd name="connsiteX581" fmla="*/ 1867603 w 3290234"/>
                <a:gd name="connsiteY581" fmla="*/ 2149666 h 2442940"/>
                <a:gd name="connsiteX582" fmla="*/ 1962306 w 3290234"/>
                <a:gd name="connsiteY582" fmla="*/ 2181234 h 2442940"/>
                <a:gd name="connsiteX583" fmla="*/ 1963325 w 3290234"/>
                <a:gd name="connsiteY583" fmla="*/ 2178179 h 2442940"/>
                <a:gd name="connsiteX584" fmla="*/ 1871677 w 3290234"/>
                <a:gd name="connsiteY584" fmla="*/ 2139483 h 2442940"/>
                <a:gd name="connsiteX585" fmla="*/ 1837054 w 3290234"/>
                <a:gd name="connsiteY585" fmla="*/ 2016267 h 2442940"/>
                <a:gd name="connsiteX586" fmla="*/ 1905281 w 3290234"/>
                <a:gd name="connsiteY586" fmla="*/ 1996918 h 2442940"/>
                <a:gd name="connsiteX587" fmla="*/ 1950087 w 3290234"/>
                <a:gd name="connsiteY587" fmla="*/ 2005065 h 2442940"/>
                <a:gd name="connsiteX588" fmla="*/ 1970454 w 3290234"/>
                <a:gd name="connsiteY588" fmla="*/ 2009138 h 2442940"/>
                <a:gd name="connsiteX589" fmla="*/ 1984710 w 3290234"/>
                <a:gd name="connsiteY589" fmla="*/ 2015248 h 2442940"/>
                <a:gd name="connsiteX590" fmla="*/ 2031553 w 3290234"/>
                <a:gd name="connsiteY590" fmla="*/ 2016267 h 2442940"/>
                <a:gd name="connsiteX591" fmla="*/ 2031553 w 3290234"/>
                <a:gd name="connsiteY591" fmla="*/ 2016267 h 2442940"/>
                <a:gd name="connsiteX592" fmla="*/ 1965362 w 3290234"/>
                <a:gd name="connsiteY592" fmla="*/ 1985717 h 2442940"/>
                <a:gd name="connsiteX593" fmla="*/ 1903244 w 3290234"/>
                <a:gd name="connsiteY593" fmla="*/ 1953131 h 2442940"/>
                <a:gd name="connsiteX594" fmla="*/ 1767808 w 3290234"/>
                <a:gd name="connsiteY594" fmla="*/ 1919526 h 2442940"/>
                <a:gd name="connsiteX595" fmla="*/ 1705691 w 3290234"/>
                <a:gd name="connsiteY595" fmla="*/ 1898142 h 2442940"/>
                <a:gd name="connsiteX596" fmla="*/ 1670050 w 3290234"/>
                <a:gd name="connsiteY596" fmla="*/ 1847226 h 2442940"/>
                <a:gd name="connsiteX597" fmla="*/ 1659867 w 3290234"/>
                <a:gd name="connsiteY597" fmla="*/ 1788164 h 2442940"/>
                <a:gd name="connsiteX598" fmla="*/ 1649683 w 3290234"/>
                <a:gd name="connsiteY598" fmla="*/ 1752522 h 2442940"/>
                <a:gd name="connsiteX599" fmla="*/ 1612006 w 3290234"/>
                <a:gd name="connsiteY599" fmla="*/ 1662911 h 2442940"/>
                <a:gd name="connsiteX600" fmla="*/ 1610987 w 3290234"/>
                <a:gd name="connsiteY600" fmla="*/ 1663929 h 2442940"/>
                <a:gd name="connsiteX601" fmla="*/ 1633390 w 3290234"/>
                <a:gd name="connsiteY601" fmla="*/ 1736230 h 2442940"/>
                <a:gd name="connsiteX602" fmla="*/ 1633390 w 3290234"/>
                <a:gd name="connsiteY602" fmla="*/ 1737248 h 2442940"/>
                <a:gd name="connsiteX603" fmla="*/ 1615061 w 3290234"/>
                <a:gd name="connsiteY603" fmla="*/ 1823805 h 2442940"/>
                <a:gd name="connsiteX604" fmla="*/ 1561090 w 3290234"/>
                <a:gd name="connsiteY604" fmla="*/ 1870647 h 2442940"/>
                <a:gd name="connsiteX605" fmla="*/ 1521375 w 3290234"/>
                <a:gd name="connsiteY605" fmla="*/ 1866574 h 2442940"/>
                <a:gd name="connsiteX606" fmla="*/ 1489808 w 3290234"/>
                <a:gd name="connsiteY606" fmla="*/ 1871665 h 2442940"/>
                <a:gd name="connsiteX607" fmla="*/ 1477588 w 3290234"/>
                <a:gd name="connsiteY607" fmla="*/ 1874720 h 2442940"/>
                <a:gd name="connsiteX608" fmla="*/ 1416489 w 3290234"/>
                <a:gd name="connsiteY608" fmla="*/ 1763724 h 2442940"/>
                <a:gd name="connsiteX609" fmla="*/ 1415471 w 3290234"/>
                <a:gd name="connsiteY609" fmla="*/ 1764742 h 2442940"/>
                <a:gd name="connsiteX610" fmla="*/ 1454167 w 3290234"/>
                <a:gd name="connsiteY610" fmla="*/ 1855373 h 2442940"/>
                <a:gd name="connsiteX611" fmla="*/ 1437874 w 3290234"/>
                <a:gd name="connsiteY611" fmla="*/ 1887959 h 2442940"/>
                <a:gd name="connsiteX612" fmla="*/ 1407324 w 3290234"/>
                <a:gd name="connsiteY612" fmla="*/ 1897123 h 2442940"/>
                <a:gd name="connsiteX613" fmla="*/ 1254577 w 3290234"/>
                <a:gd name="connsiteY613" fmla="*/ 1862501 h 2442940"/>
                <a:gd name="connsiteX614" fmla="*/ 1171074 w 3290234"/>
                <a:gd name="connsiteY614" fmla="*/ 1859446 h 2442940"/>
                <a:gd name="connsiteX615" fmla="*/ 1100811 w 3290234"/>
                <a:gd name="connsiteY615" fmla="*/ 1898142 h 2442940"/>
                <a:gd name="connsiteX616" fmla="*/ 1028510 w 3290234"/>
                <a:gd name="connsiteY616" fmla="*/ 1928691 h 2442940"/>
                <a:gd name="connsiteX617" fmla="*/ 955191 w 3290234"/>
                <a:gd name="connsiteY617" fmla="*/ 1946003 h 2442940"/>
                <a:gd name="connsiteX618" fmla="*/ 911404 w 3290234"/>
                <a:gd name="connsiteY618" fmla="*/ 1940911 h 2442940"/>
                <a:gd name="connsiteX619" fmla="*/ 820774 w 3290234"/>
                <a:gd name="connsiteY619" fmla="*/ 1930728 h 2442940"/>
                <a:gd name="connsiteX620" fmla="*/ 733198 w 3290234"/>
                <a:gd name="connsiteY620" fmla="*/ 1922581 h 2442940"/>
                <a:gd name="connsiteX621" fmla="*/ 729125 w 3290234"/>
                <a:gd name="connsiteY621" fmla="*/ 1921563 h 2442940"/>
                <a:gd name="connsiteX622" fmla="*/ 718942 w 3290234"/>
                <a:gd name="connsiteY622" fmla="*/ 1914435 h 2442940"/>
                <a:gd name="connsiteX623" fmla="*/ 661916 w 3290234"/>
                <a:gd name="connsiteY623" fmla="*/ 1820750 h 2442940"/>
                <a:gd name="connsiteX624" fmla="*/ 657843 w 3290234"/>
                <a:gd name="connsiteY624" fmla="*/ 1688369 h 2442940"/>
                <a:gd name="connsiteX625" fmla="*/ 669044 w 3290234"/>
                <a:gd name="connsiteY625" fmla="*/ 1627270 h 2442940"/>
                <a:gd name="connsiteX626" fmla="*/ 684319 w 3290234"/>
                <a:gd name="connsiteY626" fmla="*/ 1603848 h 2442940"/>
                <a:gd name="connsiteX627" fmla="*/ 718942 w 3290234"/>
                <a:gd name="connsiteY627" fmla="*/ 1608940 h 2442940"/>
                <a:gd name="connsiteX628" fmla="*/ 834012 w 3290234"/>
                <a:gd name="connsiteY628" fmla="*/ 1609958 h 2442940"/>
                <a:gd name="connsiteX629" fmla="*/ 939917 w 3290234"/>
                <a:gd name="connsiteY629" fmla="*/ 1570244 h 2442940"/>
                <a:gd name="connsiteX630" fmla="*/ 994906 w 3290234"/>
                <a:gd name="connsiteY630" fmla="*/ 1529511 h 2442940"/>
                <a:gd name="connsiteX631" fmla="*/ 1004071 w 3290234"/>
                <a:gd name="connsiteY631" fmla="*/ 1543768 h 2442940"/>
                <a:gd name="connsiteX632" fmla="*/ 1113031 w 3290234"/>
                <a:gd name="connsiteY632" fmla="*/ 1607922 h 2442940"/>
                <a:gd name="connsiteX633" fmla="*/ 1243375 w 3290234"/>
                <a:gd name="connsiteY633" fmla="*/ 1605885 h 2442940"/>
                <a:gd name="connsiteX634" fmla="*/ 1346225 w 3290234"/>
                <a:gd name="connsiteY634" fmla="*/ 1538676 h 2442940"/>
                <a:gd name="connsiteX635" fmla="*/ 1343170 w 3290234"/>
                <a:gd name="connsiteY635" fmla="*/ 1534603 h 2442940"/>
                <a:gd name="connsiteX636" fmla="*/ 1218936 w 3290234"/>
                <a:gd name="connsiteY636" fmla="*/ 1585519 h 2442940"/>
                <a:gd name="connsiteX637" fmla="*/ 1096737 w 3290234"/>
                <a:gd name="connsiteY637" fmla="*/ 1569226 h 2442940"/>
                <a:gd name="connsiteX638" fmla="*/ 1009162 w 3290234"/>
                <a:gd name="connsiteY638" fmla="*/ 1498962 h 2442940"/>
                <a:gd name="connsiteX639" fmla="*/ 985741 w 3290234"/>
                <a:gd name="connsiteY639" fmla="*/ 1397130 h 2442940"/>
                <a:gd name="connsiteX640" fmla="*/ 929734 w 3290234"/>
                <a:gd name="connsiteY640" fmla="*/ 1304463 h 2442940"/>
                <a:gd name="connsiteX641" fmla="*/ 916495 w 3290234"/>
                <a:gd name="connsiteY641" fmla="*/ 1285115 h 2442940"/>
                <a:gd name="connsiteX642" fmla="*/ 980649 w 3290234"/>
                <a:gd name="connsiteY642" fmla="*/ 1341123 h 2442940"/>
                <a:gd name="connsiteX643" fmla="*/ 1202642 w 3290234"/>
                <a:gd name="connsiteY643" fmla="*/ 1397130 h 2442940"/>
                <a:gd name="connsiteX644" fmla="*/ 1202642 w 3290234"/>
                <a:gd name="connsiteY644" fmla="*/ 1393057 h 2442940"/>
                <a:gd name="connsiteX645" fmla="*/ 980649 w 3290234"/>
                <a:gd name="connsiteY645" fmla="*/ 1302427 h 2442940"/>
                <a:gd name="connsiteX646" fmla="*/ 862525 w 3290234"/>
                <a:gd name="connsiteY646" fmla="*/ 1131350 h 2442940"/>
                <a:gd name="connsiteX647" fmla="*/ 849286 w 3290234"/>
                <a:gd name="connsiteY647" fmla="*/ 1096727 h 2442940"/>
                <a:gd name="connsiteX648" fmla="*/ 846231 w 3290234"/>
                <a:gd name="connsiteY648" fmla="*/ 1088580 h 2442940"/>
                <a:gd name="connsiteX649" fmla="*/ 806517 w 3290234"/>
                <a:gd name="connsiteY649" fmla="*/ 899173 h 2442940"/>
                <a:gd name="connsiteX650" fmla="*/ 800407 w 3290234"/>
                <a:gd name="connsiteY650" fmla="*/ 651722 h 2442940"/>
                <a:gd name="connsiteX651" fmla="*/ 842158 w 3290234"/>
                <a:gd name="connsiteY651" fmla="*/ 554982 h 2442940"/>
                <a:gd name="connsiteX652" fmla="*/ 940935 w 3290234"/>
                <a:gd name="connsiteY652" fmla="*/ 553964 h 2442940"/>
                <a:gd name="connsiteX653" fmla="*/ 941953 w 3290234"/>
                <a:gd name="connsiteY653" fmla="*/ 552946 h 2442940"/>
                <a:gd name="connsiteX654" fmla="*/ 849286 w 3290234"/>
                <a:gd name="connsiteY654" fmla="*/ 536653 h 2442940"/>
                <a:gd name="connsiteX655" fmla="*/ 775968 w 3290234"/>
                <a:gd name="connsiteY655" fmla="*/ 632374 h 2442940"/>
                <a:gd name="connsiteX656" fmla="*/ 766803 w 3290234"/>
                <a:gd name="connsiteY656" fmla="*/ 674125 h 2442940"/>
                <a:gd name="connsiteX657" fmla="*/ 751528 w 3290234"/>
                <a:gd name="connsiteY657" fmla="*/ 635429 h 2442940"/>
                <a:gd name="connsiteX658" fmla="*/ 705704 w 3290234"/>
                <a:gd name="connsiteY658" fmla="*/ 602843 h 2442940"/>
                <a:gd name="connsiteX659" fmla="*/ 784114 w 3290234"/>
                <a:gd name="connsiteY659" fmla="*/ 541744 h 2442940"/>
                <a:gd name="connsiteX660" fmla="*/ 782078 w 3290234"/>
                <a:gd name="connsiteY660" fmla="*/ 540726 h 2442940"/>
                <a:gd name="connsiteX661" fmla="*/ 630348 w 3290234"/>
                <a:gd name="connsiteY661" fmla="*/ 600807 h 2442940"/>
                <a:gd name="connsiteX662" fmla="*/ 566194 w 3290234"/>
                <a:gd name="connsiteY662" fmla="*/ 581459 h 2442940"/>
                <a:gd name="connsiteX663" fmla="*/ 554993 w 3290234"/>
                <a:gd name="connsiteY663" fmla="*/ 511195 h 2442940"/>
                <a:gd name="connsiteX664" fmla="*/ 618129 w 3290234"/>
                <a:gd name="connsiteY664" fmla="*/ 371685 h 2442940"/>
                <a:gd name="connsiteX665" fmla="*/ 679228 w 3290234"/>
                <a:gd name="connsiteY665" fmla="*/ 329935 h 2442940"/>
                <a:gd name="connsiteX666" fmla="*/ 750510 w 3290234"/>
                <a:gd name="connsiteY666" fmla="*/ 295312 h 2442940"/>
                <a:gd name="connsiteX667" fmla="*/ 829938 w 3290234"/>
                <a:gd name="connsiteY667" fmla="*/ 279019 h 2442940"/>
                <a:gd name="connsiteX668" fmla="*/ 882891 w 3290234"/>
                <a:gd name="connsiteY668" fmla="*/ 291238 h 2442940"/>
                <a:gd name="connsiteX669" fmla="*/ 886964 w 3290234"/>
                <a:gd name="connsiteY669" fmla="*/ 295312 h 2442940"/>
                <a:gd name="connsiteX670" fmla="*/ 948063 w 3290234"/>
                <a:gd name="connsiteY670" fmla="*/ 330953 h 2442940"/>
                <a:gd name="connsiteX671" fmla="*/ 1029528 w 3290234"/>
                <a:gd name="connsiteY671" fmla="*/ 343173 h 2442940"/>
                <a:gd name="connsiteX672" fmla="*/ 1121177 w 3290234"/>
                <a:gd name="connsiteY672" fmla="*/ 266799 h 2442940"/>
                <a:gd name="connsiteX673" fmla="*/ 1119140 w 3290234"/>
                <a:gd name="connsiteY673" fmla="*/ 265781 h 2442940"/>
                <a:gd name="connsiteX674" fmla="*/ 1004071 w 3290234"/>
                <a:gd name="connsiteY674" fmla="*/ 317715 h 2442940"/>
                <a:gd name="connsiteX675" fmla="*/ 939917 w 3290234"/>
                <a:gd name="connsiteY675" fmla="*/ 297348 h 2442940"/>
                <a:gd name="connsiteX676" fmla="*/ 899184 w 3290234"/>
                <a:gd name="connsiteY676" fmla="*/ 263744 h 2442940"/>
                <a:gd name="connsiteX677" fmla="*/ 941953 w 3290234"/>
                <a:gd name="connsiteY677" fmla="*/ 161912 h 2442940"/>
                <a:gd name="connsiteX678" fmla="*/ 1047858 w 3290234"/>
                <a:gd name="connsiteY678" fmla="*/ 117106 h 2442940"/>
                <a:gd name="connsiteX679" fmla="*/ 1109975 w 3290234"/>
                <a:gd name="connsiteY679" fmla="*/ 120161 h 2442940"/>
                <a:gd name="connsiteX680" fmla="*/ 1115067 w 3290234"/>
                <a:gd name="connsiteY680" fmla="*/ 121180 h 2442940"/>
                <a:gd name="connsiteX681" fmla="*/ 1077390 w 3290234"/>
                <a:gd name="connsiteY681" fmla="*/ 178205 h 2442940"/>
                <a:gd name="connsiteX682" fmla="*/ 1119140 w 3290234"/>
                <a:gd name="connsiteY682" fmla="*/ 218938 h 2442940"/>
                <a:gd name="connsiteX683" fmla="*/ 1169038 w 3290234"/>
                <a:gd name="connsiteY683" fmla="*/ 223011 h 2442940"/>
                <a:gd name="connsiteX684" fmla="*/ 1200606 w 3290234"/>
                <a:gd name="connsiteY684" fmla="*/ 239304 h 2442940"/>
                <a:gd name="connsiteX685" fmla="*/ 1242357 w 3290234"/>
                <a:gd name="connsiteY685" fmla="*/ 288184 h 2442940"/>
                <a:gd name="connsiteX686" fmla="*/ 1229119 w 3290234"/>
                <a:gd name="connsiteY686" fmla="*/ 348264 h 2442940"/>
                <a:gd name="connsiteX687" fmla="*/ 1198569 w 3290234"/>
                <a:gd name="connsiteY687" fmla="*/ 396125 h 2442940"/>
                <a:gd name="connsiteX688" fmla="*/ 1202642 w 3290234"/>
                <a:gd name="connsiteY688" fmla="*/ 397143 h 2442940"/>
                <a:gd name="connsiteX689" fmla="*/ 1256613 w 3290234"/>
                <a:gd name="connsiteY689" fmla="*/ 348264 h 2442940"/>
                <a:gd name="connsiteX690" fmla="*/ 1277998 w 3290234"/>
                <a:gd name="connsiteY690" fmla="*/ 301422 h 2442940"/>
                <a:gd name="connsiteX691" fmla="*/ 1296328 w 3290234"/>
                <a:gd name="connsiteY691" fmla="*/ 314660 h 2442940"/>
                <a:gd name="connsiteX692" fmla="*/ 1413434 w 3290234"/>
                <a:gd name="connsiteY692" fmla="*/ 350301 h 2442940"/>
                <a:gd name="connsiteX693" fmla="*/ 1495918 w 3290234"/>
                <a:gd name="connsiteY693" fmla="*/ 415473 h 2442940"/>
                <a:gd name="connsiteX694" fmla="*/ 1511192 w 3290234"/>
                <a:gd name="connsiteY694" fmla="*/ 464352 h 2442940"/>
                <a:gd name="connsiteX695" fmla="*/ 1511192 w 3290234"/>
                <a:gd name="connsiteY695" fmla="*/ 473517 h 2442940"/>
                <a:gd name="connsiteX696" fmla="*/ 1473515 w 3290234"/>
                <a:gd name="connsiteY696" fmla="*/ 544799 h 2442940"/>
                <a:gd name="connsiteX697" fmla="*/ 1565163 w 3290234"/>
                <a:gd name="connsiteY697" fmla="*/ 601825 h 2442940"/>
                <a:gd name="connsiteX698" fmla="*/ 1676160 w 3290234"/>
                <a:gd name="connsiteY698" fmla="*/ 645613 h 2442940"/>
                <a:gd name="connsiteX699" fmla="*/ 1820761 w 3290234"/>
                <a:gd name="connsiteY699" fmla="*/ 789195 h 2442940"/>
                <a:gd name="connsiteX700" fmla="*/ 1841127 w 3290234"/>
                <a:gd name="connsiteY700" fmla="*/ 902228 h 2442940"/>
                <a:gd name="connsiteX701" fmla="*/ 1823816 w 3290234"/>
                <a:gd name="connsiteY701" fmla="*/ 1006097 h 2442940"/>
                <a:gd name="connsiteX702" fmla="*/ 1756607 w 3290234"/>
                <a:gd name="connsiteY702" fmla="*/ 1065159 h 2442940"/>
                <a:gd name="connsiteX703" fmla="*/ 1657830 w 3290234"/>
                <a:gd name="connsiteY703" fmla="*/ 1088580 h 2442940"/>
                <a:gd name="connsiteX704" fmla="*/ 1657830 w 3290234"/>
                <a:gd name="connsiteY704" fmla="*/ 1090617 h 2442940"/>
                <a:gd name="connsiteX705" fmla="*/ 1773918 w 3290234"/>
                <a:gd name="connsiteY705" fmla="*/ 1096727 h 2442940"/>
                <a:gd name="connsiteX706" fmla="*/ 1776973 w 3290234"/>
                <a:gd name="connsiteY706" fmla="*/ 1095708 h 2442940"/>
                <a:gd name="connsiteX707" fmla="*/ 1773918 w 3290234"/>
                <a:gd name="connsiteY707" fmla="*/ 1126258 h 2442940"/>
                <a:gd name="connsiteX708" fmla="*/ 1819742 w 3290234"/>
                <a:gd name="connsiteY708" fmla="*/ 1245401 h 2442940"/>
                <a:gd name="connsiteX709" fmla="*/ 1855383 w 3290234"/>
                <a:gd name="connsiteY709" fmla="*/ 1290207 h 2442940"/>
                <a:gd name="connsiteX710" fmla="*/ 1851310 w 3290234"/>
                <a:gd name="connsiteY710" fmla="*/ 1288170 h 2442940"/>
                <a:gd name="connsiteX711" fmla="*/ 1773918 w 3290234"/>
                <a:gd name="connsiteY711" fmla="*/ 1256602 h 2442940"/>
                <a:gd name="connsiteX712" fmla="*/ 1660885 w 3290234"/>
                <a:gd name="connsiteY712" fmla="*/ 1162917 h 2442940"/>
                <a:gd name="connsiteX713" fmla="*/ 1542760 w 3290234"/>
                <a:gd name="connsiteY713" fmla="*/ 1066177 h 2442940"/>
                <a:gd name="connsiteX714" fmla="*/ 1455185 w 3290234"/>
                <a:gd name="connsiteY714" fmla="*/ 1039701 h 2442940"/>
                <a:gd name="connsiteX715" fmla="*/ 1510174 w 3290234"/>
                <a:gd name="connsiteY715" fmla="*/ 969437 h 2442940"/>
                <a:gd name="connsiteX716" fmla="*/ 1476570 w 3290234"/>
                <a:gd name="connsiteY716" fmla="*/ 789195 h 2442940"/>
                <a:gd name="connsiteX717" fmla="*/ 1475551 w 3290234"/>
                <a:gd name="connsiteY717" fmla="*/ 790213 h 2442940"/>
                <a:gd name="connsiteX718" fmla="*/ 1471478 w 3290234"/>
                <a:gd name="connsiteY718" fmla="*/ 952126 h 2442940"/>
                <a:gd name="connsiteX719" fmla="*/ 1423617 w 3290234"/>
                <a:gd name="connsiteY719" fmla="*/ 1009152 h 2442940"/>
                <a:gd name="connsiteX720" fmla="*/ 1392049 w 3290234"/>
                <a:gd name="connsiteY720" fmla="*/ 1027481 h 2442940"/>
                <a:gd name="connsiteX721" fmla="*/ 1360481 w 3290234"/>
                <a:gd name="connsiteY721" fmla="*/ 1037664 h 2442940"/>
                <a:gd name="connsiteX722" fmla="*/ 1308547 w 3290234"/>
                <a:gd name="connsiteY722" fmla="*/ 1043774 h 2442940"/>
                <a:gd name="connsiteX723" fmla="*/ 1289199 w 3290234"/>
                <a:gd name="connsiteY723" fmla="*/ 1040719 h 2442940"/>
                <a:gd name="connsiteX724" fmla="*/ 1216899 w 3290234"/>
                <a:gd name="connsiteY724" fmla="*/ 1026463 h 2442940"/>
                <a:gd name="connsiteX725" fmla="*/ 1138489 w 3290234"/>
                <a:gd name="connsiteY725" fmla="*/ 969437 h 2442940"/>
                <a:gd name="connsiteX726" fmla="*/ 1099792 w 3290234"/>
                <a:gd name="connsiteY726" fmla="*/ 855386 h 2442940"/>
                <a:gd name="connsiteX727" fmla="*/ 1050913 w 3290234"/>
                <a:gd name="connsiteY727" fmla="*/ 760682 h 2442940"/>
                <a:gd name="connsiteX728" fmla="*/ 966393 w 3290234"/>
                <a:gd name="connsiteY728" fmla="*/ 694492 h 2442940"/>
                <a:gd name="connsiteX729" fmla="*/ 966393 w 3290234"/>
                <a:gd name="connsiteY729" fmla="*/ 695510 h 2442940"/>
                <a:gd name="connsiteX730" fmla="*/ 1015272 w 3290234"/>
                <a:gd name="connsiteY730" fmla="*/ 745408 h 2442940"/>
                <a:gd name="connsiteX731" fmla="*/ 1048876 w 3290234"/>
                <a:gd name="connsiteY731" fmla="*/ 798360 h 2442940"/>
                <a:gd name="connsiteX732" fmla="*/ 1071280 w 3290234"/>
                <a:gd name="connsiteY732" fmla="*/ 851312 h 2442940"/>
                <a:gd name="connsiteX733" fmla="*/ 1080444 w 3290234"/>
                <a:gd name="connsiteY733" fmla="*/ 911393 h 2442940"/>
                <a:gd name="connsiteX734" fmla="*/ 1093682 w 3290234"/>
                <a:gd name="connsiteY734" fmla="*/ 977584 h 2442940"/>
                <a:gd name="connsiteX735" fmla="*/ 1127287 w 3290234"/>
                <a:gd name="connsiteY735" fmla="*/ 1022390 h 2442940"/>
                <a:gd name="connsiteX736" fmla="*/ 1226064 w 3290234"/>
                <a:gd name="connsiteY736" fmla="*/ 1069232 h 2442940"/>
                <a:gd name="connsiteX737" fmla="*/ 1205697 w 3290234"/>
                <a:gd name="connsiteY737" fmla="*/ 1080434 h 2442940"/>
                <a:gd name="connsiteX738" fmla="*/ 1172093 w 3290234"/>
                <a:gd name="connsiteY738" fmla="*/ 1107928 h 2442940"/>
                <a:gd name="connsiteX739" fmla="*/ 1151727 w 3290234"/>
                <a:gd name="connsiteY739" fmla="*/ 1132368 h 2442940"/>
                <a:gd name="connsiteX740" fmla="*/ 1135433 w 3290234"/>
                <a:gd name="connsiteY740" fmla="*/ 1201613 h 2442940"/>
                <a:gd name="connsiteX741" fmla="*/ 1136452 w 3290234"/>
                <a:gd name="connsiteY741" fmla="*/ 1201613 h 2442940"/>
                <a:gd name="connsiteX742" fmla="*/ 1174130 w 3290234"/>
                <a:gd name="connsiteY742" fmla="*/ 1121166 h 2442940"/>
                <a:gd name="connsiteX743" fmla="*/ 1253558 w 3290234"/>
                <a:gd name="connsiteY743" fmla="*/ 1094690 h 2442940"/>
                <a:gd name="connsiteX744" fmla="*/ 1424635 w 3290234"/>
                <a:gd name="connsiteY744" fmla="*/ 1081452 h 2442940"/>
                <a:gd name="connsiteX745" fmla="*/ 1558035 w 3290234"/>
                <a:gd name="connsiteY745" fmla="*/ 1127276 h 2442940"/>
                <a:gd name="connsiteX746" fmla="*/ 1652739 w 3290234"/>
                <a:gd name="connsiteY746" fmla="*/ 1215870 h 2442940"/>
                <a:gd name="connsiteX747" fmla="*/ 1692453 w 3290234"/>
                <a:gd name="connsiteY747" fmla="*/ 1252529 h 2442940"/>
                <a:gd name="connsiteX748" fmla="*/ 1721984 w 3290234"/>
                <a:gd name="connsiteY748" fmla="*/ 1284097 h 2442940"/>
                <a:gd name="connsiteX749" fmla="*/ 1827889 w 3290234"/>
                <a:gd name="connsiteY749" fmla="*/ 1336031 h 2442940"/>
                <a:gd name="connsiteX750" fmla="*/ 1905281 w 3290234"/>
                <a:gd name="connsiteY750" fmla="*/ 1414441 h 2442940"/>
                <a:gd name="connsiteX751" fmla="*/ 1931757 w 3290234"/>
                <a:gd name="connsiteY751" fmla="*/ 1452119 h 2442940"/>
                <a:gd name="connsiteX752" fmla="*/ 1947032 w 3290234"/>
                <a:gd name="connsiteY752" fmla="*/ 1498962 h 2442940"/>
                <a:gd name="connsiteX753" fmla="*/ 1959252 w 3290234"/>
                <a:gd name="connsiteY753" fmla="*/ 1655782 h 2442940"/>
                <a:gd name="connsiteX754" fmla="*/ 1918519 w 3290234"/>
                <a:gd name="connsiteY754" fmla="*/ 1689387 h 2442940"/>
                <a:gd name="connsiteX755" fmla="*/ 1865566 w 3290234"/>
                <a:gd name="connsiteY755" fmla="*/ 1643563 h 2442940"/>
                <a:gd name="connsiteX756" fmla="*/ 1830944 w 3290234"/>
                <a:gd name="connsiteY756" fmla="*/ 1490815 h 2442940"/>
                <a:gd name="connsiteX757" fmla="*/ 1827889 w 3290234"/>
                <a:gd name="connsiteY757" fmla="*/ 1490815 h 2442940"/>
                <a:gd name="connsiteX758" fmla="*/ 1829925 w 3290234"/>
                <a:gd name="connsiteY758" fmla="*/ 1581445 h 2442940"/>
                <a:gd name="connsiteX759" fmla="*/ 1860475 w 3290234"/>
                <a:gd name="connsiteY759" fmla="*/ 1670039 h 2442940"/>
                <a:gd name="connsiteX760" fmla="*/ 1873713 w 3290234"/>
                <a:gd name="connsiteY760" fmla="*/ 1688369 h 2442940"/>
                <a:gd name="connsiteX761" fmla="*/ 1877786 w 3290234"/>
                <a:gd name="connsiteY761" fmla="*/ 1718918 h 2442940"/>
                <a:gd name="connsiteX762" fmla="*/ 1879823 w 3290234"/>
                <a:gd name="connsiteY762" fmla="*/ 1750486 h 2442940"/>
                <a:gd name="connsiteX763" fmla="*/ 1875750 w 3290234"/>
                <a:gd name="connsiteY763" fmla="*/ 1783072 h 2442940"/>
                <a:gd name="connsiteX764" fmla="*/ 1772900 w 3290234"/>
                <a:gd name="connsiteY764" fmla="*/ 1859446 h 2442940"/>
                <a:gd name="connsiteX765" fmla="*/ 1772900 w 3290234"/>
                <a:gd name="connsiteY765" fmla="*/ 1861482 h 2442940"/>
                <a:gd name="connsiteX766" fmla="*/ 1849274 w 3290234"/>
                <a:gd name="connsiteY766" fmla="*/ 1848244 h 2442940"/>
                <a:gd name="connsiteX767" fmla="*/ 1909355 w 3290234"/>
                <a:gd name="connsiteY767" fmla="*/ 1797329 h 2442940"/>
                <a:gd name="connsiteX768" fmla="*/ 1953142 w 3290234"/>
                <a:gd name="connsiteY768" fmla="*/ 1791219 h 2442940"/>
                <a:gd name="connsiteX769" fmla="*/ 2011186 w 3290234"/>
                <a:gd name="connsiteY769" fmla="*/ 1795292 h 2442940"/>
                <a:gd name="connsiteX770" fmla="*/ 2046827 w 3290234"/>
                <a:gd name="connsiteY770" fmla="*/ 1813621 h 2442940"/>
                <a:gd name="connsiteX771" fmla="*/ 2076358 w 3290234"/>
                <a:gd name="connsiteY771" fmla="*/ 1845189 h 2442940"/>
                <a:gd name="connsiteX772" fmla="*/ 2108944 w 3290234"/>
                <a:gd name="connsiteY772" fmla="*/ 1944984 h 2442940"/>
                <a:gd name="connsiteX773" fmla="*/ 2111999 w 3290234"/>
                <a:gd name="connsiteY773" fmla="*/ 1944984 h 2442940"/>
                <a:gd name="connsiteX774" fmla="*/ 2086541 w 3290234"/>
                <a:gd name="connsiteY774" fmla="*/ 1839079 h 2442940"/>
                <a:gd name="connsiteX775" fmla="*/ 2062102 w 3290234"/>
                <a:gd name="connsiteY775" fmla="*/ 1807512 h 2442940"/>
                <a:gd name="connsiteX776" fmla="*/ 2043772 w 3290234"/>
                <a:gd name="connsiteY776" fmla="*/ 1790200 h 2442940"/>
                <a:gd name="connsiteX777" fmla="*/ 2007113 w 3290234"/>
                <a:gd name="connsiteY777" fmla="*/ 1766779 h 2442940"/>
                <a:gd name="connsiteX778" fmla="*/ 1967398 w 3290234"/>
                <a:gd name="connsiteY778" fmla="*/ 1749468 h 2442940"/>
                <a:gd name="connsiteX779" fmla="*/ 1953142 w 3290234"/>
                <a:gd name="connsiteY779" fmla="*/ 1740303 h 2442940"/>
                <a:gd name="connsiteX780" fmla="*/ 1941940 w 3290234"/>
                <a:gd name="connsiteY780" fmla="*/ 1733175 h 2442940"/>
                <a:gd name="connsiteX781" fmla="*/ 1946014 w 3290234"/>
                <a:gd name="connsiteY781" fmla="*/ 1710772 h 2442940"/>
                <a:gd name="connsiteX782" fmla="*/ 1981655 w 3290234"/>
                <a:gd name="connsiteY782" fmla="*/ 1675131 h 2442940"/>
                <a:gd name="connsiteX783" fmla="*/ 1979618 w 3290234"/>
                <a:gd name="connsiteY783" fmla="*/ 1502017 h 2442940"/>
                <a:gd name="connsiteX784" fmla="*/ 1968417 w 3290234"/>
                <a:gd name="connsiteY784" fmla="*/ 1464339 h 2442940"/>
                <a:gd name="connsiteX785" fmla="*/ 1965362 w 3290234"/>
                <a:gd name="connsiteY785" fmla="*/ 1455174 h 2442940"/>
                <a:gd name="connsiteX786" fmla="*/ 1965362 w 3290234"/>
                <a:gd name="connsiteY786" fmla="*/ 1454156 h 2442940"/>
                <a:gd name="connsiteX787" fmla="*/ 1949068 w 3290234"/>
                <a:gd name="connsiteY787" fmla="*/ 1401203 h 2442940"/>
                <a:gd name="connsiteX788" fmla="*/ 1948050 w 3290234"/>
                <a:gd name="connsiteY788" fmla="*/ 1387965 h 2442940"/>
                <a:gd name="connsiteX789" fmla="*/ 1951105 w 3290234"/>
                <a:gd name="connsiteY789" fmla="*/ 1360471 h 2442940"/>
                <a:gd name="connsiteX790" fmla="*/ 1989801 w 3290234"/>
                <a:gd name="connsiteY790" fmla="*/ 1360471 h 2442940"/>
                <a:gd name="connsiteX791" fmla="*/ 2089596 w 3290234"/>
                <a:gd name="connsiteY791" fmla="*/ 1345196 h 2442940"/>
                <a:gd name="connsiteX792" fmla="*/ 2178190 w 3290234"/>
                <a:gd name="connsiteY792" fmla="*/ 1365562 h 2442940"/>
                <a:gd name="connsiteX793" fmla="*/ 2329919 w 3290234"/>
                <a:gd name="connsiteY793" fmla="*/ 1484705 h 2442940"/>
                <a:gd name="connsiteX794" fmla="*/ 2413421 w 3290234"/>
                <a:gd name="connsiteY794" fmla="*/ 1554969 h 2442940"/>
                <a:gd name="connsiteX795" fmla="*/ 2429714 w 3290234"/>
                <a:gd name="connsiteY795" fmla="*/ 1564134 h 2442940"/>
                <a:gd name="connsiteX796" fmla="*/ 2513216 w 3290234"/>
                <a:gd name="connsiteY796" fmla="*/ 1714845 h 2442940"/>
                <a:gd name="connsiteX797" fmla="*/ 2511180 w 3290234"/>
                <a:gd name="connsiteY797" fmla="*/ 1822786 h 2442940"/>
                <a:gd name="connsiteX798" fmla="*/ 3090602 w 3290234"/>
                <a:gd name="connsiteY798" fmla="*/ 1507108 h 2442940"/>
                <a:gd name="connsiteX799" fmla="*/ 3040704 w 3290234"/>
                <a:gd name="connsiteY799" fmla="*/ 1577372 h 2442940"/>
                <a:gd name="connsiteX800" fmla="*/ 2961276 w 3290234"/>
                <a:gd name="connsiteY800" fmla="*/ 1591628 h 2442940"/>
                <a:gd name="connsiteX801" fmla="*/ 2869627 w 3290234"/>
                <a:gd name="connsiteY801" fmla="*/ 1569226 h 2442940"/>
                <a:gd name="connsiteX802" fmla="*/ 2844169 w 3290234"/>
                <a:gd name="connsiteY802" fmla="*/ 1566171 h 2442940"/>
                <a:gd name="connsiteX803" fmla="*/ 2858425 w 3290234"/>
                <a:gd name="connsiteY803" fmla="*/ 1553951 h 2442940"/>
                <a:gd name="connsiteX804" fmla="*/ 2913415 w 3290234"/>
                <a:gd name="connsiteY804" fmla="*/ 1523401 h 2442940"/>
                <a:gd name="connsiteX805" fmla="*/ 2944982 w 3290234"/>
                <a:gd name="connsiteY805" fmla="*/ 1518310 h 2442940"/>
                <a:gd name="connsiteX806" fmla="*/ 2960257 w 3290234"/>
                <a:gd name="connsiteY806" fmla="*/ 1518310 h 2442940"/>
                <a:gd name="connsiteX807" fmla="*/ 2981642 w 3290234"/>
                <a:gd name="connsiteY807" fmla="*/ 1518310 h 2442940"/>
                <a:gd name="connsiteX808" fmla="*/ 3029503 w 3290234"/>
                <a:gd name="connsiteY808" fmla="*/ 1513218 h 2442940"/>
                <a:gd name="connsiteX809" fmla="*/ 3087547 w 3290234"/>
                <a:gd name="connsiteY809" fmla="*/ 1498962 h 2442940"/>
                <a:gd name="connsiteX810" fmla="*/ 3095694 w 3290234"/>
                <a:gd name="connsiteY810" fmla="*/ 1494888 h 2442940"/>
                <a:gd name="connsiteX811" fmla="*/ 3090602 w 3290234"/>
                <a:gd name="connsiteY811" fmla="*/ 1507108 h 2442940"/>
                <a:gd name="connsiteX812" fmla="*/ 3145591 w 3290234"/>
                <a:gd name="connsiteY812" fmla="*/ 1348251 h 2442940"/>
                <a:gd name="connsiteX813" fmla="*/ 3129298 w 3290234"/>
                <a:gd name="connsiteY813" fmla="*/ 1408332 h 2442940"/>
                <a:gd name="connsiteX814" fmla="*/ 3118096 w 3290234"/>
                <a:gd name="connsiteY814" fmla="*/ 1438881 h 2442940"/>
                <a:gd name="connsiteX815" fmla="*/ 3116060 w 3290234"/>
                <a:gd name="connsiteY815" fmla="*/ 1442954 h 2442940"/>
                <a:gd name="connsiteX816" fmla="*/ 3067180 w 3290234"/>
                <a:gd name="connsiteY816" fmla="*/ 1482669 h 2442940"/>
                <a:gd name="connsiteX817" fmla="*/ 2971459 w 3290234"/>
                <a:gd name="connsiteY817" fmla="*/ 1475540 h 2442940"/>
                <a:gd name="connsiteX818" fmla="*/ 2942946 w 3290234"/>
                <a:gd name="connsiteY818" fmla="*/ 1442954 h 2442940"/>
                <a:gd name="connsiteX819" fmla="*/ 2926653 w 3290234"/>
                <a:gd name="connsiteY819" fmla="*/ 1400185 h 2442940"/>
                <a:gd name="connsiteX820" fmla="*/ 2897122 w 3290234"/>
                <a:gd name="connsiteY820" fmla="*/ 1318720 h 2442940"/>
                <a:gd name="connsiteX821" fmla="*/ 2895085 w 3290234"/>
                <a:gd name="connsiteY821" fmla="*/ 1319738 h 2442940"/>
                <a:gd name="connsiteX822" fmla="*/ 2913415 w 3290234"/>
                <a:gd name="connsiteY822" fmla="*/ 1432771 h 2442940"/>
                <a:gd name="connsiteX823" fmla="*/ 2913415 w 3290234"/>
                <a:gd name="connsiteY823" fmla="*/ 1435826 h 2442940"/>
                <a:gd name="connsiteX824" fmla="*/ 2865554 w 3290234"/>
                <a:gd name="connsiteY824" fmla="*/ 1489797 h 2442940"/>
                <a:gd name="connsiteX825" fmla="*/ 2863517 w 3290234"/>
                <a:gd name="connsiteY825" fmla="*/ 1491834 h 2442940"/>
                <a:gd name="connsiteX826" fmla="*/ 2837041 w 3290234"/>
                <a:gd name="connsiteY826" fmla="*/ 1511182 h 2442940"/>
                <a:gd name="connsiteX827" fmla="*/ 2817693 w 3290234"/>
                <a:gd name="connsiteY827" fmla="*/ 1526456 h 2442940"/>
                <a:gd name="connsiteX828" fmla="*/ 2789180 w 3290234"/>
                <a:gd name="connsiteY828" fmla="*/ 1543768 h 2442940"/>
                <a:gd name="connsiteX829" fmla="*/ 2627268 w 3290234"/>
                <a:gd name="connsiteY829" fmla="*/ 1587555 h 2442940"/>
                <a:gd name="connsiteX830" fmla="*/ 2474520 w 3290234"/>
                <a:gd name="connsiteY830" fmla="*/ 1540713 h 2442940"/>
                <a:gd name="connsiteX831" fmla="*/ 2437861 w 3290234"/>
                <a:gd name="connsiteY831" fmla="*/ 1510163 h 2442940"/>
                <a:gd name="connsiteX832" fmla="*/ 2424623 w 3290234"/>
                <a:gd name="connsiteY832" fmla="*/ 1495907 h 2442940"/>
                <a:gd name="connsiteX833" fmla="*/ 2394073 w 3290234"/>
                <a:gd name="connsiteY833" fmla="*/ 1464339 h 2442940"/>
                <a:gd name="connsiteX834" fmla="*/ 2369633 w 3290234"/>
                <a:gd name="connsiteY834" fmla="*/ 1435826 h 2442940"/>
                <a:gd name="connsiteX835" fmla="*/ 2319736 w 3290234"/>
                <a:gd name="connsiteY835" fmla="*/ 1381855 h 2442940"/>
                <a:gd name="connsiteX836" fmla="*/ 2318717 w 3290234"/>
                <a:gd name="connsiteY836" fmla="*/ 1380837 h 2442940"/>
                <a:gd name="connsiteX837" fmla="*/ 2310571 w 3290234"/>
                <a:gd name="connsiteY837" fmla="*/ 1369636 h 2442940"/>
                <a:gd name="connsiteX838" fmla="*/ 2319736 w 3290234"/>
                <a:gd name="connsiteY838" fmla="*/ 1367599 h 2442940"/>
                <a:gd name="connsiteX839" fmla="*/ 2412403 w 3290234"/>
                <a:gd name="connsiteY839" fmla="*/ 1324830 h 2442940"/>
                <a:gd name="connsiteX840" fmla="*/ 2516271 w 3290234"/>
                <a:gd name="connsiteY840" fmla="*/ 1177174 h 2442940"/>
                <a:gd name="connsiteX841" fmla="*/ 2515253 w 3290234"/>
                <a:gd name="connsiteY841" fmla="*/ 1177174 h 2442940"/>
                <a:gd name="connsiteX842" fmla="*/ 2463319 w 3290234"/>
                <a:gd name="connsiteY842" fmla="*/ 1248456 h 2442940"/>
                <a:gd name="connsiteX843" fmla="*/ 2394073 w 3290234"/>
                <a:gd name="connsiteY843" fmla="*/ 1294280 h 2442940"/>
                <a:gd name="connsiteX844" fmla="*/ 2345194 w 3290234"/>
                <a:gd name="connsiteY844" fmla="*/ 1313628 h 2442940"/>
                <a:gd name="connsiteX845" fmla="*/ 2343157 w 3290234"/>
                <a:gd name="connsiteY845" fmla="*/ 1313628 h 2442940"/>
                <a:gd name="connsiteX846" fmla="*/ 2320754 w 3290234"/>
                <a:gd name="connsiteY846" fmla="*/ 1311591 h 2442940"/>
                <a:gd name="connsiteX847" fmla="*/ 2281040 w 3290234"/>
                <a:gd name="connsiteY847" fmla="*/ 1295299 h 2442940"/>
                <a:gd name="connsiteX848" fmla="*/ 2265765 w 3290234"/>
                <a:gd name="connsiteY848" fmla="*/ 1282060 h 2442940"/>
                <a:gd name="connsiteX849" fmla="*/ 2247435 w 3290234"/>
                <a:gd name="connsiteY849" fmla="*/ 1228090 h 2442940"/>
                <a:gd name="connsiteX850" fmla="*/ 2226051 w 3290234"/>
                <a:gd name="connsiteY850" fmla="*/ 1161899 h 2442940"/>
                <a:gd name="connsiteX851" fmla="*/ 2196519 w 3290234"/>
                <a:gd name="connsiteY851" fmla="*/ 1048866 h 2442940"/>
                <a:gd name="connsiteX852" fmla="*/ 2207721 w 3290234"/>
                <a:gd name="connsiteY852" fmla="*/ 1008133 h 2442940"/>
                <a:gd name="connsiteX853" fmla="*/ 2206703 w 3290234"/>
                <a:gd name="connsiteY853" fmla="*/ 1008133 h 2442940"/>
                <a:gd name="connsiteX854" fmla="*/ 2198556 w 3290234"/>
                <a:gd name="connsiteY854" fmla="*/ 1027481 h 2442940"/>
                <a:gd name="connsiteX855" fmla="*/ 2199575 w 3290234"/>
                <a:gd name="connsiteY855" fmla="*/ 1021371 h 2442940"/>
                <a:gd name="connsiteX856" fmla="*/ 2198556 w 3290234"/>
                <a:gd name="connsiteY856" fmla="*/ 1021371 h 2442940"/>
                <a:gd name="connsiteX857" fmla="*/ 2196519 w 3290234"/>
                <a:gd name="connsiteY857" fmla="*/ 1031555 h 2442940"/>
                <a:gd name="connsiteX858" fmla="*/ 2175135 w 3290234"/>
                <a:gd name="connsiteY858" fmla="*/ 1177174 h 2442940"/>
                <a:gd name="connsiteX859" fmla="*/ 2199575 w 3290234"/>
                <a:gd name="connsiteY859" fmla="*/ 1263731 h 2442940"/>
                <a:gd name="connsiteX860" fmla="*/ 2211794 w 3290234"/>
                <a:gd name="connsiteY860" fmla="*/ 1289189 h 2442940"/>
                <a:gd name="connsiteX861" fmla="*/ 2206703 w 3290234"/>
                <a:gd name="connsiteY861" fmla="*/ 1301408 h 2442940"/>
                <a:gd name="connsiteX862" fmla="*/ 2179209 w 3290234"/>
                <a:gd name="connsiteY862" fmla="*/ 1322793 h 2442940"/>
                <a:gd name="connsiteX863" fmla="*/ 2179209 w 3290234"/>
                <a:gd name="connsiteY863" fmla="*/ 1322793 h 2442940"/>
                <a:gd name="connsiteX864" fmla="*/ 2178190 w 3290234"/>
                <a:gd name="connsiteY864" fmla="*/ 1321775 h 2442940"/>
                <a:gd name="connsiteX865" fmla="*/ 2088578 w 3290234"/>
                <a:gd name="connsiteY865" fmla="*/ 1302427 h 2442940"/>
                <a:gd name="connsiteX866" fmla="*/ 1986746 w 3290234"/>
                <a:gd name="connsiteY866" fmla="*/ 1317701 h 2442940"/>
                <a:gd name="connsiteX867" fmla="*/ 1977581 w 3290234"/>
                <a:gd name="connsiteY867" fmla="*/ 1318720 h 2442940"/>
                <a:gd name="connsiteX868" fmla="*/ 1964343 w 3290234"/>
                <a:gd name="connsiteY868" fmla="*/ 1314646 h 2442940"/>
                <a:gd name="connsiteX869" fmla="*/ 1910373 w 3290234"/>
                <a:gd name="connsiteY869" fmla="*/ 1280024 h 2442940"/>
                <a:gd name="connsiteX870" fmla="*/ 1840108 w 3290234"/>
                <a:gd name="connsiteY870" fmla="*/ 1196522 h 2442940"/>
                <a:gd name="connsiteX871" fmla="*/ 1819742 w 3290234"/>
                <a:gd name="connsiteY871" fmla="*/ 1143569 h 2442940"/>
                <a:gd name="connsiteX872" fmla="*/ 1815669 w 3290234"/>
                <a:gd name="connsiteY872" fmla="*/ 1088580 h 2442940"/>
                <a:gd name="connsiteX873" fmla="*/ 1831962 w 3290234"/>
                <a:gd name="connsiteY873" fmla="*/ 1064141 h 2442940"/>
                <a:gd name="connsiteX874" fmla="*/ 1858439 w 3290234"/>
                <a:gd name="connsiteY874" fmla="*/ 1028500 h 2442940"/>
                <a:gd name="connsiteX875" fmla="*/ 1882878 w 3290234"/>
                <a:gd name="connsiteY875" fmla="*/ 920558 h 2442940"/>
                <a:gd name="connsiteX876" fmla="*/ 1869640 w 3290234"/>
                <a:gd name="connsiteY876" fmla="*/ 802433 h 2442940"/>
                <a:gd name="connsiteX877" fmla="*/ 1736241 w 3290234"/>
                <a:gd name="connsiteY877" fmla="*/ 632374 h 2442940"/>
                <a:gd name="connsiteX878" fmla="*/ 1630335 w 3290234"/>
                <a:gd name="connsiteY878" fmla="*/ 579422 h 2442940"/>
                <a:gd name="connsiteX879" fmla="*/ 1572291 w 3290234"/>
                <a:gd name="connsiteY879" fmla="*/ 559056 h 2442940"/>
                <a:gd name="connsiteX880" fmla="*/ 1541742 w 3290234"/>
                <a:gd name="connsiteY880" fmla="*/ 549891 h 2442940"/>
                <a:gd name="connsiteX881" fmla="*/ 1517302 w 3290234"/>
                <a:gd name="connsiteY881" fmla="*/ 542763 h 2442940"/>
                <a:gd name="connsiteX882" fmla="*/ 1519339 w 3290234"/>
                <a:gd name="connsiteY882" fmla="*/ 518323 h 2442940"/>
                <a:gd name="connsiteX883" fmla="*/ 1520357 w 3290234"/>
                <a:gd name="connsiteY883" fmla="*/ 517305 h 2442940"/>
                <a:gd name="connsiteX884" fmla="*/ 1527485 w 3290234"/>
                <a:gd name="connsiteY884" fmla="*/ 506103 h 2442940"/>
                <a:gd name="connsiteX885" fmla="*/ 1560072 w 3290234"/>
                <a:gd name="connsiteY885" fmla="*/ 469444 h 2442940"/>
                <a:gd name="connsiteX886" fmla="*/ 1647647 w 3290234"/>
                <a:gd name="connsiteY886" fmla="*/ 402235 h 2442940"/>
                <a:gd name="connsiteX887" fmla="*/ 1647647 w 3290234"/>
                <a:gd name="connsiteY887" fmla="*/ 401217 h 2442940"/>
                <a:gd name="connsiteX888" fmla="*/ 1539705 w 3290234"/>
                <a:gd name="connsiteY888" fmla="*/ 448059 h 2442940"/>
                <a:gd name="connsiteX889" fmla="*/ 1532577 w 3290234"/>
                <a:gd name="connsiteY889" fmla="*/ 453151 h 2442940"/>
                <a:gd name="connsiteX890" fmla="*/ 1523412 w 3290234"/>
                <a:gd name="connsiteY890" fmla="*/ 414455 h 2442940"/>
                <a:gd name="connsiteX891" fmla="*/ 1453148 w 3290234"/>
                <a:gd name="connsiteY891" fmla="*/ 334008 h 2442940"/>
                <a:gd name="connsiteX892" fmla="*/ 1326877 w 3290234"/>
                <a:gd name="connsiteY892" fmla="*/ 296330 h 2442940"/>
                <a:gd name="connsiteX893" fmla="*/ 1270870 w 3290234"/>
                <a:gd name="connsiteY893" fmla="*/ 270872 h 2442940"/>
                <a:gd name="connsiteX894" fmla="*/ 1269851 w 3290234"/>
                <a:gd name="connsiteY894" fmla="*/ 267817 h 2442940"/>
                <a:gd name="connsiteX895" fmla="*/ 1225045 w 3290234"/>
                <a:gd name="connsiteY895" fmla="*/ 215883 h 2442940"/>
                <a:gd name="connsiteX896" fmla="*/ 1307529 w 3290234"/>
                <a:gd name="connsiteY896" fmla="*/ 167004 h 2442940"/>
                <a:gd name="connsiteX897" fmla="*/ 1305492 w 3290234"/>
                <a:gd name="connsiteY897" fmla="*/ 164967 h 2442940"/>
                <a:gd name="connsiteX898" fmla="*/ 1170056 w 3290234"/>
                <a:gd name="connsiteY898" fmla="*/ 195517 h 2442940"/>
                <a:gd name="connsiteX899" fmla="*/ 1136452 w 3290234"/>
                <a:gd name="connsiteY899" fmla="*/ 188389 h 2442940"/>
                <a:gd name="connsiteX900" fmla="*/ 1110994 w 3290234"/>
                <a:gd name="connsiteY900" fmla="*/ 182279 h 2442940"/>
                <a:gd name="connsiteX901" fmla="*/ 1130342 w 3290234"/>
                <a:gd name="connsiteY901" fmla="*/ 150711 h 2442940"/>
                <a:gd name="connsiteX902" fmla="*/ 1191441 w 3290234"/>
                <a:gd name="connsiteY902" fmla="*/ 130345 h 2442940"/>
                <a:gd name="connsiteX903" fmla="*/ 1254577 w 3290234"/>
                <a:gd name="connsiteY903" fmla="*/ 110996 h 2442940"/>
                <a:gd name="connsiteX904" fmla="*/ 1385939 w 3290234"/>
                <a:gd name="connsiteY904" fmla="*/ 78410 h 2442940"/>
                <a:gd name="connsiteX905" fmla="*/ 1402233 w 3290234"/>
                <a:gd name="connsiteY905" fmla="*/ 75355 h 2442940"/>
                <a:gd name="connsiteX906" fmla="*/ 1379829 w 3290234"/>
                <a:gd name="connsiteY906" fmla="*/ 112015 h 2442940"/>
                <a:gd name="connsiteX907" fmla="*/ 1410379 w 3290234"/>
                <a:gd name="connsiteY907" fmla="*/ 159876 h 2442940"/>
                <a:gd name="connsiteX908" fmla="*/ 1532577 w 3290234"/>
                <a:gd name="connsiteY908" fmla="*/ 151729 h 2442940"/>
                <a:gd name="connsiteX909" fmla="*/ 1531559 w 3290234"/>
                <a:gd name="connsiteY909" fmla="*/ 149693 h 2442940"/>
                <a:gd name="connsiteX910" fmla="*/ 1455185 w 3290234"/>
                <a:gd name="connsiteY910" fmla="*/ 157839 h 2442940"/>
                <a:gd name="connsiteX911" fmla="*/ 1422599 w 3290234"/>
                <a:gd name="connsiteY911" fmla="*/ 143583 h 2442940"/>
                <a:gd name="connsiteX912" fmla="*/ 1410379 w 3290234"/>
                <a:gd name="connsiteY912" fmla="*/ 118125 h 2442940"/>
                <a:gd name="connsiteX913" fmla="*/ 1451112 w 3290234"/>
                <a:gd name="connsiteY913" fmla="*/ 85539 h 2442940"/>
                <a:gd name="connsiteX914" fmla="*/ 1509156 w 3290234"/>
                <a:gd name="connsiteY914" fmla="*/ 62117 h 2442940"/>
                <a:gd name="connsiteX915" fmla="*/ 1636445 w 3290234"/>
                <a:gd name="connsiteY915" fmla="*/ 43788 h 2442940"/>
                <a:gd name="connsiteX916" fmla="*/ 1774937 w 3290234"/>
                <a:gd name="connsiteY916" fmla="*/ 60081 h 2442940"/>
                <a:gd name="connsiteX917" fmla="*/ 1823816 w 3290234"/>
                <a:gd name="connsiteY917" fmla="*/ 57026 h 2442940"/>
                <a:gd name="connsiteX918" fmla="*/ 1814651 w 3290234"/>
                <a:gd name="connsiteY918" fmla="*/ 93685 h 2442940"/>
                <a:gd name="connsiteX919" fmla="*/ 1836036 w 3290234"/>
                <a:gd name="connsiteY919" fmla="*/ 142564 h 2442940"/>
                <a:gd name="connsiteX920" fmla="*/ 1840108 w 3290234"/>
                <a:gd name="connsiteY920" fmla="*/ 170059 h 2442940"/>
                <a:gd name="connsiteX921" fmla="*/ 1833999 w 3290234"/>
                <a:gd name="connsiteY921" fmla="*/ 199590 h 2442940"/>
                <a:gd name="connsiteX922" fmla="*/ 1800394 w 3290234"/>
                <a:gd name="connsiteY922" fmla="*/ 245414 h 2442940"/>
                <a:gd name="connsiteX923" fmla="*/ 1801413 w 3290234"/>
                <a:gd name="connsiteY923" fmla="*/ 246433 h 2442940"/>
                <a:gd name="connsiteX924" fmla="*/ 1843164 w 3290234"/>
                <a:gd name="connsiteY924" fmla="*/ 206718 h 2442940"/>
                <a:gd name="connsiteX925" fmla="*/ 1866585 w 3290234"/>
                <a:gd name="connsiteY925" fmla="*/ 158857 h 2442940"/>
                <a:gd name="connsiteX926" fmla="*/ 1851310 w 3290234"/>
                <a:gd name="connsiteY926" fmla="*/ 110996 h 2442940"/>
                <a:gd name="connsiteX927" fmla="*/ 1852328 w 3290234"/>
                <a:gd name="connsiteY927" fmla="*/ 71282 h 2442940"/>
                <a:gd name="connsiteX928" fmla="*/ 1939904 w 3290234"/>
                <a:gd name="connsiteY928" fmla="*/ 45824 h 2442940"/>
                <a:gd name="connsiteX929" fmla="*/ 1981655 w 3290234"/>
                <a:gd name="connsiteY929" fmla="*/ 119143 h 2442940"/>
                <a:gd name="connsiteX930" fmla="*/ 1993875 w 3290234"/>
                <a:gd name="connsiteY930" fmla="*/ 144601 h 2442940"/>
                <a:gd name="connsiteX931" fmla="*/ 2027479 w 3290234"/>
                <a:gd name="connsiteY931" fmla="*/ 205700 h 2442940"/>
                <a:gd name="connsiteX932" fmla="*/ 2038680 w 3290234"/>
                <a:gd name="connsiteY932" fmla="*/ 210791 h 2442940"/>
                <a:gd name="connsiteX933" fmla="*/ 2159860 w 3290234"/>
                <a:gd name="connsiteY933" fmla="*/ 217920 h 2442940"/>
                <a:gd name="connsiteX934" fmla="*/ 2244380 w 3290234"/>
                <a:gd name="connsiteY934" fmla="*/ 290220 h 2442940"/>
                <a:gd name="connsiteX935" fmla="*/ 2246417 w 3290234"/>
                <a:gd name="connsiteY935" fmla="*/ 289202 h 2442940"/>
                <a:gd name="connsiteX936" fmla="*/ 2168007 w 3290234"/>
                <a:gd name="connsiteY936" fmla="*/ 198572 h 2442940"/>
                <a:gd name="connsiteX937" fmla="*/ 2039699 w 3290234"/>
                <a:gd name="connsiteY937" fmla="*/ 188389 h 2442940"/>
                <a:gd name="connsiteX938" fmla="*/ 2012204 w 3290234"/>
                <a:gd name="connsiteY938" fmla="*/ 146638 h 2442940"/>
                <a:gd name="connsiteX939" fmla="*/ 2009149 w 3290234"/>
                <a:gd name="connsiteY939" fmla="*/ 130345 h 2442940"/>
                <a:gd name="connsiteX940" fmla="*/ 2006095 w 3290234"/>
                <a:gd name="connsiteY940" fmla="*/ 113033 h 2442940"/>
                <a:gd name="connsiteX941" fmla="*/ 2047845 w 3290234"/>
                <a:gd name="connsiteY941" fmla="*/ 74337 h 2442940"/>
                <a:gd name="connsiteX942" fmla="*/ 2110981 w 3290234"/>
                <a:gd name="connsiteY942" fmla="*/ 70264 h 2442940"/>
                <a:gd name="connsiteX943" fmla="*/ 2177172 w 3290234"/>
                <a:gd name="connsiteY943" fmla="*/ 76374 h 2442940"/>
                <a:gd name="connsiteX944" fmla="*/ 2299370 w 3290234"/>
                <a:gd name="connsiteY944" fmla="*/ 122198 h 2442940"/>
                <a:gd name="connsiteX945" fmla="*/ 2407311 w 3290234"/>
                <a:gd name="connsiteY945" fmla="*/ 223011 h 2442940"/>
                <a:gd name="connsiteX946" fmla="*/ 2413421 w 3290234"/>
                <a:gd name="connsiteY946" fmla="*/ 233194 h 2442940"/>
                <a:gd name="connsiteX947" fmla="*/ 2414439 w 3290234"/>
                <a:gd name="connsiteY947" fmla="*/ 236249 h 2442940"/>
                <a:gd name="connsiteX948" fmla="*/ 2416476 w 3290234"/>
                <a:gd name="connsiteY948" fmla="*/ 240323 h 2442940"/>
                <a:gd name="connsiteX949" fmla="*/ 2429714 w 3290234"/>
                <a:gd name="connsiteY949" fmla="*/ 272909 h 2442940"/>
                <a:gd name="connsiteX950" fmla="*/ 2340102 w 3290234"/>
                <a:gd name="connsiteY950" fmla="*/ 265781 h 2442940"/>
                <a:gd name="connsiteX951" fmla="*/ 2262710 w 3290234"/>
                <a:gd name="connsiteY951" fmla="*/ 334008 h 2442940"/>
                <a:gd name="connsiteX952" fmla="*/ 2259655 w 3290234"/>
                <a:gd name="connsiteY952" fmla="*/ 384924 h 2442940"/>
                <a:gd name="connsiteX953" fmla="*/ 2169025 w 3290234"/>
                <a:gd name="connsiteY953" fmla="*/ 309568 h 2442940"/>
                <a:gd name="connsiteX954" fmla="*/ 2169025 w 3290234"/>
                <a:gd name="connsiteY954" fmla="*/ 310586 h 2442940"/>
                <a:gd name="connsiteX955" fmla="*/ 2231142 w 3290234"/>
                <a:gd name="connsiteY955" fmla="*/ 387979 h 2442940"/>
                <a:gd name="connsiteX956" fmla="*/ 2266784 w 3290234"/>
                <a:gd name="connsiteY956" fmla="*/ 477590 h 2442940"/>
                <a:gd name="connsiteX957" fmla="*/ 2226051 w 3290234"/>
                <a:gd name="connsiteY957" fmla="*/ 528506 h 2442940"/>
                <a:gd name="connsiteX958" fmla="*/ 2155787 w 3290234"/>
                <a:gd name="connsiteY958" fmla="*/ 565166 h 2442940"/>
                <a:gd name="connsiteX959" fmla="*/ 2065157 w 3290234"/>
                <a:gd name="connsiteY959" fmla="*/ 597752 h 2442940"/>
                <a:gd name="connsiteX960" fmla="*/ 2042754 w 3290234"/>
                <a:gd name="connsiteY960" fmla="*/ 518323 h 2442940"/>
                <a:gd name="connsiteX961" fmla="*/ 2045809 w 3290234"/>
                <a:gd name="connsiteY961" fmla="*/ 506103 h 2442940"/>
                <a:gd name="connsiteX962" fmla="*/ 2020351 w 3290234"/>
                <a:gd name="connsiteY962" fmla="*/ 374740 h 2442940"/>
                <a:gd name="connsiteX963" fmla="*/ 2006095 w 3290234"/>
                <a:gd name="connsiteY963" fmla="*/ 341136 h 2442940"/>
                <a:gd name="connsiteX964" fmla="*/ 2002021 w 3290234"/>
                <a:gd name="connsiteY964" fmla="*/ 312623 h 2442940"/>
                <a:gd name="connsiteX965" fmla="*/ 2023406 w 3290234"/>
                <a:gd name="connsiteY965" fmla="*/ 252542 h 2442940"/>
                <a:gd name="connsiteX966" fmla="*/ 2022387 w 3290234"/>
                <a:gd name="connsiteY966" fmla="*/ 251524 h 2442940"/>
                <a:gd name="connsiteX967" fmla="*/ 1985728 w 3290234"/>
                <a:gd name="connsiteY967" fmla="*/ 349283 h 2442940"/>
                <a:gd name="connsiteX968" fmla="*/ 1995911 w 3290234"/>
                <a:gd name="connsiteY968" fmla="*/ 414455 h 2442940"/>
                <a:gd name="connsiteX969" fmla="*/ 2010168 w 3290234"/>
                <a:gd name="connsiteY969" fmla="*/ 473517 h 2442940"/>
                <a:gd name="connsiteX970" fmla="*/ 1968417 w 3290234"/>
                <a:gd name="connsiteY970" fmla="*/ 553964 h 2442940"/>
                <a:gd name="connsiteX971" fmla="*/ 1848256 w 3290234"/>
                <a:gd name="connsiteY971" fmla="*/ 515268 h 2442940"/>
                <a:gd name="connsiteX972" fmla="*/ 1773918 w 3290234"/>
                <a:gd name="connsiteY972" fmla="*/ 411400 h 2442940"/>
                <a:gd name="connsiteX973" fmla="*/ 1771882 w 3290234"/>
                <a:gd name="connsiteY973" fmla="*/ 411400 h 2442940"/>
                <a:gd name="connsiteX974" fmla="*/ 1804467 w 3290234"/>
                <a:gd name="connsiteY974" fmla="*/ 488792 h 2442940"/>
                <a:gd name="connsiteX975" fmla="*/ 1859457 w 3290234"/>
                <a:gd name="connsiteY975" fmla="*/ 552946 h 2442940"/>
                <a:gd name="connsiteX976" fmla="*/ 1948050 w 3290234"/>
                <a:gd name="connsiteY976" fmla="*/ 607935 h 2442940"/>
                <a:gd name="connsiteX977" fmla="*/ 2050900 w 3290234"/>
                <a:gd name="connsiteY977" fmla="*/ 658851 h 2442940"/>
                <a:gd name="connsiteX978" fmla="*/ 2072285 w 3290234"/>
                <a:gd name="connsiteY978" fmla="*/ 714858 h 2442940"/>
                <a:gd name="connsiteX979" fmla="*/ 2074321 w 3290234"/>
                <a:gd name="connsiteY979" fmla="*/ 747444 h 2442940"/>
                <a:gd name="connsiteX980" fmla="*/ 2069230 w 3290234"/>
                <a:gd name="connsiteY980" fmla="*/ 801415 h 2442940"/>
                <a:gd name="connsiteX981" fmla="*/ 2073303 w 3290234"/>
                <a:gd name="connsiteY981" fmla="*/ 812617 h 2442940"/>
                <a:gd name="connsiteX982" fmla="*/ 2076358 w 3290234"/>
                <a:gd name="connsiteY982" fmla="*/ 827891 h 2442940"/>
                <a:gd name="connsiteX983" fmla="*/ 2065157 w 3290234"/>
                <a:gd name="connsiteY983" fmla="*/ 920558 h 2442940"/>
                <a:gd name="connsiteX984" fmla="*/ 2033589 w 3290234"/>
                <a:gd name="connsiteY984" fmla="*/ 1011188 h 2442940"/>
                <a:gd name="connsiteX985" fmla="*/ 2024424 w 3290234"/>
                <a:gd name="connsiteY985" fmla="*/ 1051921 h 2442940"/>
                <a:gd name="connsiteX986" fmla="*/ 2027479 w 3290234"/>
                <a:gd name="connsiteY986" fmla="*/ 1095708 h 2442940"/>
                <a:gd name="connsiteX987" fmla="*/ 2029516 w 3290234"/>
                <a:gd name="connsiteY987" fmla="*/ 1095708 h 2442940"/>
                <a:gd name="connsiteX988" fmla="*/ 2034607 w 3290234"/>
                <a:gd name="connsiteY988" fmla="*/ 1049884 h 2442940"/>
                <a:gd name="connsiteX989" fmla="*/ 2039699 w 3290234"/>
                <a:gd name="connsiteY989" fmla="*/ 1029518 h 2442940"/>
                <a:gd name="connsiteX990" fmla="*/ 2057010 w 3290234"/>
                <a:gd name="connsiteY990" fmla="*/ 989804 h 2442940"/>
                <a:gd name="connsiteX991" fmla="*/ 2079413 w 3290234"/>
                <a:gd name="connsiteY991" fmla="*/ 952126 h 2442940"/>
                <a:gd name="connsiteX992" fmla="*/ 2156805 w 3290234"/>
                <a:gd name="connsiteY992" fmla="*/ 924631 h 2442940"/>
                <a:gd name="connsiteX993" fmla="*/ 2242344 w 3290234"/>
                <a:gd name="connsiteY993" fmla="*/ 959254 h 2442940"/>
                <a:gd name="connsiteX994" fmla="*/ 2293260 w 3290234"/>
                <a:gd name="connsiteY994" fmla="*/ 977584 h 2442940"/>
                <a:gd name="connsiteX995" fmla="*/ 2337048 w 3290234"/>
                <a:gd name="connsiteY995" fmla="*/ 992858 h 2442940"/>
                <a:gd name="connsiteX996" fmla="*/ 2429714 w 3290234"/>
                <a:gd name="connsiteY996" fmla="*/ 1016280 h 2442940"/>
                <a:gd name="connsiteX997" fmla="*/ 2516271 w 3290234"/>
                <a:gd name="connsiteY997" fmla="*/ 1028500 h 2442940"/>
                <a:gd name="connsiteX998" fmla="*/ 2579407 w 3290234"/>
                <a:gd name="connsiteY998" fmla="*/ 1069232 h 2442940"/>
                <a:gd name="connsiteX999" fmla="*/ 2621158 w 3290234"/>
                <a:gd name="connsiteY999" fmla="*/ 1133386 h 2442940"/>
                <a:gd name="connsiteX1000" fmla="*/ 2630323 w 3290234"/>
                <a:gd name="connsiteY1000" fmla="*/ 1140514 h 2442940"/>
                <a:gd name="connsiteX1001" fmla="*/ 2683275 w 3290234"/>
                <a:gd name="connsiteY1001" fmla="*/ 1189394 h 2442940"/>
                <a:gd name="connsiteX1002" fmla="*/ 2742338 w 3290234"/>
                <a:gd name="connsiteY1002" fmla="*/ 1261694 h 2442940"/>
                <a:gd name="connsiteX1003" fmla="*/ 2711788 w 3290234"/>
                <a:gd name="connsiteY1003" fmla="*/ 1361489 h 2442940"/>
                <a:gd name="connsiteX1004" fmla="*/ 2477575 w 3290234"/>
                <a:gd name="connsiteY1004" fmla="*/ 1419533 h 2442940"/>
                <a:gd name="connsiteX1005" fmla="*/ 2476557 w 3290234"/>
                <a:gd name="connsiteY1005" fmla="*/ 1425643 h 2442940"/>
                <a:gd name="connsiteX1006" fmla="*/ 2546821 w 3290234"/>
                <a:gd name="connsiteY1006" fmla="*/ 1433789 h 2442940"/>
                <a:gd name="connsiteX1007" fmla="*/ 2660872 w 3290234"/>
                <a:gd name="connsiteY1007" fmla="*/ 1433789 h 2442940"/>
                <a:gd name="connsiteX1008" fmla="*/ 2753539 w 3290234"/>
                <a:gd name="connsiteY1008" fmla="*/ 1368617 h 2442940"/>
                <a:gd name="connsiteX1009" fmla="*/ 2841114 w 3290234"/>
                <a:gd name="connsiteY1009" fmla="*/ 1286134 h 2442940"/>
                <a:gd name="connsiteX1010" fmla="*/ 2904250 w 3290234"/>
                <a:gd name="connsiteY1010" fmla="*/ 1248456 h 2442940"/>
                <a:gd name="connsiteX1011" fmla="*/ 2906286 w 3290234"/>
                <a:gd name="connsiteY1011" fmla="*/ 1248456 h 2442940"/>
                <a:gd name="connsiteX1012" fmla="*/ 3015246 w 3290234"/>
                <a:gd name="connsiteY1012" fmla="*/ 1207723 h 2442940"/>
                <a:gd name="connsiteX1013" fmla="*/ 3047833 w 3290234"/>
                <a:gd name="connsiteY1013" fmla="*/ 1123203 h 2442940"/>
                <a:gd name="connsiteX1014" fmla="*/ 3045796 w 3290234"/>
                <a:gd name="connsiteY1014" fmla="*/ 1123203 h 2442940"/>
                <a:gd name="connsiteX1015" fmla="*/ 3020338 w 3290234"/>
                <a:gd name="connsiteY1015" fmla="*/ 1183284 h 2442940"/>
                <a:gd name="connsiteX1016" fmla="*/ 2965349 w 3290234"/>
                <a:gd name="connsiteY1016" fmla="*/ 1214851 h 2442940"/>
                <a:gd name="connsiteX1017" fmla="*/ 2901195 w 3290234"/>
                <a:gd name="connsiteY1017" fmla="*/ 1227071 h 2442940"/>
                <a:gd name="connsiteX1018" fmla="*/ 2836023 w 3290234"/>
                <a:gd name="connsiteY1018" fmla="*/ 1231145 h 2442940"/>
                <a:gd name="connsiteX1019" fmla="*/ 2782052 w 3290234"/>
                <a:gd name="connsiteY1019" fmla="*/ 1201613 h 2442940"/>
                <a:gd name="connsiteX1020" fmla="*/ 2736227 w 3290234"/>
                <a:gd name="connsiteY1020" fmla="*/ 1170046 h 2442940"/>
                <a:gd name="connsiteX1021" fmla="*/ 2759649 w 3290234"/>
                <a:gd name="connsiteY1021" fmla="*/ 1163936 h 2442940"/>
                <a:gd name="connsiteX1022" fmla="*/ 2851298 w 3290234"/>
                <a:gd name="connsiteY1022" fmla="*/ 1064141 h 2442940"/>
                <a:gd name="connsiteX1023" fmla="*/ 2850279 w 3290234"/>
                <a:gd name="connsiteY1023" fmla="*/ 1064141 h 2442940"/>
                <a:gd name="connsiteX1024" fmla="*/ 2715861 w 3290234"/>
                <a:gd name="connsiteY1024" fmla="*/ 1152734 h 2442940"/>
                <a:gd name="connsiteX1025" fmla="*/ 2639487 w 3290234"/>
                <a:gd name="connsiteY1025" fmla="*/ 1118111 h 2442940"/>
                <a:gd name="connsiteX1026" fmla="*/ 2613011 w 3290234"/>
                <a:gd name="connsiteY1026" fmla="*/ 1085525 h 2442940"/>
                <a:gd name="connsiteX1027" fmla="*/ 2592645 w 3290234"/>
                <a:gd name="connsiteY1027" fmla="*/ 1045811 h 2442940"/>
                <a:gd name="connsiteX1028" fmla="*/ 2449062 w 3290234"/>
                <a:gd name="connsiteY1028" fmla="*/ 997950 h 2442940"/>
                <a:gd name="connsiteX1029" fmla="*/ 2274930 w 3290234"/>
                <a:gd name="connsiteY1029" fmla="*/ 941943 h 2442940"/>
                <a:gd name="connsiteX1030" fmla="*/ 2131348 w 3290234"/>
                <a:gd name="connsiteY1030" fmla="*/ 846221 h 2442940"/>
                <a:gd name="connsiteX1031" fmla="*/ 2105890 w 3290234"/>
                <a:gd name="connsiteY1031" fmla="*/ 814653 h 2442940"/>
                <a:gd name="connsiteX1032" fmla="*/ 2094688 w 3290234"/>
                <a:gd name="connsiteY1032" fmla="*/ 796323 h 2442940"/>
                <a:gd name="connsiteX1033" fmla="*/ 2093670 w 3290234"/>
                <a:gd name="connsiteY1033" fmla="*/ 784104 h 2442940"/>
                <a:gd name="connsiteX1034" fmla="*/ 2096724 w 3290234"/>
                <a:gd name="connsiteY1034" fmla="*/ 769847 h 2442940"/>
                <a:gd name="connsiteX1035" fmla="*/ 2101816 w 3290234"/>
                <a:gd name="connsiteY1035" fmla="*/ 754572 h 2442940"/>
                <a:gd name="connsiteX1036" fmla="*/ 2153751 w 3290234"/>
                <a:gd name="connsiteY1036" fmla="*/ 653759 h 2442940"/>
                <a:gd name="connsiteX1037" fmla="*/ 2241326 w 3290234"/>
                <a:gd name="connsiteY1037" fmla="*/ 560074 h 2442940"/>
                <a:gd name="connsiteX1038" fmla="*/ 2257618 w 3290234"/>
                <a:gd name="connsiteY1038" fmla="*/ 549891 h 2442940"/>
                <a:gd name="connsiteX1039" fmla="*/ 2272893 w 3290234"/>
                <a:gd name="connsiteY1039" fmla="*/ 542763 h 2442940"/>
                <a:gd name="connsiteX1040" fmla="*/ 2312608 w 3290234"/>
                <a:gd name="connsiteY1040" fmla="*/ 502030 h 2442940"/>
                <a:gd name="connsiteX1041" fmla="*/ 2296315 w 3290234"/>
                <a:gd name="connsiteY1041" fmla="*/ 454169 h 2442940"/>
                <a:gd name="connsiteX1042" fmla="*/ 2284095 w 3290234"/>
                <a:gd name="connsiteY1042" fmla="*/ 425656 h 2442940"/>
                <a:gd name="connsiteX1043" fmla="*/ 2275949 w 3290234"/>
                <a:gd name="connsiteY1043" fmla="*/ 411400 h 2442940"/>
                <a:gd name="connsiteX1044" fmla="*/ 2292241 w 3290234"/>
                <a:gd name="connsiteY1044" fmla="*/ 336044 h 2442940"/>
                <a:gd name="connsiteX1045" fmla="*/ 2394073 w 3290234"/>
                <a:gd name="connsiteY1045" fmla="*/ 300403 h 2442940"/>
                <a:gd name="connsiteX1046" fmla="*/ 2494887 w 3290234"/>
                <a:gd name="connsiteY1046" fmla="*/ 356411 h 2442940"/>
                <a:gd name="connsiteX1047" fmla="*/ 2513216 w 3290234"/>
                <a:gd name="connsiteY1047" fmla="*/ 410382 h 2442940"/>
                <a:gd name="connsiteX1048" fmla="*/ 2498960 w 3290234"/>
                <a:gd name="connsiteY1048" fmla="*/ 449077 h 2442940"/>
                <a:gd name="connsiteX1049" fmla="*/ 2420549 w 3290234"/>
                <a:gd name="connsiteY1049" fmla="*/ 464352 h 2442940"/>
                <a:gd name="connsiteX1050" fmla="*/ 2420549 w 3290234"/>
                <a:gd name="connsiteY1050" fmla="*/ 465371 h 2442940"/>
                <a:gd name="connsiteX1051" fmla="*/ 2540711 w 3290234"/>
                <a:gd name="connsiteY1051" fmla="*/ 487774 h 2442940"/>
                <a:gd name="connsiteX1052" fmla="*/ 2546821 w 3290234"/>
                <a:gd name="connsiteY1052" fmla="*/ 491847 h 2442940"/>
                <a:gd name="connsiteX1053" fmla="*/ 2598755 w 3290234"/>
                <a:gd name="connsiteY1053" fmla="*/ 532580 h 2442940"/>
                <a:gd name="connsiteX1054" fmla="*/ 2629304 w 3290234"/>
                <a:gd name="connsiteY1054" fmla="*/ 557019 h 2442940"/>
                <a:gd name="connsiteX1055" fmla="*/ 2650689 w 3290234"/>
                <a:gd name="connsiteY1055" fmla="*/ 606917 h 2442940"/>
                <a:gd name="connsiteX1056" fmla="*/ 2656799 w 3290234"/>
                <a:gd name="connsiteY1056" fmla="*/ 668016 h 2442940"/>
                <a:gd name="connsiteX1057" fmla="*/ 2643561 w 3290234"/>
                <a:gd name="connsiteY1057" fmla="*/ 714858 h 2442940"/>
                <a:gd name="connsiteX1058" fmla="*/ 2608938 w 3290234"/>
                <a:gd name="connsiteY1058" fmla="*/ 692455 h 2442940"/>
                <a:gd name="connsiteX1059" fmla="*/ 2498960 w 3290234"/>
                <a:gd name="connsiteY1059" fmla="*/ 694492 h 2442940"/>
                <a:gd name="connsiteX1060" fmla="*/ 2279003 w 3290234"/>
                <a:gd name="connsiteY1060" fmla="*/ 711803 h 2442940"/>
                <a:gd name="connsiteX1061" fmla="*/ 2277985 w 3290234"/>
                <a:gd name="connsiteY1061" fmla="*/ 712821 h 2442940"/>
                <a:gd name="connsiteX1062" fmla="*/ 2353340 w 3290234"/>
                <a:gd name="connsiteY1062" fmla="*/ 753554 h 2442940"/>
                <a:gd name="connsiteX1063" fmla="*/ 2459246 w 3290234"/>
                <a:gd name="connsiteY1063" fmla="*/ 735224 h 2442940"/>
                <a:gd name="connsiteX1064" fmla="*/ 2575333 w 3290234"/>
                <a:gd name="connsiteY1064" fmla="*/ 712821 h 2442940"/>
                <a:gd name="connsiteX1065" fmla="*/ 2618103 w 3290234"/>
                <a:gd name="connsiteY1065" fmla="*/ 731151 h 2442940"/>
                <a:gd name="connsiteX1066" fmla="*/ 2632360 w 3290234"/>
                <a:gd name="connsiteY1066" fmla="*/ 747444 h 2442940"/>
                <a:gd name="connsiteX1067" fmla="*/ 2635414 w 3290234"/>
                <a:gd name="connsiteY1067" fmla="*/ 752536 h 2442940"/>
                <a:gd name="connsiteX1068" fmla="*/ 2654762 w 3290234"/>
                <a:gd name="connsiteY1068" fmla="*/ 863532 h 2442940"/>
                <a:gd name="connsiteX1069" fmla="*/ 2736227 w 3290234"/>
                <a:gd name="connsiteY1069" fmla="*/ 965364 h 2442940"/>
                <a:gd name="connsiteX1070" fmla="*/ 2738264 w 3290234"/>
                <a:gd name="connsiteY1070" fmla="*/ 963327 h 2442940"/>
                <a:gd name="connsiteX1071" fmla="*/ 2670037 w 3290234"/>
                <a:gd name="connsiteY1071" fmla="*/ 843166 h 2442940"/>
                <a:gd name="connsiteX1072" fmla="*/ 2660872 w 3290234"/>
                <a:gd name="connsiteY1072" fmla="*/ 798360 h 2442940"/>
                <a:gd name="connsiteX1073" fmla="*/ 2678184 w 3290234"/>
                <a:gd name="connsiteY1073" fmla="*/ 809562 h 2442940"/>
                <a:gd name="connsiteX1074" fmla="*/ 2768814 w 3290234"/>
                <a:gd name="connsiteY1074" fmla="*/ 777994 h 2442940"/>
                <a:gd name="connsiteX1075" fmla="*/ 2817693 w 3290234"/>
                <a:gd name="connsiteY1075" fmla="*/ 743371 h 2442940"/>
                <a:gd name="connsiteX1076" fmla="*/ 2880828 w 3290234"/>
                <a:gd name="connsiteY1076" fmla="*/ 751518 h 2442940"/>
                <a:gd name="connsiteX1077" fmla="*/ 2887957 w 3290234"/>
                <a:gd name="connsiteY1077" fmla="*/ 754572 h 2442940"/>
                <a:gd name="connsiteX1078" fmla="*/ 2962294 w 3290234"/>
                <a:gd name="connsiteY1078" fmla="*/ 816690 h 2442940"/>
                <a:gd name="connsiteX1079" fmla="*/ 3088565 w 3290234"/>
                <a:gd name="connsiteY1079" fmla="*/ 993877 h 2442940"/>
                <a:gd name="connsiteX1080" fmla="*/ 3089583 w 3290234"/>
                <a:gd name="connsiteY1080" fmla="*/ 1214851 h 2442940"/>
                <a:gd name="connsiteX1081" fmla="*/ 3090602 w 3290234"/>
                <a:gd name="connsiteY1081" fmla="*/ 1215870 h 2442940"/>
                <a:gd name="connsiteX1082" fmla="*/ 3125225 w 3290234"/>
                <a:gd name="connsiteY1082" fmla="*/ 1098763 h 2442940"/>
                <a:gd name="connsiteX1083" fmla="*/ 3146610 w 3290234"/>
                <a:gd name="connsiteY1083" fmla="*/ 1231145 h 2442940"/>
                <a:gd name="connsiteX1084" fmla="*/ 3145591 w 3290234"/>
                <a:gd name="connsiteY1084" fmla="*/ 1348251 h 2442940"/>
                <a:gd name="connsiteX1085" fmla="*/ 3174104 w 3290234"/>
                <a:gd name="connsiteY1085" fmla="*/ 1315665 h 2442940"/>
                <a:gd name="connsiteX1086" fmla="*/ 3174104 w 3290234"/>
                <a:gd name="connsiteY1086" fmla="*/ 1308537 h 2442940"/>
                <a:gd name="connsiteX1087" fmla="*/ 3174104 w 3290234"/>
                <a:gd name="connsiteY1087" fmla="*/ 1307518 h 2442940"/>
                <a:gd name="connsiteX1088" fmla="*/ 3148646 w 3290234"/>
                <a:gd name="connsiteY1088" fmla="*/ 1078397 h 2442940"/>
                <a:gd name="connsiteX1089" fmla="*/ 3127261 w 3290234"/>
                <a:gd name="connsiteY1089" fmla="*/ 1021371 h 2442940"/>
                <a:gd name="connsiteX1090" fmla="*/ 3060053 w 3290234"/>
                <a:gd name="connsiteY1090" fmla="*/ 875752 h 2442940"/>
                <a:gd name="connsiteX1091" fmla="*/ 3071254 w 3290234"/>
                <a:gd name="connsiteY1091" fmla="*/ 878807 h 2442940"/>
                <a:gd name="connsiteX1092" fmla="*/ 3150682 w 3290234"/>
                <a:gd name="connsiteY1092" fmla="*/ 834001 h 2442940"/>
                <a:gd name="connsiteX1093" fmla="*/ 3175122 w 3290234"/>
                <a:gd name="connsiteY1093" fmla="*/ 867606 h 2442940"/>
                <a:gd name="connsiteX1094" fmla="*/ 3220947 w 3290234"/>
                <a:gd name="connsiteY1094" fmla="*/ 971474 h 2442940"/>
                <a:gd name="connsiteX1095" fmla="*/ 3174104 w 3290234"/>
                <a:gd name="connsiteY1095" fmla="*/ 1315665 h 244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</a:cxnLst>
              <a:rect l="l" t="t" r="r" b="b"/>
              <a:pathLst>
                <a:path w="3290234" h="2442940">
                  <a:moveTo>
                    <a:pt x="3222983" y="834001"/>
                  </a:moveTo>
                  <a:cubicBezTo>
                    <a:pt x="3215855" y="822800"/>
                    <a:pt x="3206690" y="812617"/>
                    <a:pt x="3199562" y="800397"/>
                  </a:cubicBezTo>
                  <a:lnTo>
                    <a:pt x="3189378" y="785122"/>
                  </a:lnTo>
                  <a:lnTo>
                    <a:pt x="3187342" y="768829"/>
                  </a:lnTo>
                  <a:cubicBezTo>
                    <a:pt x="3183269" y="740316"/>
                    <a:pt x="3172067" y="711803"/>
                    <a:pt x="3155774" y="687364"/>
                  </a:cubicBezTo>
                  <a:cubicBezTo>
                    <a:pt x="3138462" y="659869"/>
                    <a:pt x="3117078" y="640521"/>
                    <a:pt x="3090602" y="621173"/>
                  </a:cubicBezTo>
                  <a:lnTo>
                    <a:pt x="3078382" y="612008"/>
                  </a:lnTo>
                  <a:lnTo>
                    <a:pt x="2966367" y="436858"/>
                  </a:lnTo>
                  <a:lnTo>
                    <a:pt x="2965349" y="434821"/>
                  </a:lnTo>
                  <a:cubicBezTo>
                    <a:pt x="2879810" y="282074"/>
                    <a:pt x="2718916" y="172095"/>
                    <a:pt x="2543766" y="151729"/>
                  </a:cubicBezTo>
                  <a:cubicBezTo>
                    <a:pt x="2514234" y="148674"/>
                    <a:pt x="2484704" y="147656"/>
                    <a:pt x="2456190" y="143583"/>
                  </a:cubicBezTo>
                  <a:cubicBezTo>
                    <a:pt x="2454154" y="143583"/>
                    <a:pt x="2452117" y="142564"/>
                    <a:pt x="2449062" y="142564"/>
                  </a:cubicBezTo>
                  <a:lnTo>
                    <a:pt x="2415458" y="136454"/>
                  </a:lnTo>
                  <a:lnTo>
                    <a:pt x="2399165" y="121180"/>
                  </a:lnTo>
                  <a:cubicBezTo>
                    <a:pt x="2379816" y="102850"/>
                    <a:pt x="2358432" y="86557"/>
                    <a:pt x="2335011" y="72300"/>
                  </a:cubicBezTo>
                  <a:cubicBezTo>
                    <a:pt x="2291223" y="44806"/>
                    <a:pt x="2241326" y="26476"/>
                    <a:pt x="2190410" y="18330"/>
                  </a:cubicBezTo>
                  <a:cubicBezTo>
                    <a:pt x="2165970" y="14256"/>
                    <a:pt x="2141531" y="13238"/>
                    <a:pt x="2118110" y="11201"/>
                  </a:cubicBezTo>
                  <a:cubicBezTo>
                    <a:pt x="2101816" y="10183"/>
                    <a:pt x="2084505" y="10183"/>
                    <a:pt x="2068212" y="11201"/>
                  </a:cubicBezTo>
                  <a:lnTo>
                    <a:pt x="2063120" y="11201"/>
                  </a:lnTo>
                  <a:lnTo>
                    <a:pt x="1801413" y="0"/>
                  </a:lnTo>
                  <a:lnTo>
                    <a:pt x="1387976" y="17311"/>
                  </a:lnTo>
                  <a:cubicBezTo>
                    <a:pt x="1383903" y="18330"/>
                    <a:pt x="1379829" y="19348"/>
                    <a:pt x="1375756" y="19348"/>
                  </a:cubicBezTo>
                  <a:cubicBezTo>
                    <a:pt x="1329932" y="29531"/>
                    <a:pt x="1285126" y="40733"/>
                    <a:pt x="1240320" y="52952"/>
                  </a:cubicBezTo>
                  <a:cubicBezTo>
                    <a:pt x="1226064" y="57026"/>
                    <a:pt x="1212826" y="61099"/>
                    <a:pt x="1198569" y="65172"/>
                  </a:cubicBezTo>
                  <a:lnTo>
                    <a:pt x="1179221" y="71282"/>
                  </a:lnTo>
                  <a:lnTo>
                    <a:pt x="1130342" y="60081"/>
                  </a:lnTo>
                  <a:lnTo>
                    <a:pt x="1127287" y="59062"/>
                  </a:lnTo>
                  <a:cubicBezTo>
                    <a:pt x="1125250" y="58044"/>
                    <a:pt x="1122195" y="58044"/>
                    <a:pt x="1120159" y="57026"/>
                  </a:cubicBezTo>
                  <a:cubicBezTo>
                    <a:pt x="1093682" y="51934"/>
                    <a:pt x="1067206" y="50916"/>
                    <a:pt x="1040730" y="52952"/>
                  </a:cubicBezTo>
                  <a:cubicBezTo>
                    <a:pt x="989814" y="58044"/>
                    <a:pt x="939917" y="78410"/>
                    <a:pt x="901221" y="112015"/>
                  </a:cubicBezTo>
                  <a:cubicBezTo>
                    <a:pt x="900202" y="113033"/>
                    <a:pt x="899184" y="114051"/>
                    <a:pt x="898166" y="114051"/>
                  </a:cubicBezTo>
                  <a:lnTo>
                    <a:pt x="893074" y="118125"/>
                  </a:lnTo>
                  <a:lnTo>
                    <a:pt x="525462" y="341136"/>
                  </a:lnTo>
                  <a:cubicBezTo>
                    <a:pt x="519352" y="344191"/>
                    <a:pt x="514260" y="348264"/>
                    <a:pt x="508150" y="351319"/>
                  </a:cubicBezTo>
                  <a:cubicBezTo>
                    <a:pt x="493894" y="361502"/>
                    <a:pt x="478619" y="370667"/>
                    <a:pt x="464363" y="380850"/>
                  </a:cubicBezTo>
                  <a:cubicBezTo>
                    <a:pt x="430758" y="403253"/>
                    <a:pt x="400209" y="429730"/>
                    <a:pt x="373732" y="461297"/>
                  </a:cubicBezTo>
                  <a:cubicBezTo>
                    <a:pt x="346238" y="492865"/>
                    <a:pt x="323835" y="529525"/>
                    <a:pt x="306524" y="568221"/>
                  </a:cubicBezTo>
                  <a:cubicBezTo>
                    <a:pt x="295322" y="593678"/>
                    <a:pt x="287176" y="620155"/>
                    <a:pt x="282084" y="646631"/>
                  </a:cubicBezTo>
                  <a:lnTo>
                    <a:pt x="269864" y="701620"/>
                  </a:lnTo>
                  <a:lnTo>
                    <a:pt x="257644" y="715876"/>
                  </a:lnTo>
                  <a:cubicBezTo>
                    <a:pt x="252553" y="720968"/>
                    <a:pt x="248479" y="727078"/>
                    <a:pt x="244406" y="732169"/>
                  </a:cubicBezTo>
                  <a:cubicBezTo>
                    <a:pt x="211820" y="773920"/>
                    <a:pt x="183307" y="820763"/>
                    <a:pt x="161922" y="870661"/>
                  </a:cubicBezTo>
                  <a:cubicBezTo>
                    <a:pt x="155813" y="885935"/>
                    <a:pt x="149703" y="901210"/>
                    <a:pt x="144611" y="916485"/>
                  </a:cubicBezTo>
                  <a:cubicBezTo>
                    <a:pt x="75365" y="1107928"/>
                    <a:pt x="-1008" y="1258639"/>
                    <a:pt x="10" y="1468412"/>
                  </a:cubicBezTo>
                  <a:cubicBezTo>
                    <a:pt x="10" y="1471467"/>
                    <a:pt x="10" y="1473504"/>
                    <a:pt x="10" y="1476559"/>
                  </a:cubicBezTo>
                  <a:cubicBezTo>
                    <a:pt x="10" y="1500998"/>
                    <a:pt x="1028" y="1525438"/>
                    <a:pt x="4083" y="1548859"/>
                  </a:cubicBezTo>
                  <a:cubicBezTo>
                    <a:pt x="8157" y="1587555"/>
                    <a:pt x="17322" y="1625233"/>
                    <a:pt x="28523" y="1662911"/>
                  </a:cubicBezTo>
                  <a:cubicBezTo>
                    <a:pt x="37688" y="1692442"/>
                    <a:pt x="49908" y="1720955"/>
                    <a:pt x="63146" y="1749468"/>
                  </a:cubicBezTo>
                  <a:lnTo>
                    <a:pt x="65182" y="1753541"/>
                  </a:lnTo>
                  <a:lnTo>
                    <a:pt x="66201" y="1757614"/>
                  </a:lnTo>
                  <a:cubicBezTo>
                    <a:pt x="71292" y="1775944"/>
                    <a:pt x="77402" y="1793255"/>
                    <a:pt x="82494" y="1811585"/>
                  </a:cubicBezTo>
                  <a:cubicBezTo>
                    <a:pt x="83512" y="1814640"/>
                    <a:pt x="85549" y="1818713"/>
                    <a:pt x="86567" y="1821768"/>
                  </a:cubicBezTo>
                  <a:cubicBezTo>
                    <a:pt x="88604" y="1826860"/>
                    <a:pt x="91659" y="1832970"/>
                    <a:pt x="94714" y="1838061"/>
                  </a:cubicBezTo>
                  <a:lnTo>
                    <a:pt x="102860" y="1851299"/>
                  </a:lnTo>
                  <a:lnTo>
                    <a:pt x="104897" y="1866574"/>
                  </a:lnTo>
                  <a:cubicBezTo>
                    <a:pt x="104897" y="1868611"/>
                    <a:pt x="105915" y="1871665"/>
                    <a:pt x="105915" y="1873702"/>
                  </a:cubicBezTo>
                  <a:cubicBezTo>
                    <a:pt x="107952" y="1886940"/>
                    <a:pt x="109988" y="1899160"/>
                    <a:pt x="113043" y="1912398"/>
                  </a:cubicBezTo>
                  <a:cubicBezTo>
                    <a:pt x="119153" y="1936838"/>
                    <a:pt x="127300" y="1959241"/>
                    <a:pt x="139520" y="1980625"/>
                  </a:cubicBezTo>
                  <a:cubicBezTo>
                    <a:pt x="150721" y="1999973"/>
                    <a:pt x="161922" y="2017285"/>
                    <a:pt x="178216" y="2032559"/>
                  </a:cubicBezTo>
                  <a:cubicBezTo>
                    <a:pt x="193490" y="2048853"/>
                    <a:pt x="208765" y="2060054"/>
                    <a:pt x="228113" y="2071256"/>
                  </a:cubicBezTo>
                  <a:cubicBezTo>
                    <a:pt x="267828" y="2093658"/>
                    <a:pt x="313652" y="2105878"/>
                    <a:pt x="359476" y="2109952"/>
                  </a:cubicBezTo>
                  <a:cubicBezTo>
                    <a:pt x="368641" y="2110970"/>
                    <a:pt x="377806" y="2110970"/>
                    <a:pt x="385952" y="2110970"/>
                  </a:cubicBezTo>
                  <a:cubicBezTo>
                    <a:pt x="390026" y="2110970"/>
                    <a:pt x="394099" y="2110970"/>
                    <a:pt x="398172" y="2110970"/>
                  </a:cubicBezTo>
                  <a:lnTo>
                    <a:pt x="447051" y="2109952"/>
                  </a:lnTo>
                  <a:lnTo>
                    <a:pt x="468436" y="2154758"/>
                  </a:lnTo>
                  <a:cubicBezTo>
                    <a:pt x="468436" y="2155776"/>
                    <a:pt x="469454" y="2156794"/>
                    <a:pt x="469454" y="2156794"/>
                  </a:cubicBezTo>
                  <a:cubicBezTo>
                    <a:pt x="487784" y="2196509"/>
                    <a:pt x="496949" y="2231131"/>
                    <a:pt x="509169" y="2272882"/>
                  </a:cubicBezTo>
                  <a:lnTo>
                    <a:pt x="510187" y="2277974"/>
                  </a:lnTo>
                  <a:lnTo>
                    <a:pt x="511205" y="2283065"/>
                  </a:lnTo>
                  <a:cubicBezTo>
                    <a:pt x="532590" y="2425630"/>
                    <a:pt x="707740" y="2435813"/>
                    <a:pt x="821792" y="2439886"/>
                  </a:cubicBezTo>
                  <a:cubicBezTo>
                    <a:pt x="871689" y="2441923"/>
                    <a:pt x="920568" y="2441923"/>
                    <a:pt x="970466" y="2441923"/>
                  </a:cubicBezTo>
                  <a:lnTo>
                    <a:pt x="1085536" y="2442941"/>
                  </a:lnTo>
                  <a:lnTo>
                    <a:pt x="1534614" y="2375732"/>
                  </a:lnTo>
                  <a:lnTo>
                    <a:pt x="1549888" y="2371659"/>
                  </a:lnTo>
                  <a:cubicBezTo>
                    <a:pt x="1574328" y="2365549"/>
                    <a:pt x="1598768" y="2356384"/>
                    <a:pt x="1621171" y="2345183"/>
                  </a:cubicBezTo>
                  <a:cubicBezTo>
                    <a:pt x="1655793" y="2327871"/>
                    <a:pt x="1688380" y="2306487"/>
                    <a:pt x="1716892" y="2280010"/>
                  </a:cubicBezTo>
                  <a:cubicBezTo>
                    <a:pt x="1728094" y="2269827"/>
                    <a:pt x="1739295" y="2259644"/>
                    <a:pt x="1750497" y="2249461"/>
                  </a:cubicBezTo>
                  <a:lnTo>
                    <a:pt x="1781046" y="2221966"/>
                  </a:lnTo>
                  <a:lnTo>
                    <a:pt x="1819742" y="2231131"/>
                  </a:lnTo>
                  <a:cubicBezTo>
                    <a:pt x="1903244" y="2250479"/>
                    <a:pt x="1989801" y="2261681"/>
                    <a:pt x="2076358" y="2261681"/>
                  </a:cubicBezTo>
                  <a:cubicBezTo>
                    <a:pt x="2130329" y="2261681"/>
                    <a:pt x="2184300" y="2259644"/>
                    <a:pt x="2236234" y="2243351"/>
                  </a:cubicBezTo>
                  <a:cubicBezTo>
                    <a:pt x="2290205" y="2227058"/>
                    <a:pt x="2336029" y="2196509"/>
                    <a:pt x="2377780" y="2159849"/>
                  </a:cubicBezTo>
                  <a:cubicBezTo>
                    <a:pt x="2397128" y="2142538"/>
                    <a:pt x="2417494" y="2125226"/>
                    <a:pt x="2435824" y="2106897"/>
                  </a:cubicBezTo>
                  <a:cubicBezTo>
                    <a:pt x="2460264" y="2082457"/>
                    <a:pt x="2482667" y="2055981"/>
                    <a:pt x="2491831" y="2022376"/>
                  </a:cubicBezTo>
                  <a:cubicBezTo>
                    <a:pt x="2494887" y="2011175"/>
                    <a:pt x="2496923" y="1998955"/>
                    <a:pt x="2495905" y="1987754"/>
                  </a:cubicBezTo>
                  <a:lnTo>
                    <a:pt x="2493868" y="1954149"/>
                  </a:lnTo>
                  <a:lnTo>
                    <a:pt x="2513216" y="1933783"/>
                  </a:lnTo>
                  <a:lnTo>
                    <a:pt x="2515253" y="1928691"/>
                  </a:lnTo>
                  <a:lnTo>
                    <a:pt x="2519326" y="1924618"/>
                  </a:lnTo>
                  <a:lnTo>
                    <a:pt x="2527472" y="1901197"/>
                  </a:lnTo>
                  <a:lnTo>
                    <a:pt x="2546821" y="1883885"/>
                  </a:lnTo>
                  <a:lnTo>
                    <a:pt x="2551912" y="1870647"/>
                  </a:lnTo>
                  <a:cubicBezTo>
                    <a:pt x="2555986" y="1861482"/>
                    <a:pt x="2560059" y="1853336"/>
                    <a:pt x="2564132" y="1844171"/>
                  </a:cubicBezTo>
                  <a:lnTo>
                    <a:pt x="2567187" y="1838061"/>
                  </a:lnTo>
                  <a:lnTo>
                    <a:pt x="2569224" y="1830933"/>
                  </a:lnTo>
                  <a:cubicBezTo>
                    <a:pt x="2578388" y="1797329"/>
                    <a:pt x="2579407" y="1762706"/>
                    <a:pt x="2574315" y="1728083"/>
                  </a:cubicBezTo>
                  <a:lnTo>
                    <a:pt x="2563113" y="1646618"/>
                  </a:lnTo>
                  <a:lnTo>
                    <a:pt x="2644579" y="1641526"/>
                  </a:lnTo>
                  <a:cubicBezTo>
                    <a:pt x="2679202" y="1639489"/>
                    <a:pt x="2713825" y="1632361"/>
                    <a:pt x="2746411" y="1621160"/>
                  </a:cubicBezTo>
                  <a:lnTo>
                    <a:pt x="2759649" y="1617086"/>
                  </a:lnTo>
                  <a:lnTo>
                    <a:pt x="2839078" y="1620141"/>
                  </a:lnTo>
                  <a:cubicBezTo>
                    <a:pt x="2845187" y="1620141"/>
                    <a:pt x="2851298" y="1621160"/>
                    <a:pt x="2857407" y="1622178"/>
                  </a:cubicBezTo>
                  <a:cubicBezTo>
                    <a:pt x="2888975" y="1627270"/>
                    <a:pt x="2917488" y="1638471"/>
                    <a:pt x="2948038" y="1644581"/>
                  </a:cubicBezTo>
                  <a:cubicBezTo>
                    <a:pt x="2972477" y="1648654"/>
                    <a:pt x="2994880" y="1647636"/>
                    <a:pt x="3017283" y="1636434"/>
                  </a:cubicBezTo>
                  <a:cubicBezTo>
                    <a:pt x="3069217" y="1609958"/>
                    <a:pt x="3133371" y="1512200"/>
                    <a:pt x="3176140" y="1459247"/>
                  </a:cubicBezTo>
                  <a:lnTo>
                    <a:pt x="3278991" y="1170046"/>
                  </a:lnTo>
                  <a:cubicBezTo>
                    <a:pt x="3294265" y="1095708"/>
                    <a:pt x="3295284" y="1021371"/>
                    <a:pt x="3273899" y="947034"/>
                  </a:cubicBezTo>
                  <a:cubicBezTo>
                    <a:pt x="3264734" y="912411"/>
                    <a:pt x="3248441" y="870661"/>
                    <a:pt x="3222983" y="834001"/>
                  </a:cubicBezTo>
                  <a:close/>
                  <a:moveTo>
                    <a:pt x="2448044" y="203663"/>
                  </a:moveTo>
                  <a:cubicBezTo>
                    <a:pt x="2477575" y="207737"/>
                    <a:pt x="2507106" y="208755"/>
                    <a:pt x="2536637" y="211810"/>
                  </a:cubicBezTo>
                  <a:cubicBezTo>
                    <a:pt x="2712806" y="233194"/>
                    <a:pt x="2873700" y="355392"/>
                    <a:pt x="2938873" y="520360"/>
                  </a:cubicBezTo>
                  <a:cubicBezTo>
                    <a:pt x="2939891" y="531561"/>
                    <a:pt x="2941927" y="541744"/>
                    <a:pt x="2944982" y="551928"/>
                  </a:cubicBezTo>
                  <a:cubicBezTo>
                    <a:pt x="2924616" y="543781"/>
                    <a:pt x="2902213" y="541744"/>
                    <a:pt x="2880828" y="543781"/>
                  </a:cubicBezTo>
                  <a:cubicBezTo>
                    <a:pt x="2879810" y="522396"/>
                    <a:pt x="2872682" y="502030"/>
                    <a:pt x="2861481" y="484719"/>
                  </a:cubicBezTo>
                  <a:cubicBezTo>
                    <a:pt x="2846206" y="461297"/>
                    <a:pt x="2826858" y="445004"/>
                    <a:pt x="2801400" y="433803"/>
                  </a:cubicBezTo>
                  <a:cubicBezTo>
                    <a:pt x="2745392" y="406308"/>
                    <a:pt x="2680220" y="409363"/>
                    <a:pt x="2619121" y="412418"/>
                  </a:cubicBezTo>
                  <a:cubicBezTo>
                    <a:pt x="2617085" y="412418"/>
                    <a:pt x="2617085" y="415473"/>
                    <a:pt x="2619121" y="415473"/>
                  </a:cubicBezTo>
                  <a:cubicBezTo>
                    <a:pt x="2675128" y="414455"/>
                    <a:pt x="2736227" y="415473"/>
                    <a:pt x="2785107" y="446023"/>
                  </a:cubicBezTo>
                  <a:cubicBezTo>
                    <a:pt x="2804455" y="458242"/>
                    <a:pt x="2821766" y="476572"/>
                    <a:pt x="2835004" y="495920"/>
                  </a:cubicBezTo>
                  <a:cubicBezTo>
                    <a:pt x="2848242" y="515268"/>
                    <a:pt x="2854352" y="536653"/>
                    <a:pt x="2853334" y="560074"/>
                  </a:cubicBezTo>
                  <a:cubicBezTo>
                    <a:pt x="2853334" y="568221"/>
                    <a:pt x="2861481" y="575349"/>
                    <a:pt x="2869627" y="572294"/>
                  </a:cubicBezTo>
                  <a:cubicBezTo>
                    <a:pt x="2899158" y="563129"/>
                    <a:pt x="2931744" y="568221"/>
                    <a:pt x="2956184" y="585532"/>
                  </a:cubicBezTo>
                  <a:cubicBezTo>
                    <a:pt x="2971459" y="614045"/>
                    <a:pt x="2996917" y="634411"/>
                    <a:pt x="3025430" y="651722"/>
                  </a:cubicBezTo>
                  <a:cubicBezTo>
                    <a:pt x="3055979" y="670052"/>
                    <a:pt x="3083474" y="688382"/>
                    <a:pt x="3102821" y="718931"/>
                  </a:cubicBezTo>
                  <a:cubicBezTo>
                    <a:pt x="3121152" y="748463"/>
                    <a:pt x="3133371" y="786140"/>
                    <a:pt x="3123188" y="820763"/>
                  </a:cubicBezTo>
                  <a:cubicBezTo>
                    <a:pt x="3113005" y="855386"/>
                    <a:pt x="3068199" y="868624"/>
                    <a:pt x="3041722" y="845203"/>
                  </a:cubicBezTo>
                  <a:cubicBezTo>
                    <a:pt x="3029503" y="834001"/>
                    <a:pt x="3019320" y="820763"/>
                    <a:pt x="3008118" y="808543"/>
                  </a:cubicBezTo>
                  <a:cubicBezTo>
                    <a:pt x="2995898" y="794287"/>
                    <a:pt x="2982660" y="781049"/>
                    <a:pt x="2969422" y="768829"/>
                  </a:cubicBezTo>
                  <a:cubicBezTo>
                    <a:pt x="2942946" y="745408"/>
                    <a:pt x="2911378" y="724023"/>
                    <a:pt x="2877774" y="710785"/>
                  </a:cubicBezTo>
                  <a:cubicBezTo>
                    <a:pt x="2839078" y="696528"/>
                    <a:pt x="2803437" y="702638"/>
                    <a:pt x="2771868" y="729115"/>
                  </a:cubicBezTo>
                  <a:cubicBezTo>
                    <a:pt x="2753539" y="745408"/>
                    <a:pt x="2727063" y="782067"/>
                    <a:pt x="2700586" y="776975"/>
                  </a:cubicBezTo>
                  <a:cubicBezTo>
                    <a:pt x="2678184" y="772902"/>
                    <a:pt x="2669019" y="751518"/>
                    <a:pt x="2672074" y="731151"/>
                  </a:cubicBezTo>
                  <a:cubicBezTo>
                    <a:pt x="2676147" y="720968"/>
                    <a:pt x="2680220" y="711803"/>
                    <a:pt x="2684293" y="701620"/>
                  </a:cubicBezTo>
                  <a:cubicBezTo>
                    <a:pt x="2691422" y="682272"/>
                    <a:pt x="2695495" y="662924"/>
                    <a:pt x="2695495" y="644594"/>
                  </a:cubicBezTo>
                  <a:cubicBezTo>
                    <a:pt x="2706697" y="648668"/>
                    <a:pt x="2719935" y="646631"/>
                    <a:pt x="2733173" y="640521"/>
                  </a:cubicBezTo>
                  <a:cubicBezTo>
                    <a:pt x="2754558" y="631356"/>
                    <a:pt x="2774924" y="624228"/>
                    <a:pt x="2798345" y="624228"/>
                  </a:cubicBezTo>
                  <a:cubicBezTo>
                    <a:pt x="2844169" y="623210"/>
                    <a:pt x="2889994" y="643576"/>
                    <a:pt x="2921561" y="675144"/>
                  </a:cubicBezTo>
                  <a:cubicBezTo>
                    <a:pt x="2922580" y="676162"/>
                    <a:pt x="2924616" y="674125"/>
                    <a:pt x="2923598" y="673107"/>
                  </a:cubicBezTo>
                  <a:cubicBezTo>
                    <a:pt x="2896103" y="639503"/>
                    <a:pt x="2856389" y="618118"/>
                    <a:pt x="2814638" y="610990"/>
                  </a:cubicBezTo>
                  <a:cubicBezTo>
                    <a:pt x="2796308" y="607935"/>
                    <a:pt x="2777979" y="606917"/>
                    <a:pt x="2758630" y="608953"/>
                  </a:cubicBezTo>
                  <a:cubicBezTo>
                    <a:pt x="2748447" y="609972"/>
                    <a:pt x="2738264" y="612008"/>
                    <a:pt x="2729100" y="614045"/>
                  </a:cubicBezTo>
                  <a:cubicBezTo>
                    <a:pt x="2720953" y="616081"/>
                    <a:pt x="2710769" y="620155"/>
                    <a:pt x="2704660" y="613027"/>
                  </a:cubicBezTo>
                  <a:cubicBezTo>
                    <a:pt x="2693459" y="599788"/>
                    <a:pt x="2693459" y="579422"/>
                    <a:pt x="2687348" y="564147"/>
                  </a:cubicBezTo>
                  <a:cubicBezTo>
                    <a:pt x="2679202" y="543781"/>
                    <a:pt x="2668001" y="523415"/>
                    <a:pt x="2650689" y="509158"/>
                  </a:cubicBezTo>
                  <a:cubicBezTo>
                    <a:pt x="2634396" y="494902"/>
                    <a:pt x="2615048" y="484719"/>
                    <a:pt x="2596718" y="472499"/>
                  </a:cubicBezTo>
                  <a:cubicBezTo>
                    <a:pt x="2581444" y="462316"/>
                    <a:pt x="2561077" y="448059"/>
                    <a:pt x="2554967" y="428711"/>
                  </a:cubicBezTo>
                  <a:cubicBezTo>
                    <a:pt x="2548857" y="407327"/>
                    <a:pt x="2558022" y="382887"/>
                    <a:pt x="2572279" y="366594"/>
                  </a:cubicBezTo>
                  <a:cubicBezTo>
                    <a:pt x="2583480" y="354374"/>
                    <a:pt x="2599773" y="346228"/>
                    <a:pt x="2616066" y="343173"/>
                  </a:cubicBezTo>
                  <a:cubicBezTo>
                    <a:pt x="2624212" y="343173"/>
                    <a:pt x="2633378" y="344191"/>
                    <a:pt x="2641524" y="346228"/>
                  </a:cubicBezTo>
                  <a:cubicBezTo>
                    <a:pt x="2658836" y="349283"/>
                    <a:pt x="2683275" y="355392"/>
                    <a:pt x="2689385" y="373722"/>
                  </a:cubicBezTo>
                  <a:cubicBezTo>
                    <a:pt x="2689385" y="374740"/>
                    <a:pt x="2692440" y="374740"/>
                    <a:pt x="2691422" y="372704"/>
                  </a:cubicBezTo>
                  <a:cubicBezTo>
                    <a:pt x="2687348" y="357429"/>
                    <a:pt x="2673092" y="349283"/>
                    <a:pt x="2658836" y="345209"/>
                  </a:cubicBezTo>
                  <a:cubicBezTo>
                    <a:pt x="2638469" y="338081"/>
                    <a:pt x="2615048" y="335026"/>
                    <a:pt x="2592645" y="338081"/>
                  </a:cubicBezTo>
                  <a:cubicBezTo>
                    <a:pt x="2569224" y="341136"/>
                    <a:pt x="2543766" y="348264"/>
                    <a:pt x="2520345" y="337063"/>
                  </a:cubicBezTo>
                  <a:cubicBezTo>
                    <a:pt x="2517289" y="335026"/>
                    <a:pt x="2514234" y="332989"/>
                    <a:pt x="2511180" y="330953"/>
                  </a:cubicBezTo>
                  <a:cubicBezTo>
                    <a:pt x="2508125" y="326880"/>
                    <a:pt x="2504051" y="322806"/>
                    <a:pt x="2500996" y="318733"/>
                  </a:cubicBezTo>
                  <a:cubicBezTo>
                    <a:pt x="2496923" y="311605"/>
                    <a:pt x="2492850" y="304477"/>
                    <a:pt x="2489795" y="296330"/>
                  </a:cubicBezTo>
                  <a:cubicBezTo>
                    <a:pt x="2481648" y="276982"/>
                    <a:pt x="2472484" y="259671"/>
                    <a:pt x="2459246" y="243378"/>
                  </a:cubicBezTo>
                  <a:cubicBezTo>
                    <a:pt x="2457209" y="240323"/>
                    <a:pt x="2454154" y="236249"/>
                    <a:pt x="2451099" y="233194"/>
                  </a:cubicBezTo>
                  <a:cubicBezTo>
                    <a:pt x="2447026" y="223011"/>
                    <a:pt x="2442952" y="212828"/>
                    <a:pt x="2437861" y="202645"/>
                  </a:cubicBezTo>
                  <a:cubicBezTo>
                    <a:pt x="2442952" y="203663"/>
                    <a:pt x="2444989" y="203663"/>
                    <a:pt x="2448044" y="203663"/>
                  </a:cubicBezTo>
                  <a:close/>
                  <a:moveTo>
                    <a:pt x="364568" y="596733"/>
                  </a:moveTo>
                  <a:cubicBezTo>
                    <a:pt x="379842" y="564147"/>
                    <a:pt x="398172" y="531561"/>
                    <a:pt x="421593" y="504067"/>
                  </a:cubicBezTo>
                  <a:cubicBezTo>
                    <a:pt x="445015" y="477590"/>
                    <a:pt x="471491" y="454169"/>
                    <a:pt x="500004" y="434821"/>
                  </a:cubicBezTo>
                  <a:cubicBezTo>
                    <a:pt x="514260" y="424638"/>
                    <a:pt x="528516" y="415473"/>
                    <a:pt x="542773" y="405290"/>
                  </a:cubicBezTo>
                  <a:cubicBezTo>
                    <a:pt x="547865" y="402235"/>
                    <a:pt x="551938" y="399180"/>
                    <a:pt x="557030" y="396125"/>
                  </a:cubicBezTo>
                  <a:cubicBezTo>
                    <a:pt x="546846" y="415473"/>
                    <a:pt x="539718" y="436858"/>
                    <a:pt x="535645" y="458242"/>
                  </a:cubicBezTo>
                  <a:cubicBezTo>
                    <a:pt x="532590" y="473517"/>
                    <a:pt x="530553" y="487774"/>
                    <a:pt x="528516" y="503048"/>
                  </a:cubicBezTo>
                  <a:cubicBezTo>
                    <a:pt x="526480" y="518323"/>
                    <a:pt x="523425" y="533598"/>
                    <a:pt x="524443" y="548873"/>
                  </a:cubicBezTo>
                  <a:cubicBezTo>
                    <a:pt x="525462" y="570257"/>
                    <a:pt x="535645" y="585532"/>
                    <a:pt x="548883" y="596733"/>
                  </a:cubicBezTo>
                  <a:cubicBezTo>
                    <a:pt x="527498" y="596733"/>
                    <a:pt x="506114" y="596733"/>
                    <a:pt x="485747" y="600807"/>
                  </a:cubicBezTo>
                  <a:cubicBezTo>
                    <a:pt x="432795" y="608953"/>
                    <a:pt x="384934" y="632374"/>
                    <a:pt x="342165" y="663942"/>
                  </a:cubicBezTo>
                  <a:cubicBezTo>
                    <a:pt x="348275" y="640521"/>
                    <a:pt x="354385" y="618118"/>
                    <a:pt x="364568" y="596733"/>
                  </a:cubicBezTo>
                  <a:close/>
                  <a:moveTo>
                    <a:pt x="101842" y="1233181"/>
                  </a:moveTo>
                  <a:cubicBezTo>
                    <a:pt x="102860" y="1227071"/>
                    <a:pt x="103879" y="1221980"/>
                    <a:pt x="105915" y="1215870"/>
                  </a:cubicBezTo>
                  <a:cubicBezTo>
                    <a:pt x="107952" y="1208742"/>
                    <a:pt x="109988" y="1200595"/>
                    <a:pt x="112025" y="1193467"/>
                  </a:cubicBezTo>
                  <a:cubicBezTo>
                    <a:pt x="117117" y="1177174"/>
                    <a:pt x="122208" y="1159862"/>
                    <a:pt x="128318" y="1143569"/>
                  </a:cubicBezTo>
                  <a:cubicBezTo>
                    <a:pt x="138501" y="1128295"/>
                    <a:pt x="153776" y="1117093"/>
                    <a:pt x="172106" y="1127276"/>
                  </a:cubicBezTo>
                  <a:cubicBezTo>
                    <a:pt x="193490" y="1137459"/>
                    <a:pt x="208765" y="1162917"/>
                    <a:pt x="225058" y="1179210"/>
                  </a:cubicBezTo>
                  <a:cubicBezTo>
                    <a:pt x="237278" y="1191430"/>
                    <a:pt x="249498" y="1204668"/>
                    <a:pt x="262736" y="1215870"/>
                  </a:cubicBezTo>
                  <a:cubicBezTo>
                    <a:pt x="262736" y="1215870"/>
                    <a:pt x="261718" y="1215870"/>
                    <a:pt x="261718" y="1215870"/>
                  </a:cubicBezTo>
                  <a:cubicBezTo>
                    <a:pt x="241351" y="1221980"/>
                    <a:pt x="229131" y="1242346"/>
                    <a:pt x="222003" y="1261694"/>
                  </a:cubicBezTo>
                  <a:cubicBezTo>
                    <a:pt x="208765" y="1301408"/>
                    <a:pt x="212838" y="1341123"/>
                    <a:pt x="229131" y="1379819"/>
                  </a:cubicBezTo>
                  <a:cubicBezTo>
                    <a:pt x="234223" y="1393057"/>
                    <a:pt x="241351" y="1405277"/>
                    <a:pt x="249498" y="1416478"/>
                  </a:cubicBezTo>
                  <a:cubicBezTo>
                    <a:pt x="206729" y="1415460"/>
                    <a:pt x="164978" y="1427680"/>
                    <a:pt x="130355" y="1452119"/>
                  </a:cubicBezTo>
                  <a:cubicBezTo>
                    <a:pt x="121190" y="1459247"/>
                    <a:pt x="112025" y="1466376"/>
                    <a:pt x="103879" y="1474522"/>
                  </a:cubicBezTo>
                  <a:cubicBezTo>
                    <a:pt x="101842" y="1476559"/>
                    <a:pt x="95732" y="1482669"/>
                    <a:pt x="92677" y="1481650"/>
                  </a:cubicBezTo>
                  <a:cubicBezTo>
                    <a:pt x="89622" y="1480632"/>
                    <a:pt x="88604" y="1472485"/>
                    <a:pt x="87585" y="1469431"/>
                  </a:cubicBezTo>
                  <a:cubicBezTo>
                    <a:pt x="80457" y="1442954"/>
                    <a:pt x="78421" y="1416478"/>
                    <a:pt x="78421" y="1390002"/>
                  </a:cubicBezTo>
                  <a:cubicBezTo>
                    <a:pt x="79439" y="1337049"/>
                    <a:pt x="90640" y="1285115"/>
                    <a:pt x="101842" y="1233181"/>
                  </a:cubicBezTo>
                  <a:close/>
                  <a:moveTo>
                    <a:pt x="416502" y="2056999"/>
                  </a:moveTo>
                  <a:cubicBezTo>
                    <a:pt x="407337" y="2056999"/>
                    <a:pt x="397154" y="2058017"/>
                    <a:pt x="387989" y="2056999"/>
                  </a:cubicBezTo>
                  <a:cubicBezTo>
                    <a:pt x="379842" y="2056999"/>
                    <a:pt x="372714" y="2056999"/>
                    <a:pt x="364568" y="2055981"/>
                  </a:cubicBezTo>
                  <a:cubicBezTo>
                    <a:pt x="360494" y="2055981"/>
                    <a:pt x="356421" y="2054962"/>
                    <a:pt x="352348" y="2054962"/>
                  </a:cubicBezTo>
                  <a:cubicBezTo>
                    <a:pt x="352348" y="2054962"/>
                    <a:pt x="350311" y="2054962"/>
                    <a:pt x="349293" y="2054962"/>
                  </a:cubicBezTo>
                  <a:cubicBezTo>
                    <a:pt x="348275" y="2054962"/>
                    <a:pt x="346238" y="2054962"/>
                    <a:pt x="346238" y="2054962"/>
                  </a:cubicBezTo>
                  <a:cubicBezTo>
                    <a:pt x="313652" y="2049871"/>
                    <a:pt x="284120" y="2041724"/>
                    <a:pt x="258662" y="2026450"/>
                  </a:cubicBezTo>
                  <a:cubicBezTo>
                    <a:pt x="242370" y="2017285"/>
                    <a:pt x="234223" y="2011175"/>
                    <a:pt x="222003" y="1997937"/>
                  </a:cubicBezTo>
                  <a:cubicBezTo>
                    <a:pt x="209783" y="1984699"/>
                    <a:pt x="202655" y="1974515"/>
                    <a:pt x="193490" y="1958222"/>
                  </a:cubicBezTo>
                  <a:cubicBezTo>
                    <a:pt x="184325" y="1940911"/>
                    <a:pt x="178216" y="1923600"/>
                    <a:pt x="173124" y="1904252"/>
                  </a:cubicBezTo>
                  <a:cubicBezTo>
                    <a:pt x="170069" y="1894069"/>
                    <a:pt x="169051" y="1883885"/>
                    <a:pt x="167014" y="1872684"/>
                  </a:cubicBezTo>
                  <a:cubicBezTo>
                    <a:pt x="186362" y="1882867"/>
                    <a:pt x="208765" y="1885922"/>
                    <a:pt x="232187" y="1882867"/>
                  </a:cubicBezTo>
                  <a:cubicBezTo>
                    <a:pt x="244406" y="1880830"/>
                    <a:pt x="254589" y="1877775"/>
                    <a:pt x="263754" y="1871665"/>
                  </a:cubicBezTo>
                  <a:cubicBezTo>
                    <a:pt x="262736" y="1875739"/>
                    <a:pt x="264772" y="1880830"/>
                    <a:pt x="268846" y="1883885"/>
                  </a:cubicBezTo>
                  <a:cubicBezTo>
                    <a:pt x="293286" y="1898142"/>
                    <a:pt x="319762" y="1906288"/>
                    <a:pt x="346238" y="1909343"/>
                  </a:cubicBezTo>
                  <a:cubicBezTo>
                    <a:pt x="347256" y="1913417"/>
                    <a:pt x="348275" y="1916471"/>
                    <a:pt x="350311" y="1920545"/>
                  </a:cubicBezTo>
                  <a:cubicBezTo>
                    <a:pt x="355403" y="1929710"/>
                    <a:pt x="362531" y="1936838"/>
                    <a:pt x="370677" y="1942948"/>
                  </a:cubicBezTo>
                  <a:cubicBezTo>
                    <a:pt x="385952" y="1956186"/>
                    <a:pt x="405300" y="1965351"/>
                    <a:pt x="424648" y="1971461"/>
                  </a:cubicBezTo>
                  <a:cubicBezTo>
                    <a:pt x="446033" y="1977570"/>
                    <a:pt x="468436" y="1975534"/>
                    <a:pt x="489821" y="1968406"/>
                  </a:cubicBezTo>
                  <a:cubicBezTo>
                    <a:pt x="510187" y="1962296"/>
                    <a:pt x="530553" y="1954149"/>
                    <a:pt x="547865" y="1943966"/>
                  </a:cubicBezTo>
                  <a:cubicBezTo>
                    <a:pt x="548883" y="1942948"/>
                    <a:pt x="547865" y="1941929"/>
                    <a:pt x="546846" y="1941929"/>
                  </a:cubicBezTo>
                  <a:cubicBezTo>
                    <a:pt x="528516" y="1950076"/>
                    <a:pt x="508150" y="1955168"/>
                    <a:pt x="487784" y="1952113"/>
                  </a:cubicBezTo>
                  <a:cubicBezTo>
                    <a:pt x="469454" y="1950076"/>
                    <a:pt x="452143" y="1943966"/>
                    <a:pt x="433813" y="1938874"/>
                  </a:cubicBezTo>
                  <a:cubicBezTo>
                    <a:pt x="416502" y="1933783"/>
                    <a:pt x="402245" y="1926655"/>
                    <a:pt x="386970" y="1917490"/>
                  </a:cubicBezTo>
                  <a:cubicBezTo>
                    <a:pt x="383916" y="1915453"/>
                    <a:pt x="380861" y="1913417"/>
                    <a:pt x="376787" y="1911380"/>
                  </a:cubicBezTo>
                  <a:cubicBezTo>
                    <a:pt x="389007" y="1911380"/>
                    <a:pt x="402245" y="1909343"/>
                    <a:pt x="414465" y="1907307"/>
                  </a:cubicBezTo>
                  <a:cubicBezTo>
                    <a:pt x="462326" y="1898142"/>
                    <a:pt x="509169" y="1867592"/>
                    <a:pt x="539718" y="1830933"/>
                  </a:cubicBezTo>
                  <a:cubicBezTo>
                    <a:pt x="540736" y="1828896"/>
                    <a:pt x="538700" y="1826860"/>
                    <a:pt x="537682" y="1828896"/>
                  </a:cubicBezTo>
                  <a:cubicBezTo>
                    <a:pt x="518333" y="1844171"/>
                    <a:pt x="497967" y="1857409"/>
                    <a:pt x="474546" y="1865556"/>
                  </a:cubicBezTo>
                  <a:cubicBezTo>
                    <a:pt x="453161" y="1872684"/>
                    <a:pt x="431776" y="1876757"/>
                    <a:pt x="409374" y="1879812"/>
                  </a:cubicBezTo>
                  <a:cubicBezTo>
                    <a:pt x="369659" y="1884904"/>
                    <a:pt x="327908" y="1881849"/>
                    <a:pt x="290230" y="1869629"/>
                  </a:cubicBezTo>
                  <a:cubicBezTo>
                    <a:pt x="296340" y="1858427"/>
                    <a:pt x="301432" y="1846208"/>
                    <a:pt x="302450" y="1833988"/>
                  </a:cubicBezTo>
                  <a:cubicBezTo>
                    <a:pt x="303469" y="1826860"/>
                    <a:pt x="293286" y="1822786"/>
                    <a:pt x="288194" y="1827878"/>
                  </a:cubicBezTo>
                  <a:cubicBezTo>
                    <a:pt x="268846" y="1849263"/>
                    <a:pt x="233205" y="1856391"/>
                    <a:pt x="205710" y="1852318"/>
                  </a:cubicBezTo>
                  <a:cubicBezTo>
                    <a:pt x="176179" y="1848244"/>
                    <a:pt x="154794" y="1829915"/>
                    <a:pt x="142574" y="1803438"/>
                  </a:cubicBezTo>
                  <a:cubicBezTo>
                    <a:pt x="113043" y="1735211"/>
                    <a:pt x="172106" y="1684295"/>
                    <a:pt x="224040" y="1650691"/>
                  </a:cubicBezTo>
                  <a:cubicBezTo>
                    <a:pt x="225058" y="1649673"/>
                    <a:pt x="224040" y="1648654"/>
                    <a:pt x="223021" y="1648654"/>
                  </a:cubicBezTo>
                  <a:cubicBezTo>
                    <a:pt x="191454" y="1663929"/>
                    <a:pt x="156831" y="1680222"/>
                    <a:pt x="133410" y="1707717"/>
                  </a:cubicBezTo>
                  <a:cubicBezTo>
                    <a:pt x="127300" y="1714845"/>
                    <a:pt x="122208" y="1721973"/>
                    <a:pt x="119153" y="1730120"/>
                  </a:cubicBezTo>
                  <a:cubicBezTo>
                    <a:pt x="106933" y="1703643"/>
                    <a:pt x="95732" y="1677167"/>
                    <a:pt x="86567" y="1649673"/>
                  </a:cubicBezTo>
                  <a:cubicBezTo>
                    <a:pt x="76384" y="1617086"/>
                    <a:pt x="68237" y="1582464"/>
                    <a:pt x="64164" y="1547841"/>
                  </a:cubicBezTo>
                  <a:cubicBezTo>
                    <a:pt x="62127" y="1525438"/>
                    <a:pt x="61109" y="1504053"/>
                    <a:pt x="61109" y="1481650"/>
                  </a:cubicBezTo>
                  <a:cubicBezTo>
                    <a:pt x="63146" y="1485724"/>
                    <a:pt x="64164" y="1488779"/>
                    <a:pt x="66201" y="1492852"/>
                  </a:cubicBezTo>
                  <a:cubicBezTo>
                    <a:pt x="72311" y="1504053"/>
                    <a:pt x="82494" y="1511182"/>
                    <a:pt x="94714" y="1510163"/>
                  </a:cubicBezTo>
                  <a:cubicBezTo>
                    <a:pt x="106933" y="1509145"/>
                    <a:pt x="115080" y="1500998"/>
                    <a:pt x="123226" y="1493870"/>
                  </a:cubicBezTo>
                  <a:cubicBezTo>
                    <a:pt x="153776" y="1464339"/>
                    <a:pt x="193490" y="1447028"/>
                    <a:pt x="235241" y="1443973"/>
                  </a:cubicBezTo>
                  <a:cubicBezTo>
                    <a:pt x="218948" y="1464339"/>
                    <a:pt x="209783" y="1490815"/>
                    <a:pt x="208765" y="1517292"/>
                  </a:cubicBezTo>
                  <a:cubicBezTo>
                    <a:pt x="206729" y="1565152"/>
                    <a:pt x="236260" y="1609958"/>
                    <a:pt x="260699" y="1648654"/>
                  </a:cubicBezTo>
                  <a:cubicBezTo>
                    <a:pt x="261718" y="1650691"/>
                    <a:pt x="264772" y="1648654"/>
                    <a:pt x="263754" y="1646618"/>
                  </a:cubicBezTo>
                  <a:cubicBezTo>
                    <a:pt x="246443" y="1607922"/>
                    <a:pt x="229131" y="1567189"/>
                    <a:pt x="231168" y="1524420"/>
                  </a:cubicBezTo>
                  <a:cubicBezTo>
                    <a:pt x="232187" y="1491834"/>
                    <a:pt x="244406" y="1458229"/>
                    <a:pt x="275974" y="1442954"/>
                  </a:cubicBezTo>
                  <a:cubicBezTo>
                    <a:pt x="285139" y="1438881"/>
                    <a:pt x="283102" y="1421570"/>
                    <a:pt x="272919" y="1420551"/>
                  </a:cubicBezTo>
                  <a:cubicBezTo>
                    <a:pt x="271901" y="1420551"/>
                    <a:pt x="270882" y="1420551"/>
                    <a:pt x="270882" y="1420551"/>
                  </a:cubicBezTo>
                  <a:cubicBezTo>
                    <a:pt x="269864" y="1419533"/>
                    <a:pt x="268846" y="1418515"/>
                    <a:pt x="267828" y="1417496"/>
                  </a:cubicBezTo>
                  <a:cubicBezTo>
                    <a:pt x="245425" y="1382874"/>
                    <a:pt x="240333" y="1343159"/>
                    <a:pt x="244406" y="1302427"/>
                  </a:cubicBezTo>
                  <a:cubicBezTo>
                    <a:pt x="246443" y="1284097"/>
                    <a:pt x="251534" y="1264749"/>
                    <a:pt x="259681" y="1247438"/>
                  </a:cubicBezTo>
                  <a:cubicBezTo>
                    <a:pt x="264772" y="1237255"/>
                    <a:pt x="272919" y="1234200"/>
                    <a:pt x="281066" y="1234200"/>
                  </a:cubicBezTo>
                  <a:cubicBezTo>
                    <a:pt x="281066" y="1234200"/>
                    <a:pt x="281066" y="1234200"/>
                    <a:pt x="281066" y="1234200"/>
                  </a:cubicBezTo>
                  <a:cubicBezTo>
                    <a:pt x="282084" y="1235218"/>
                    <a:pt x="283102" y="1234200"/>
                    <a:pt x="283102" y="1234200"/>
                  </a:cubicBezTo>
                  <a:cubicBezTo>
                    <a:pt x="283102" y="1234200"/>
                    <a:pt x="284120" y="1234200"/>
                    <a:pt x="284120" y="1234200"/>
                  </a:cubicBezTo>
                  <a:cubicBezTo>
                    <a:pt x="284120" y="1234200"/>
                    <a:pt x="284120" y="1234200"/>
                    <a:pt x="284120" y="1234200"/>
                  </a:cubicBezTo>
                  <a:cubicBezTo>
                    <a:pt x="284120" y="1234200"/>
                    <a:pt x="284120" y="1234200"/>
                    <a:pt x="284120" y="1234200"/>
                  </a:cubicBezTo>
                  <a:cubicBezTo>
                    <a:pt x="294304" y="1236236"/>
                    <a:pt x="305505" y="1242346"/>
                    <a:pt x="314670" y="1248456"/>
                  </a:cubicBezTo>
                  <a:cubicBezTo>
                    <a:pt x="315688" y="1248456"/>
                    <a:pt x="315688" y="1248456"/>
                    <a:pt x="315688" y="1247438"/>
                  </a:cubicBezTo>
                  <a:cubicBezTo>
                    <a:pt x="307542" y="1238273"/>
                    <a:pt x="301432" y="1229108"/>
                    <a:pt x="290230" y="1222998"/>
                  </a:cubicBezTo>
                  <a:cubicBezTo>
                    <a:pt x="286157" y="1220961"/>
                    <a:pt x="281066" y="1218925"/>
                    <a:pt x="276992" y="1217906"/>
                  </a:cubicBezTo>
                  <a:cubicBezTo>
                    <a:pt x="268846" y="1205687"/>
                    <a:pt x="260699" y="1194485"/>
                    <a:pt x="252553" y="1183284"/>
                  </a:cubicBezTo>
                  <a:cubicBezTo>
                    <a:pt x="242370" y="1169027"/>
                    <a:pt x="231168" y="1156807"/>
                    <a:pt x="220985" y="1143569"/>
                  </a:cubicBezTo>
                  <a:cubicBezTo>
                    <a:pt x="203673" y="1123203"/>
                    <a:pt x="182289" y="1098763"/>
                    <a:pt x="152758" y="1101818"/>
                  </a:cubicBezTo>
                  <a:cubicBezTo>
                    <a:pt x="150721" y="1101818"/>
                    <a:pt x="147666" y="1102837"/>
                    <a:pt x="145630" y="1102837"/>
                  </a:cubicBezTo>
                  <a:cubicBezTo>
                    <a:pt x="152758" y="1087562"/>
                    <a:pt x="160904" y="1071269"/>
                    <a:pt x="169051" y="1057012"/>
                  </a:cubicBezTo>
                  <a:cubicBezTo>
                    <a:pt x="179234" y="1038683"/>
                    <a:pt x="191454" y="1021371"/>
                    <a:pt x="202655" y="1003042"/>
                  </a:cubicBezTo>
                  <a:cubicBezTo>
                    <a:pt x="212838" y="985730"/>
                    <a:pt x="225058" y="970456"/>
                    <a:pt x="239315" y="956199"/>
                  </a:cubicBezTo>
                  <a:cubicBezTo>
                    <a:pt x="265791" y="930741"/>
                    <a:pt x="306524" y="915466"/>
                    <a:pt x="343183" y="928705"/>
                  </a:cubicBezTo>
                  <a:cubicBezTo>
                    <a:pt x="374751" y="940924"/>
                    <a:pt x="398172" y="971474"/>
                    <a:pt x="414465" y="998968"/>
                  </a:cubicBezTo>
                  <a:cubicBezTo>
                    <a:pt x="435850" y="1034609"/>
                    <a:pt x="457234" y="1076360"/>
                    <a:pt x="503059" y="1082470"/>
                  </a:cubicBezTo>
                  <a:cubicBezTo>
                    <a:pt x="542773" y="1087562"/>
                    <a:pt x="573323" y="1059049"/>
                    <a:pt x="593689" y="1027481"/>
                  </a:cubicBezTo>
                  <a:cubicBezTo>
                    <a:pt x="603872" y="1011188"/>
                    <a:pt x="615073" y="991840"/>
                    <a:pt x="616092" y="971474"/>
                  </a:cubicBezTo>
                  <a:cubicBezTo>
                    <a:pt x="616092" y="960272"/>
                    <a:pt x="612019" y="951108"/>
                    <a:pt x="605909" y="942961"/>
                  </a:cubicBezTo>
                  <a:cubicBezTo>
                    <a:pt x="604890" y="935833"/>
                    <a:pt x="604890" y="928705"/>
                    <a:pt x="604890" y="921576"/>
                  </a:cubicBezTo>
                  <a:cubicBezTo>
                    <a:pt x="604890" y="904265"/>
                    <a:pt x="608964" y="886954"/>
                    <a:pt x="614055" y="869642"/>
                  </a:cubicBezTo>
                  <a:cubicBezTo>
                    <a:pt x="625257" y="838074"/>
                    <a:pt x="651733" y="812617"/>
                    <a:pt x="680246" y="797342"/>
                  </a:cubicBezTo>
                  <a:cubicBezTo>
                    <a:pt x="680246" y="797342"/>
                    <a:pt x="680246" y="796323"/>
                    <a:pt x="680246" y="797342"/>
                  </a:cubicBezTo>
                  <a:cubicBezTo>
                    <a:pt x="644605" y="807525"/>
                    <a:pt x="617110" y="830946"/>
                    <a:pt x="595725" y="861496"/>
                  </a:cubicBezTo>
                  <a:cubicBezTo>
                    <a:pt x="583506" y="879825"/>
                    <a:pt x="577396" y="900192"/>
                    <a:pt x="574341" y="921576"/>
                  </a:cubicBezTo>
                  <a:cubicBezTo>
                    <a:pt x="562121" y="916485"/>
                    <a:pt x="548883" y="912411"/>
                    <a:pt x="539718" y="902228"/>
                  </a:cubicBezTo>
                  <a:cubicBezTo>
                    <a:pt x="526480" y="890009"/>
                    <a:pt x="517315" y="874734"/>
                    <a:pt x="513242" y="857422"/>
                  </a:cubicBezTo>
                  <a:cubicBezTo>
                    <a:pt x="503059" y="814653"/>
                    <a:pt x="521388" y="768829"/>
                    <a:pt x="533608" y="727078"/>
                  </a:cubicBezTo>
                  <a:cubicBezTo>
                    <a:pt x="533608" y="726060"/>
                    <a:pt x="532590" y="726060"/>
                    <a:pt x="532590" y="726060"/>
                  </a:cubicBezTo>
                  <a:cubicBezTo>
                    <a:pt x="509169" y="766792"/>
                    <a:pt x="489821" y="812617"/>
                    <a:pt x="493894" y="860477"/>
                  </a:cubicBezTo>
                  <a:cubicBezTo>
                    <a:pt x="496949" y="899173"/>
                    <a:pt x="513242" y="937869"/>
                    <a:pt x="549901" y="956199"/>
                  </a:cubicBezTo>
                  <a:cubicBezTo>
                    <a:pt x="554993" y="959254"/>
                    <a:pt x="567213" y="961291"/>
                    <a:pt x="570268" y="966382"/>
                  </a:cubicBezTo>
                  <a:cubicBezTo>
                    <a:pt x="573323" y="971474"/>
                    <a:pt x="567213" y="981657"/>
                    <a:pt x="565176" y="985730"/>
                  </a:cubicBezTo>
                  <a:cubicBezTo>
                    <a:pt x="557030" y="999987"/>
                    <a:pt x="548883" y="1015261"/>
                    <a:pt x="535645" y="1026463"/>
                  </a:cubicBezTo>
                  <a:cubicBezTo>
                    <a:pt x="503059" y="1053957"/>
                    <a:pt x="476583" y="1016280"/>
                    <a:pt x="461308" y="989804"/>
                  </a:cubicBezTo>
                  <a:cubicBezTo>
                    <a:pt x="441960" y="956199"/>
                    <a:pt x="420575" y="924631"/>
                    <a:pt x="389007" y="902228"/>
                  </a:cubicBezTo>
                  <a:cubicBezTo>
                    <a:pt x="356421" y="878807"/>
                    <a:pt x="313652" y="871679"/>
                    <a:pt x="275974" y="886954"/>
                  </a:cubicBezTo>
                  <a:cubicBezTo>
                    <a:pt x="247461" y="898155"/>
                    <a:pt x="223021" y="917503"/>
                    <a:pt x="202655" y="939906"/>
                  </a:cubicBezTo>
                  <a:cubicBezTo>
                    <a:pt x="207747" y="925650"/>
                    <a:pt x="212838" y="911393"/>
                    <a:pt x="218948" y="897137"/>
                  </a:cubicBezTo>
                  <a:cubicBezTo>
                    <a:pt x="237278" y="853349"/>
                    <a:pt x="263754" y="810580"/>
                    <a:pt x="293286" y="772902"/>
                  </a:cubicBezTo>
                  <a:cubicBezTo>
                    <a:pt x="319762" y="738279"/>
                    <a:pt x="352348" y="707730"/>
                    <a:pt x="389007" y="684309"/>
                  </a:cubicBezTo>
                  <a:cubicBezTo>
                    <a:pt x="428722" y="658851"/>
                    <a:pt x="472509" y="644594"/>
                    <a:pt x="518333" y="635429"/>
                  </a:cubicBezTo>
                  <a:cubicBezTo>
                    <a:pt x="569249" y="626265"/>
                    <a:pt x="621183" y="625246"/>
                    <a:pt x="672099" y="618118"/>
                  </a:cubicBezTo>
                  <a:cubicBezTo>
                    <a:pt x="694502" y="617100"/>
                    <a:pt x="715887" y="621173"/>
                    <a:pt x="730143" y="639503"/>
                  </a:cubicBezTo>
                  <a:cubicBezTo>
                    <a:pt x="741345" y="654777"/>
                    <a:pt x="745418" y="674125"/>
                    <a:pt x="750510" y="692455"/>
                  </a:cubicBezTo>
                  <a:cubicBezTo>
                    <a:pt x="753565" y="704675"/>
                    <a:pt x="756620" y="716895"/>
                    <a:pt x="758656" y="729115"/>
                  </a:cubicBezTo>
                  <a:cubicBezTo>
                    <a:pt x="754583" y="788177"/>
                    <a:pt x="759675" y="848258"/>
                    <a:pt x="766803" y="905283"/>
                  </a:cubicBezTo>
                  <a:cubicBezTo>
                    <a:pt x="769858" y="934814"/>
                    <a:pt x="774949" y="963327"/>
                    <a:pt x="780041" y="991840"/>
                  </a:cubicBezTo>
                  <a:cubicBezTo>
                    <a:pt x="780041" y="992858"/>
                    <a:pt x="780041" y="994895"/>
                    <a:pt x="780041" y="995913"/>
                  </a:cubicBezTo>
                  <a:cubicBezTo>
                    <a:pt x="779022" y="1028500"/>
                    <a:pt x="780041" y="1062104"/>
                    <a:pt x="778004" y="1095708"/>
                  </a:cubicBezTo>
                  <a:cubicBezTo>
                    <a:pt x="773931" y="1146624"/>
                    <a:pt x="758656" y="1195503"/>
                    <a:pt x="715887" y="1226053"/>
                  </a:cubicBezTo>
                  <a:cubicBezTo>
                    <a:pt x="672099" y="1257621"/>
                    <a:pt x="616092" y="1266786"/>
                    <a:pt x="563140" y="1267804"/>
                  </a:cubicBezTo>
                  <a:cubicBezTo>
                    <a:pt x="510187" y="1268822"/>
                    <a:pt x="459271" y="1256602"/>
                    <a:pt x="428722" y="1209760"/>
                  </a:cubicBezTo>
                  <a:cubicBezTo>
                    <a:pt x="414465" y="1188375"/>
                    <a:pt x="406318" y="1163936"/>
                    <a:pt x="399190" y="1139496"/>
                  </a:cubicBezTo>
                  <a:cubicBezTo>
                    <a:pt x="395117" y="1125240"/>
                    <a:pt x="392062" y="1109965"/>
                    <a:pt x="389007" y="1095708"/>
                  </a:cubicBezTo>
                  <a:cubicBezTo>
                    <a:pt x="385952" y="1080434"/>
                    <a:pt x="380861" y="1066177"/>
                    <a:pt x="379842" y="1049884"/>
                  </a:cubicBezTo>
                  <a:cubicBezTo>
                    <a:pt x="379842" y="1046829"/>
                    <a:pt x="374751" y="1046829"/>
                    <a:pt x="374751" y="1049884"/>
                  </a:cubicBezTo>
                  <a:cubicBezTo>
                    <a:pt x="374751" y="1064141"/>
                    <a:pt x="372714" y="1077379"/>
                    <a:pt x="370677" y="1091635"/>
                  </a:cubicBezTo>
                  <a:cubicBezTo>
                    <a:pt x="369659" y="1094690"/>
                    <a:pt x="369659" y="1097745"/>
                    <a:pt x="368641" y="1099782"/>
                  </a:cubicBezTo>
                  <a:cubicBezTo>
                    <a:pt x="366604" y="1113020"/>
                    <a:pt x="365586" y="1126258"/>
                    <a:pt x="364568" y="1139496"/>
                  </a:cubicBezTo>
                  <a:cubicBezTo>
                    <a:pt x="362531" y="1164954"/>
                    <a:pt x="361513" y="1191430"/>
                    <a:pt x="361513" y="1216888"/>
                  </a:cubicBezTo>
                  <a:cubicBezTo>
                    <a:pt x="360494" y="1264749"/>
                    <a:pt x="365586" y="1312610"/>
                    <a:pt x="371696" y="1360471"/>
                  </a:cubicBezTo>
                  <a:cubicBezTo>
                    <a:pt x="374751" y="1381855"/>
                    <a:pt x="377806" y="1404258"/>
                    <a:pt x="382897" y="1425643"/>
                  </a:cubicBezTo>
                  <a:cubicBezTo>
                    <a:pt x="387989" y="1446009"/>
                    <a:pt x="395117" y="1465357"/>
                    <a:pt x="403264" y="1484705"/>
                  </a:cubicBezTo>
                  <a:cubicBezTo>
                    <a:pt x="433813" y="1560061"/>
                    <a:pt x="469454" y="1636434"/>
                    <a:pt x="523425" y="1697533"/>
                  </a:cubicBezTo>
                  <a:cubicBezTo>
                    <a:pt x="525462" y="1699570"/>
                    <a:pt x="529535" y="1696515"/>
                    <a:pt x="527498" y="1694478"/>
                  </a:cubicBezTo>
                  <a:cubicBezTo>
                    <a:pt x="501022" y="1656801"/>
                    <a:pt x="477601" y="1616068"/>
                    <a:pt x="461308" y="1573299"/>
                  </a:cubicBezTo>
                  <a:cubicBezTo>
                    <a:pt x="447051" y="1535621"/>
                    <a:pt x="436868" y="1495907"/>
                    <a:pt x="431776" y="1455174"/>
                  </a:cubicBezTo>
                  <a:cubicBezTo>
                    <a:pt x="426685" y="1413423"/>
                    <a:pt x="416502" y="1372690"/>
                    <a:pt x="411410" y="1330940"/>
                  </a:cubicBezTo>
                  <a:cubicBezTo>
                    <a:pt x="410392" y="1320756"/>
                    <a:pt x="409374" y="1309555"/>
                    <a:pt x="408355" y="1299372"/>
                  </a:cubicBezTo>
                  <a:cubicBezTo>
                    <a:pt x="418538" y="1285115"/>
                    <a:pt x="434832" y="1286134"/>
                    <a:pt x="449088" y="1293262"/>
                  </a:cubicBezTo>
                  <a:cubicBezTo>
                    <a:pt x="477601" y="1309555"/>
                    <a:pt x="497967" y="1342141"/>
                    <a:pt x="515278" y="1368617"/>
                  </a:cubicBezTo>
                  <a:cubicBezTo>
                    <a:pt x="538700" y="1402222"/>
                    <a:pt x="562121" y="1437863"/>
                    <a:pt x="595725" y="1462302"/>
                  </a:cubicBezTo>
                  <a:cubicBezTo>
                    <a:pt x="601835" y="1467394"/>
                    <a:pt x="607945" y="1471467"/>
                    <a:pt x="614055" y="1475540"/>
                  </a:cubicBezTo>
                  <a:cubicBezTo>
                    <a:pt x="626275" y="1482669"/>
                    <a:pt x="639513" y="1488779"/>
                    <a:pt x="653770" y="1490815"/>
                  </a:cubicBezTo>
                  <a:cubicBezTo>
                    <a:pt x="668026" y="1493870"/>
                    <a:pt x="680246" y="1490815"/>
                    <a:pt x="694502" y="1486742"/>
                  </a:cubicBezTo>
                  <a:cubicBezTo>
                    <a:pt x="694502" y="1486742"/>
                    <a:pt x="694502" y="1486742"/>
                    <a:pt x="694502" y="1486742"/>
                  </a:cubicBezTo>
                  <a:cubicBezTo>
                    <a:pt x="677191" y="1488779"/>
                    <a:pt x="655806" y="1481650"/>
                    <a:pt x="639513" y="1474522"/>
                  </a:cubicBezTo>
                  <a:cubicBezTo>
                    <a:pt x="623220" y="1466376"/>
                    <a:pt x="608964" y="1456193"/>
                    <a:pt x="597762" y="1441936"/>
                  </a:cubicBezTo>
                  <a:cubicBezTo>
                    <a:pt x="585542" y="1427680"/>
                    <a:pt x="576377" y="1412405"/>
                    <a:pt x="567213" y="1395094"/>
                  </a:cubicBezTo>
                  <a:cubicBezTo>
                    <a:pt x="560084" y="1380837"/>
                    <a:pt x="552956" y="1365562"/>
                    <a:pt x="547865" y="1349269"/>
                  </a:cubicBezTo>
                  <a:cubicBezTo>
                    <a:pt x="546846" y="1344178"/>
                    <a:pt x="545828" y="1339086"/>
                    <a:pt x="543791" y="1335013"/>
                  </a:cubicBezTo>
                  <a:cubicBezTo>
                    <a:pt x="542773" y="1330940"/>
                    <a:pt x="543791" y="1327885"/>
                    <a:pt x="545828" y="1325848"/>
                  </a:cubicBezTo>
                  <a:cubicBezTo>
                    <a:pt x="550920" y="1322793"/>
                    <a:pt x="564158" y="1326866"/>
                    <a:pt x="569249" y="1326866"/>
                  </a:cubicBezTo>
                  <a:cubicBezTo>
                    <a:pt x="586561" y="1327885"/>
                    <a:pt x="604890" y="1324830"/>
                    <a:pt x="621183" y="1318720"/>
                  </a:cubicBezTo>
                  <a:cubicBezTo>
                    <a:pt x="637477" y="1313628"/>
                    <a:pt x="653770" y="1305482"/>
                    <a:pt x="669044" y="1296317"/>
                  </a:cubicBezTo>
                  <a:cubicBezTo>
                    <a:pt x="671081" y="1295299"/>
                    <a:pt x="672099" y="1294280"/>
                    <a:pt x="674136" y="1293262"/>
                  </a:cubicBezTo>
                  <a:cubicBezTo>
                    <a:pt x="701630" y="1285115"/>
                    <a:pt x="727088" y="1271877"/>
                    <a:pt x="750510" y="1252529"/>
                  </a:cubicBezTo>
                  <a:cubicBezTo>
                    <a:pt x="779022" y="1229108"/>
                    <a:pt x="797352" y="1199577"/>
                    <a:pt x="808554" y="1165972"/>
                  </a:cubicBezTo>
                  <a:cubicBezTo>
                    <a:pt x="808554" y="1165972"/>
                    <a:pt x="808554" y="1166991"/>
                    <a:pt x="808554" y="1166991"/>
                  </a:cubicBezTo>
                  <a:cubicBezTo>
                    <a:pt x="811609" y="1186339"/>
                    <a:pt x="818737" y="1204668"/>
                    <a:pt x="826883" y="1221980"/>
                  </a:cubicBezTo>
                  <a:cubicBezTo>
                    <a:pt x="842158" y="1256602"/>
                    <a:pt x="862525" y="1289189"/>
                    <a:pt x="883909" y="1320756"/>
                  </a:cubicBezTo>
                  <a:cubicBezTo>
                    <a:pt x="902239" y="1348251"/>
                    <a:pt x="920568" y="1375745"/>
                    <a:pt x="936862" y="1405277"/>
                  </a:cubicBezTo>
                  <a:cubicBezTo>
                    <a:pt x="950100" y="1430735"/>
                    <a:pt x="965375" y="1461284"/>
                    <a:pt x="963338" y="1490815"/>
                  </a:cubicBezTo>
                  <a:cubicBezTo>
                    <a:pt x="961301" y="1520346"/>
                    <a:pt x="926678" y="1532566"/>
                    <a:pt x="904276" y="1543768"/>
                  </a:cubicBezTo>
                  <a:cubicBezTo>
                    <a:pt x="873726" y="1559042"/>
                    <a:pt x="842158" y="1572281"/>
                    <a:pt x="807536" y="1576354"/>
                  </a:cubicBezTo>
                  <a:cubicBezTo>
                    <a:pt x="772913" y="1579409"/>
                    <a:pt x="737271" y="1576354"/>
                    <a:pt x="701630" y="1574317"/>
                  </a:cubicBezTo>
                  <a:cubicBezTo>
                    <a:pt x="667008" y="1571262"/>
                    <a:pt x="632385" y="1568207"/>
                    <a:pt x="598781" y="1558024"/>
                  </a:cubicBezTo>
                  <a:cubicBezTo>
                    <a:pt x="538700" y="1539694"/>
                    <a:pt x="481674" y="1504053"/>
                    <a:pt x="460289" y="1441936"/>
                  </a:cubicBezTo>
                  <a:cubicBezTo>
                    <a:pt x="460289" y="1440918"/>
                    <a:pt x="458253" y="1440918"/>
                    <a:pt x="458253" y="1442954"/>
                  </a:cubicBezTo>
                  <a:cubicBezTo>
                    <a:pt x="476583" y="1513218"/>
                    <a:pt x="539718" y="1562097"/>
                    <a:pt x="605909" y="1583482"/>
                  </a:cubicBezTo>
                  <a:cubicBezTo>
                    <a:pt x="621183" y="1588574"/>
                    <a:pt x="636458" y="1592647"/>
                    <a:pt x="651733" y="1595702"/>
                  </a:cubicBezTo>
                  <a:cubicBezTo>
                    <a:pt x="640531" y="1603848"/>
                    <a:pt x="632385" y="1617086"/>
                    <a:pt x="627293" y="1630325"/>
                  </a:cubicBezTo>
                  <a:cubicBezTo>
                    <a:pt x="616092" y="1657819"/>
                    <a:pt x="609982" y="1689387"/>
                    <a:pt x="607945" y="1720955"/>
                  </a:cubicBezTo>
                  <a:cubicBezTo>
                    <a:pt x="595725" y="1733175"/>
                    <a:pt x="581469" y="1743358"/>
                    <a:pt x="566194" y="1748449"/>
                  </a:cubicBezTo>
                  <a:cubicBezTo>
                    <a:pt x="528516" y="1763724"/>
                    <a:pt x="482692" y="1760669"/>
                    <a:pt x="445015" y="1751504"/>
                  </a:cubicBezTo>
                  <a:cubicBezTo>
                    <a:pt x="363549" y="1732156"/>
                    <a:pt x="291249" y="1676149"/>
                    <a:pt x="275974" y="1590610"/>
                  </a:cubicBezTo>
                  <a:cubicBezTo>
                    <a:pt x="274956" y="1586537"/>
                    <a:pt x="269864" y="1588574"/>
                    <a:pt x="269864" y="1591628"/>
                  </a:cubicBezTo>
                  <a:cubicBezTo>
                    <a:pt x="266809" y="1633380"/>
                    <a:pt x="280047" y="1676149"/>
                    <a:pt x="304487" y="1709753"/>
                  </a:cubicBezTo>
                  <a:cubicBezTo>
                    <a:pt x="350311" y="1775944"/>
                    <a:pt x="435850" y="1807512"/>
                    <a:pt x="515278" y="1801402"/>
                  </a:cubicBezTo>
                  <a:cubicBezTo>
                    <a:pt x="547865" y="1798347"/>
                    <a:pt x="583506" y="1789182"/>
                    <a:pt x="607945" y="1766779"/>
                  </a:cubicBezTo>
                  <a:cubicBezTo>
                    <a:pt x="609982" y="1806493"/>
                    <a:pt x="619147" y="1846208"/>
                    <a:pt x="639513" y="1881849"/>
                  </a:cubicBezTo>
                  <a:cubicBezTo>
                    <a:pt x="642568" y="1887959"/>
                    <a:pt x="646641" y="1894069"/>
                    <a:pt x="650715" y="1899160"/>
                  </a:cubicBezTo>
                  <a:cubicBezTo>
                    <a:pt x="650715" y="1923600"/>
                    <a:pt x="645623" y="1947021"/>
                    <a:pt x="633403" y="1967387"/>
                  </a:cubicBezTo>
                  <a:cubicBezTo>
                    <a:pt x="623220" y="1983680"/>
                    <a:pt x="608964" y="1996918"/>
                    <a:pt x="593689" y="2009138"/>
                  </a:cubicBezTo>
                  <a:cubicBezTo>
                    <a:pt x="536663" y="2033578"/>
                    <a:pt x="478619" y="2052926"/>
                    <a:pt x="416502" y="2056999"/>
                  </a:cubicBezTo>
                  <a:close/>
                  <a:moveTo>
                    <a:pt x="534626" y="2153739"/>
                  </a:moveTo>
                  <a:cubicBezTo>
                    <a:pt x="528516" y="2134391"/>
                    <a:pt x="524443" y="2115043"/>
                    <a:pt x="517315" y="2095695"/>
                  </a:cubicBezTo>
                  <a:cubicBezTo>
                    <a:pt x="516297" y="2092640"/>
                    <a:pt x="515278" y="2089585"/>
                    <a:pt x="514260" y="2086530"/>
                  </a:cubicBezTo>
                  <a:cubicBezTo>
                    <a:pt x="569249" y="2072274"/>
                    <a:pt x="621183" y="2049871"/>
                    <a:pt x="674136" y="2029505"/>
                  </a:cubicBezTo>
                  <a:cubicBezTo>
                    <a:pt x="710795" y="2016267"/>
                    <a:pt x="747455" y="2004047"/>
                    <a:pt x="785132" y="1995900"/>
                  </a:cubicBezTo>
                  <a:cubicBezTo>
                    <a:pt x="827902" y="1986735"/>
                    <a:pt x="872708" y="1986735"/>
                    <a:pt x="915477" y="1990809"/>
                  </a:cubicBezTo>
                  <a:cubicBezTo>
                    <a:pt x="961301" y="1995900"/>
                    <a:pt x="1007125" y="2005065"/>
                    <a:pt x="1052950" y="2015248"/>
                  </a:cubicBezTo>
                  <a:cubicBezTo>
                    <a:pt x="1051932" y="2015248"/>
                    <a:pt x="1050913" y="2015248"/>
                    <a:pt x="1049895" y="2015248"/>
                  </a:cubicBezTo>
                  <a:cubicBezTo>
                    <a:pt x="992869" y="2019321"/>
                    <a:pt x="936862" y="2028486"/>
                    <a:pt x="880854" y="2036633"/>
                  </a:cubicBezTo>
                  <a:cubicBezTo>
                    <a:pt x="785132" y="2050889"/>
                    <a:pt x="689411" y="2067182"/>
                    <a:pt x="601835" y="2110970"/>
                  </a:cubicBezTo>
                  <a:cubicBezTo>
                    <a:pt x="581469" y="2121153"/>
                    <a:pt x="562121" y="2132355"/>
                    <a:pt x="543791" y="2145593"/>
                  </a:cubicBezTo>
                  <a:cubicBezTo>
                    <a:pt x="540736" y="2149666"/>
                    <a:pt x="537682" y="2150684"/>
                    <a:pt x="534626" y="2153739"/>
                  </a:cubicBezTo>
                  <a:close/>
                  <a:moveTo>
                    <a:pt x="668026" y="1984699"/>
                  </a:moveTo>
                  <a:cubicBezTo>
                    <a:pt x="668026" y="1984699"/>
                    <a:pt x="668026" y="1984699"/>
                    <a:pt x="668026" y="1984699"/>
                  </a:cubicBezTo>
                  <a:cubicBezTo>
                    <a:pt x="676172" y="1969424"/>
                    <a:pt x="680246" y="1952113"/>
                    <a:pt x="680246" y="1934801"/>
                  </a:cubicBezTo>
                  <a:cubicBezTo>
                    <a:pt x="693484" y="1946003"/>
                    <a:pt x="707740" y="1955168"/>
                    <a:pt x="724033" y="1962296"/>
                  </a:cubicBezTo>
                  <a:cubicBezTo>
                    <a:pt x="726070" y="1963314"/>
                    <a:pt x="727088" y="1963314"/>
                    <a:pt x="729125" y="1964332"/>
                  </a:cubicBezTo>
                  <a:cubicBezTo>
                    <a:pt x="707740" y="1970442"/>
                    <a:pt x="688392" y="1977570"/>
                    <a:pt x="668026" y="1984699"/>
                  </a:cubicBezTo>
                  <a:close/>
                  <a:moveTo>
                    <a:pt x="549901" y="2191417"/>
                  </a:moveTo>
                  <a:cubicBezTo>
                    <a:pt x="559066" y="2185307"/>
                    <a:pt x="567213" y="2178179"/>
                    <a:pt x="573323" y="2173087"/>
                  </a:cubicBezTo>
                  <a:cubicBezTo>
                    <a:pt x="592671" y="2160867"/>
                    <a:pt x="612019" y="2149666"/>
                    <a:pt x="633403" y="2139483"/>
                  </a:cubicBezTo>
                  <a:cubicBezTo>
                    <a:pt x="721997" y="2098750"/>
                    <a:pt x="819755" y="2085512"/>
                    <a:pt x="915477" y="2071256"/>
                  </a:cubicBezTo>
                  <a:cubicBezTo>
                    <a:pt x="964356" y="2064127"/>
                    <a:pt x="1014254" y="2056999"/>
                    <a:pt x="1064151" y="2051908"/>
                  </a:cubicBezTo>
                  <a:cubicBezTo>
                    <a:pt x="1065170" y="2054962"/>
                    <a:pt x="1065170" y="2058017"/>
                    <a:pt x="1066188" y="2061072"/>
                  </a:cubicBezTo>
                  <a:cubicBezTo>
                    <a:pt x="1068224" y="2069219"/>
                    <a:pt x="1071280" y="2077366"/>
                    <a:pt x="1075353" y="2085512"/>
                  </a:cubicBezTo>
                  <a:cubicBezTo>
                    <a:pt x="1073316" y="2085512"/>
                    <a:pt x="1070261" y="2085512"/>
                    <a:pt x="1068224" y="2084494"/>
                  </a:cubicBezTo>
                  <a:cubicBezTo>
                    <a:pt x="1046840" y="2082457"/>
                    <a:pt x="1024437" y="2083475"/>
                    <a:pt x="1002034" y="2084494"/>
                  </a:cubicBezTo>
                  <a:cubicBezTo>
                    <a:pt x="850305" y="2093658"/>
                    <a:pt x="701630" y="2148648"/>
                    <a:pt x="581469" y="2241314"/>
                  </a:cubicBezTo>
                  <a:cubicBezTo>
                    <a:pt x="568231" y="2226040"/>
                    <a:pt x="558048" y="2208728"/>
                    <a:pt x="549901" y="2191417"/>
                  </a:cubicBezTo>
                  <a:close/>
                  <a:moveTo>
                    <a:pt x="1095719" y="2126245"/>
                  </a:moveTo>
                  <a:cubicBezTo>
                    <a:pt x="1105902" y="2142538"/>
                    <a:pt x="1117104" y="2157812"/>
                    <a:pt x="1128305" y="2173087"/>
                  </a:cubicBezTo>
                  <a:cubicBezTo>
                    <a:pt x="1133397" y="2180215"/>
                    <a:pt x="1139507" y="2186325"/>
                    <a:pt x="1144598" y="2192435"/>
                  </a:cubicBezTo>
                  <a:cubicBezTo>
                    <a:pt x="1140525" y="2195490"/>
                    <a:pt x="1136452" y="2198545"/>
                    <a:pt x="1133397" y="2200582"/>
                  </a:cubicBezTo>
                  <a:cubicBezTo>
                    <a:pt x="1120159" y="2209747"/>
                    <a:pt x="1106921" y="2219930"/>
                    <a:pt x="1093682" y="2228076"/>
                  </a:cubicBezTo>
                  <a:cubicBezTo>
                    <a:pt x="1063133" y="2245388"/>
                    <a:pt x="1029528" y="2256589"/>
                    <a:pt x="995924" y="2267791"/>
                  </a:cubicBezTo>
                  <a:cubicBezTo>
                    <a:pt x="966393" y="2277974"/>
                    <a:pt x="935843" y="2287139"/>
                    <a:pt x="905294" y="2295285"/>
                  </a:cubicBezTo>
                  <a:cubicBezTo>
                    <a:pt x="911404" y="2291212"/>
                    <a:pt x="917514" y="2286120"/>
                    <a:pt x="924642" y="2282047"/>
                  </a:cubicBezTo>
                  <a:cubicBezTo>
                    <a:pt x="954173" y="2258626"/>
                    <a:pt x="979631" y="2231131"/>
                    <a:pt x="998979" y="2198545"/>
                  </a:cubicBezTo>
                  <a:cubicBezTo>
                    <a:pt x="1008144" y="2183270"/>
                    <a:pt x="1016290" y="2166977"/>
                    <a:pt x="1021382" y="2149666"/>
                  </a:cubicBezTo>
                  <a:cubicBezTo>
                    <a:pt x="1023419" y="2143556"/>
                    <a:pt x="1025455" y="2136428"/>
                    <a:pt x="1026474" y="2129300"/>
                  </a:cubicBezTo>
                  <a:cubicBezTo>
                    <a:pt x="1041748" y="2129300"/>
                    <a:pt x="1057023" y="2129300"/>
                    <a:pt x="1073316" y="2128281"/>
                  </a:cubicBezTo>
                  <a:cubicBezTo>
                    <a:pt x="1080444" y="2127263"/>
                    <a:pt x="1087573" y="2127263"/>
                    <a:pt x="1095719" y="2126245"/>
                  </a:cubicBezTo>
                  <a:close/>
                  <a:moveTo>
                    <a:pt x="639513" y="2295285"/>
                  </a:moveTo>
                  <a:cubicBezTo>
                    <a:pt x="627293" y="2288157"/>
                    <a:pt x="616092" y="2278992"/>
                    <a:pt x="605909" y="2269827"/>
                  </a:cubicBezTo>
                  <a:cubicBezTo>
                    <a:pt x="634422" y="2249461"/>
                    <a:pt x="663953" y="2231131"/>
                    <a:pt x="694502" y="2214838"/>
                  </a:cubicBezTo>
                  <a:cubicBezTo>
                    <a:pt x="734217" y="2193454"/>
                    <a:pt x="775968" y="2176142"/>
                    <a:pt x="819755" y="2162904"/>
                  </a:cubicBezTo>
                  <a:cubicBezTo>
                    <a:pt x="818737" y="2162904"/>
                    <a:pt x="818737" y="2163922"/>
                    <a:pt x="817719" y="2163922"/>
                  </a:cubicBezTo>
                  <a:cubicBezTo>
                    <a:pt x="799389" y="2180215"/>
                    <a:pt x="780041" y="2196509"/>
                    <a:pt x="760693" y="2211783"/>
                  </a:cubicBezTo>
                  <a:cubicBezTo>
                    <a:pt x="726070" y="2240296"/>
                    <a:pt x="688392" y="2265754"/>
                    <a:pt x="649696" y="2289175"/>
                  </a:cubicBezTo>
                  <a:cubicBezTo>
                    <a:pt x="646641" y="2291212"/>
                    <a:pt x="643586" y="2293249"/>
                    <a:pt x="639513" y="2295285"/>
                  </a:cubicBezTo>
                  <a:close/>
                  <a:moveTo>
                    <a:pt x="793279" y="2300377"/>
                  </a:moveTo>
                  <a:cubicBezTo>
                    <a:pt x="774949" y="2307505"/>
                    <a:pt x="755601" y="2312597"/>
                    <a:pt x="736253" y="2318707"/>
                  </a:cubicBezTo>
                  <a:cubicBezTo>
                    <a:pt x="727088" y="2321761"/>
                    <a:pt x="717923" y="2324816"/>
                    <a:pt x="709777" y="2327871"/>
                  </a:cubicBezTo>
                  <a:cubicBezTo>
                    <a:pt x="700612" y="2324816"/>
                    <a:pt x="691447" y="2320743"/>
                    <a:pt x="682282" y="2317688"/>
                  </a:cubicBezTo>
                  <a:cubicBezTo>
                    <a:pt x="686356" y="2315652"/>
                    <a:pt x="690429" y="2312597"/>
                    <a:pt x="694502" y="2310560"/>
                  </a:cubicBezTo>
                  <a:cubicBezTo>
                    <a:pt x="733198" y="2286120"/>
                    <a:pt x="769858" y="2257608"/>
                    <a:pt x="802444" y="2226040"/>
                  </a:cubicBezTo>
                  <a:cubicBezTo>
                    <a:pt x="818737" y="2209747"/>
                    <a:pt x="834012" y="2193454"/>
                    <a:pt x="848268" y="2175124"/>
                  </a:cubicBezTo>
                  <a:cubicBezTo>
                    <a:pt x="854378" y="2166977"/>
                    <a:pt x="859469" y="2158831"/>
                    <a:pt x="864561" y="2150684"/>
                  </a:cubicBezTo>
                  <a:cubicBezTo>
                    <a:pt x="878818" y="2147629"/>
                    <a:pt x="893074" y="2144574"/>
                    <a:pt x="907330" y="2141519"/>
                  </a:cubicBezTo>
                  <a:cubicBezTo>
                    <a:pt x="935843" y="2136428"/>
                    <a:pt x="964356" y="2132355"/>
                    <a:pt x="992869" y="2130318"/>
                  </a:cubicBezTo>
                  <a:cubicBezTo>
                    <a:pt x="991851" y="2132355"/>
                    <a:pt x="990833" y="2133373"/>
                    <a:pt x="989814" y="2135410"/>
                  </a:cubicBezTo>
                  <a:cubicBezTo>
                    <a:pt x="981667" y="2149666"/>
                    <a:pt x="972503" y="2163922"/>
                    <a:pt x="963338" y="2177160"/>
                  </a:cubicBezTo>
                  <a:cubicBezTo>
                    <a:pt x="945008" y="2203637"/>
                    <a:pt x="921587" y="2229095"/>
                    <a:pt x="895111" y="2248443"/>
                  </a:cubicBezTo>
                  <a:cubicBezTo>
                    <a:pt x="863543" y="2271864"/>
                    <a:pt x="828920" y="2287139"/>
                    <a:pt x="793279" y="2300377"/>
                  </a:cubicBezTo>
                  <a:close/>
                  <a:moveTo>
                    <a:pt x="963338" y="2373696"/>
                  </a:moveTo>
                  <a:cubicBezTo>
                    <a:pt x="962320" y="2373696"/>
                    <a:pt x="961301" y="2374714"/>
                    <a:pt x="960283" y="2375732"/>
                  </a:cubicBezTo>
                  <a:cubicBezTo>
                    <a:pt x="918532" y="2371659"/>
                    <a:pt x="877799" y="2366567"/>
                    <a:pt x="836048" y="2359439"/>
                  </a:cubicBezTo>
                  <a:cubicBezTo>
                    <a:pt x="853360" y="2355366"/>
                    <a:pt x="869653" y="2352311"/>
                    <a:pt x="886964" y="2347219"/>
                  </a:cubicBezTo>
                  <a:cubicBezTo>
                    <a:pt x="929734" y="2336018"/>
                    <a:pt x="972503" y="2323798"/>
                    <a:pt x="1015272" y="2309542"/>
                  </a:cubicBezTo>
                  <a:cubicBezTo>
                    <a:pt x="1050913" y="2297322"/>
                    <a:pt x="1087573" y="2285102"/>
                    <a:pt x="1120159" y="2264736"/>
                  </a:cubicBezTo>
                  <a:cubicBezTo>
                    <a:pt x="1136452" y="2254553"/>
                    <a:pt x="1150708" y="2244369"/>
                    <a:pt x="1161910" y="2229095"/>
                  </a:cubicBezTo>
                  <a:cubicBezTo>
                    <a:pt x="1163946" y="2226040"/>
                    <a:pt x="1167001" y="2221966"/>
                    <a:pt x="1169038" y="2217893"/>
                  </a:cubicBezTo>
                  <a:cubicBezTo>
                    <a:pt x="1173111" y="2221966"/>
                    <a:pt x="1178203" y="2226040"/>
                    <a:pt x="1183294" y="2230113"/>
                  </a:cubicBezTo>
                  <a:cubicBezTo>
                    <a:pt x="1183294" y="2233168"/>
                    <a:pt x="1184313" y="2237241"/>
                    <a:pt x="1185331" y="2240296"/>
                  </a:cubicBezTo>
                  <a:cubicBezTo>
                    <a:pt x="1185331" y="2241314"/>
                    <a:pt x="1186349" y="2241314"/>
                    <a:pt x="1186349" y="2242333"/>
                  </a:cubicBezTo>
                  <a:cubicBezTo>
                    <a:pt x="1174130" y="2259644"/>
                    <a:pt x="1160891" y="2275937"/>
                    <a:pt x="1145617" y="2291212"/>
                  </a:cubicBezTo>
                  <a:cubicBezTo>
                    <a:pt x="1128305" y="2307505"/>
                    <a:pt x="1107939" y="2319725"/>
                    <a:pt x="1085536" y="2328890"/>
                  </a:cubicBezTo>
                  <a:cubicBezTo>
                    <a:pt x="1059060" y="2341109"/>
                    <a:pt x="1031565" y="2349256"/>
                    <a:pt x="1005089" y="2358421"/>
                  </a:cubicBezTo>
                  <a:cubicBezTo>
                    <a:pt x="991851" y="2361476"/>
                    <a:pt x="977594" y="2366567"/>
                    <a:pt x="963338" y="2373696"/>
                  </a:cubicBezTo>
                  <a:close/>
                  <a:moveTo>
                    <a:pt x="1152745" y="2366567"/>
                  </a:moveTo>
                  <a:cubicBezTo>
                    <a:pt x="1148672" y="2370641"/>
                    <a:pt x="1140525" y="2375732"/>
                    <a:pt x="1134415" y="2379805"/>
                  </a:cubicBezTo>
                  <a:cubicBezTo>
                    <a:pt x="1131360" y="2381842"/>
                    <a:pt x="1127287" y="2383879"/>
                    <a:pt x="1124232" y="2386934"/>
                  </a:cubicBezTo>
                  <a:cubicBezTo>
                    <a:pt x="1117104" y="2386934"/>
                    <a:pt x="1109975" y="2385915"/>
                    <a:pt x="1102847" y="2385915"/>
                  </a:cubicBezTo>
                  <a:cubicBezTo>
                    <a:pt x="1089609" y="2384897"/>
                    <a:pt x="1076371" y="2384897"/>
                    <a:pt x="1064151" y="2383879"/>
                  </a:cubicBezTo>
                  <a:cubicBezTo>
                    <a:pt x="1082481" y="2376751"/>
                    <a:pt x="1100811" y="2369622"/>
                    <a:pt x="1118122" y="2361476"/>
                  </a:cubicBezTo>
                  <a:cubicBezTo>
                    <a:pt x="1158855" y="2341109"/>
                    <a:pt x="1210789" y="2303432"/>
                    <a:pt x="1213844" y="2253534"/>
                  </a:cubicBezTo>
                  <a:cubicBezTo>
                    <a:pt x="1223009" y="2259644"/>
                    <a:pt x="1233192" y="2265754"/>
                    <a:pt x="1243375" y="2271864"/>
                  </a:cubicBezTo>
                  <a:cubicBezTo>
                    <a:pt x="1243375" y="2271864"/>
                    <a:pt x="1242357" y="2271864"/>
                    <a:pt x="1242357" y="2272882"/>
                  </a:cubicBezTo>
                  <a:cubicBezTo>
                    <a:pt x="1236247" y="2278992"/>
                    <a:pt x="1229119" y="2287139"/>
                    <a:pt x="1225045" y="2293249"/>
                  </a:cubicBezTo>
                  <a:cubicBezTo>
                    <a:pt x="1213844" y="2306487"/>
                    <a:pt x="1203661" y="2320743"/>
                    <a:pt x="1191441" y="2332963"/>
                  </a:cubicBezTo>
                  <a:cubicBezTo>
                    <a:pt x="1180239" y="2343146"/>
                    <a:pt x="1167001" y="2355366"/>
                    <a:pt x="1152745" y="2366567"/>
                  </a:cubicBezTo>
                  <a:close/>
                  <a:moveTo>
                    <a:pt x="1343170" y="2346201"/>
                  </a:moveTo>
                  <a:cubicBezTo>
                    <a:pt x="1302437" y="2381842"/>
                    <a:pt x="1248467" y="2389989"/>
                    <a:pt x="1194496" y="2388970"/>
                  </a:cubicBezTo>
                  <a:cubicBezTo>
                    <a:pt x="1204679" y="2379805"/>
                    <a:pt x="1214862" y="2370641"/>
                    <a:pt x="1224027" y="2360457"/>
                  </a:cubicBezTo>
                  <a:cubicBezTo>
                    <a:pt x="1237265" y="2346201"/>
                    <a:pt x="1250503" y="2330926"/>
                    <a:pt x="1260687" y="2314633"/>
                  </a:cubicBezTo>
                  <a:cubicBezTo>
                    <a:pt x="1265778" y="2306487"/>
                    <a:pt x="1270870" y="2297322"/>
                    <a:pt x="1272906" y="2288157"/>
                  </a:cubicBezTo>
                  <a:cubicBezTo>
                    <a:pt x="1272906" y="2287139"/>
                    <a:pt x="1273925" y="2285102"/>
                    <a:pt x="1273925" y="2284084"/>
                  </a:cubicBezTo>
                  <a:cubicBezTo>
                    <a:pt x="1287163" y="2290194"/>
                    <a:pt x="1301419" y="2296304"/>
                    <a:pt x="1314657" y="2300377"/>
                  </a:cubicBezTo>
                  <a:cubicBezTo>
                    <a:pt x="1332987" y="2306487"/>
                    <a:pt x="1351317" y="2311578"/>
                    <a:pt x="1369646" y="2314633"/>
                  </a:cubicBezTo>
                  <a:cubicBezTo>
                    <a:pt x="1369646" y="2314633"/>
                    <a:pt x="1370665" y="2314633"/>
                    <a:pt x="1370665" y="2314633"/>
                  </a:cubicBezTo>
                  <a:cubicBezTo>
                    <a:pt x="1362518" y="2326853"/>
                    <a:pt x="1353353" y="2337036"/>
                    <a:pt x="1343170" y="2346201"/>
                  </a:cubicBezTo>
                  <a:close/>
                  <a:moveTo>
                    <a:pt x="1335024" y="2260663"/>
                  </a:moveTo>
                  <a:cubicBezTo>
                    <a:pt x="1264760" y="2238259"/>
                    <a:pt x="1200606" y="2194472"/>
                    <a:pt x="1155800" y="2135410"/>
                  </a:cubicBezTo>
                  <a:cubicBezTo>
                    <a:pt x="1135433" y="2107915"/>
                    <a:pt x="1120159" y="2077366"/>
                    <a:pt x="1104884" y="2047834"/>
                  </a:cubicBezTo>
                  <a:cubicBezTo>
                    <a:pt x="1117104" y="2046816"/>
                    <a:pt x="1130342" y="2045798"/>
                    <a:pt x="1142562" y="2043761"/>
                  </a:cubicBezTo>
                  <a:cubicBezTo>
                    <a:pt x="1146635" y="2042743"/>
                    <a:pt x="1150708" y="2042743"/>
                    <a:pt x="1154781" y="2041724"/>
                  </a:cubicBezTo>
                  <a:cubicBezTo>
                    <a:pt x="1158855" y="2042743"/>
                    <a:pt x="1162928" y="2043761"/>
                    <a:pt x="1167001" y="2044779"/>
                  </a:cubicBezTo>
                  <a:cubicBezTo>
                    <a:pt x="1167001" y="2047834"/>
                    <a:pt x="1168020" y="2049871"/>
                    <a:pt x="1168020" y="2051908"/>
                  </a:cubicBezTo>
                  <a:cubicBezTo>
                    <a:pt x="1172093" y="2068201"/>
                    <a:pt x="1182276" y="2083475"/>
                    <a:pt x="1190422" y="2097732"/>
                  </a:cubicBezTo>
                  <a:cubicBezTo>
                    <a:pt x="1208752" y="2126245"/>
                    <a:pt x="1230137" y="2152721"/>
                    <a:pt x="1253558" y="2177160"/>
                  </a:cubicBezTo>
                  <a:cubicBezTo>
                    <a:pt x="1276979" y="2200582"/>
                    <a:pt x="1302437" y="2225021"/>
                    <a:pt x="1330950" y="2242333"/>
                  </a:cubicBezTo>
                  <a:cubicBezTo>
                    <a:pt x="1345207" y="2250479"/>
                    <a:pt x="1359463" y="2259644"/>
                    <a:pt x="1374738" y="2266772"/>
                  </a:cubicBezTo>
                  <a:cubicBezTo>
                    <a:pt x="1378811" y="2268809"/>
                    <a:pt x="1383903" y="2270846"/>
                    <a:pt x="1387976" y="2272882"/>
                  </a:cubicBezTo>
                  <a:cubicBezTo>
                    <a:pt x="1370665" y="2270846"/>
                    <a:pt x="1352335" y="2266772"/>
                    <a:pt x="1335024" y="2260663"/>
                  </a:cubicBezTo>
                  <a:close/>
                  <a:moveTo>
                    <a:pt x="1105902" y="1940911"/>
                  </a:moveTo>
                  <a:cubicBezTo>
                    <a:pt x="1121177" y="1932764"/>
                    <a:pt x="1136452" y="1924618"/>
                    <a:pt x="1151727" y="1915453"/>
                  </a:cubicBezTo>
                  <a:cubicBezTo>
                    <a:pt x="1177184" y="1900178"/>
                    <a:pt x="1200606" y="1893050"/>
                    <a:pt x="1229119" y="1902215"/>
                  </a:cubicBezTo>
                  <a:cubicBezTo>
                    <a:pt x="1258650" y="1911380"/>
                    <a:pt x="1286144" y="1925636"/>
                    <a:pt x="1316694" y="1932764"/>
                  </a:cubicBezTo>
                  <a:cubicBezTo>
                    <a:pt x="1366591" y="1944984"/>
                    <a:pt x="1430745" y="1953131"/>
                    <a:pt x="1463332" y="1904252"/>
                  </a:cubicBezTo>
                  <a:cubicBezTo>
                    <a:pt x="1465368" y="1902215"/>
                    <a:pt x="1466386" y="1899160"/>
                    <a:pt x="1467405" y="1897123"/>
                  </a:cubicBezTo>
                  <a:cubicBezTo>
                    <a:pt x="1474533" y="1895087"/>
                    <a:pt x="1480643" y="1894069"/>
                    <a:pt x="1487771" y="1893050"/>
                  </a:cubicBezTo>
                  <a:cubicBezTo>
                    <a:pt x="1499991" y="1892032"/>
                    <a:pt x="1515266" y="1889995"/>
                    <a:pt x="1526467" y="1897123"/>
                  </a:cubicBezTo>
                  <a:cubicBezTo>
                    <a:pt x="1534614" y="1902215"/>
                    <a:pt x="1539705" y="1911380"/>
                    <a:pt x="1541742" y="1921563"/>
                  </a:cubicBezTo>
                  <a:cubicBezTo>
                    <a:pt x="1540724" y="1929710"/>
                    <a:pt x="1536650" y="1937856"/>
                    <a:pt x="1533595" y="1944984"/>
                  </a:cubicBezTo>
                  <a:cubicBezTo>
                    <a:pt x="1526467" y="1960259"/>
                    <a:pt x="1518321" y="1975534"/>
                    <a:pt x="1509156" y="1989790"/>
                  </a:cubicBezTo>
                  <a:cubicBezTo>
                    <a:pt x="1489808" y="2020340"/>
                    <a:pt x="1460276" y="2038669"/>
                    <a:pt x="1425654" y="2046816"/>
                  </a:cubicBezTo>
                  <a:cubicBezTo>
                    <a:pt x="1424635" y="2046816"/>
                    <a:pt x="1423617" y="2046816"/>
                    <a:pt x="1421581" y="2047834"/>
                  </a:cubicBezTo>
                  <a:cubicBezTo>
                    <a:pt x="1396123" y="2041724"/>
                    <a:pt x="1370665" y="2035614"/>
                    <a:pt x="1345207" y="2031541"/>
                  </a:cubicBezTo>
                  <a:cubicBezTo>
                    <a:pt x="1320767" y="2027468"/>
                    <a:pt x="1295309" y="2024413"/>
                    <a:pt x="1270870" y="2023395"/>
                  </a:cubicBezTo>
                  <a:cubicBezTo>
                    <a:pt x="1265778" y="2023395"/>
                    <a:pt x="1260687" y="2022376"/>
                    <a:pt x="1255595" y="2022376"/>
                  </a:cubicBezTo>
                  <a:cubicBezTo>
                    <a:pt x="1218936" y="2013212"/>
                    <a:pt x="1182276" y="2004047"/>
                    <a:pt x="1145617" y="1994882"/>
                  </a:cubicBezTo>
                  <a:cubicBezTo>
                    <a:pt x="1141543" y="1991827"/>
                    <a:pt x="1137470" y="1988772"/>
                    <a:pt x="1133397" y="1984699"/>
                  </a:cubicBezTo>
                  <a:cubicBezTo>
                    <a:pt x="1120159" y="1972479"/>
                    <a:pt x="1107939" y="1956186"/>
                    <a:pt x="1105902" y="1940911"/>
                  </a:cubicBezTo>
                  <a:close/>
                  <a:moveTo>
                    <a:pt x="1416489" y="2241314"/>
                  </a:moveTo>
                  <a:cubicBezTo>
                    <a:pt x="1415471" y="2242333"/>
                    <a:pt x="1415471" y="2244369"/>
                    <a:pt x="1414452" y="2245388"/>
                  </a:cubicBezTo>
                  <a:cubicBezTo>
                    <a:pt x="1408343" y="2241314"/>
                    <a:pt x="1402233" y="2237241"/>
                    <a:pt x="1396123" y="2234186"/>
                  </a:cubicBezTo>
                  <a:cubicBezTo>
                    <a:pt x="1383903" y="2226040"/>
                    <a:pt x="1370665" y="2217893"/>
                    <a:pt x="1359463" y="2208728"/>
                  </a:cubicBezTo>
                  <a:cubicBezTo>
                    <a:pt x="1335024" y="2189380"/>
                    <a:pt x="1310584" y="2170032"/>
                    <a:pt x="1288181" y="2147629"/>
                  </a:cubicBezTo>
                  <a:cubicBezTo>
                    <a:pt x="1266796" y="2125226"/>
                    <a:pt x="1247448" y="2101805"/>
                    <a:pt x="1230137" y="2076347"/>
                  </a:cubicBezTo>
                  <a:cubicBezTo>
                    <a:pt x="1226064" y="2070237"/>
                    <a:pt x="1223009" y="2064127"/>
                    <a:pt x="1218936" y="2058017"/>
                  </a:cubicBezTo>
                  <a:cubicBezTo>
                    <a:pt x="1242357" y="2064127"/>
                    <a:pt x="1265778" y="2070237"/>
                    <a:pt x="1288181" y="2076347"/>
                  </a:cubicBezTo>
                  <a:cubicBezTo>
                    <a:pt x="1290218" y="2092640"/>
                    <a:pt x="1298364" y="2107915"/>
                    <a:pt x="1306511" y="2120135"/>
                  </a:cubicBezTo>
                  <a:cubicBezTo>
                    <a:pt x="1319749" y="2140501"/>
                    <a:pt x="1334005" y="2159849"/>
                    <a:pt x="1349280" y="2177160"/>
                  </a:cubicBezTo>
                  <a:cubicBezTo>
                    <a:pt x="1364555" y="2194472"/>
                    <a:pt x="1382885" y="2208728"/>
                    <a:pt x="1403251" y="2218911"/>
                  </a:cubicBezTo>
                  <a:cubicBezTo>
                    <a:pt x="1409361" y="2221966"/>
                    <a:pt x="1416489" y="2225021"/>
                    <a:pt x="1422599" y="2227058"/>
                  </a:cubicBezTo>
                  <a:cubicBezTo>
                    <a:pt x="1420562" y="2232150"/>
                    <a:pt x="1418526" y="2237241"/>
                    <a:pt x="1416489" y="2241314"/>
                  </a:cubicBezTo>
                  <a:close/>
                  <a:moveTo>
                    <a:pt x="1421581" y="2187344"/>
                  </a:moveTo>
                  <a:cubicBezTo>
                    <a:pt x="1407324" y="2177160"/>
                    <a:pt x="1394086" y="2161886"/>
                    <a:pt x="1382885" y="2148648"/>
                  </a:cubicBezTo>
                  <a:cubicBezTo>
                    <a:pt x="1369646" y="2133373"/>
                    <a:pt x="1358445" y="2117080"/>
                    <a:pt x="1346225" y="2100787"/>
                  </a:cubicBezTo>
                  <a:cubicBezTo>
                    <a:pt x="1344188" y="2096713"/>
                    <a:pt x="1341134" y="2093658"/>
                    <a:pt x="1338078" y="2089585"/>
                  </a:cubicBezTo>
                  <a:cubicBezTo>
                    <a:pt x="1373719" y="2098750"/>
                    <a:pt x="1408343" y="2108933"/>
                    <a:pt x="1443984" y="2120135"/>
                  </a:cubicBezTo>
                  <a:cubicBezTo>
                    <a:pt x="1453148" y="2123190"/>
                    <a:pt x="1462313" y="2126245"/>
                    <a:pt x="1471478" y="2129300"/>
                  </a:cubicBezTo>
                  <a:cubicBezTo>
                    <a:pt x="1464350" y="2143556"/>
                    <a:pt x="1457222" y="2157812"/>
                    <a:pt x="1450093" y="2172069"/>
                  </a:cubicBezTo>
                  <a:cubicBezTo>
                    <a:pt x="1446020" y="2181234"/>
                    <a:pt x="1440928" y="2189380"/>
                    <a:pt x="1436855" y="2198545"/>
                  </a:cubicBezTo>
                  <a:cubicBezTo>
                    <a:pt x="1432782" y="2194472"/>
                    <a:pt x="1427690" y="2190399"/>
                    <a:pt x="1421581" y="2187344"/>
                  </a:cubicBezTo>
                  <a:close/>
                  <a:moveTo>
                    <a:pt x="1437874" y="2294267"/>
                  </a:moveTo>
                  <a:cubicBezTo>
                    <a:pt x="1445002" y="2281029"/>
                    <a:pt x="1452130" y="2266772"/>
                    <a:pt x="1459258" y="2252516"/>
                  </a:cubicBezTo>
                  <a:cubicBezTo>
                    <a:pt x="1470460" y="2229095"/>
                    <a:pt x="1481661" y="2205673"/>
                    <a:pt x="1492863" y="2182252"/>
                  </a:cubicBezTo>
                  <a:cubicBezTo>
                    <a:pt x="1498973" y="2169014"/>
                    <a:pt x="1506101" y="2154758"/>
                    <a:pt x="1512211" y="2141519"/>
                  </a:cubicBezTo>
                  <a:cubicBezTo>
                    <a:pt x="1545815" y="2152721"/>
                    <a:pt x="1578401" y="2163922"/>
                    <a:pt x="1610987" y="2176142"/>
                  </a:cubicBezTo>
                  <a:cubicBezTo>
                    <a:pt x="1607932" y="2180215"/>
                    <a:pt x="1603859" y="2183270"/>
                    <a:pt x="1600804" y="2187344"/>
                  </a:cubicBezTo>
                  <a:cubicBezTo>
                    <a:pt x="1592658" y="2196509"/>
                    <a:pt x="1585530" y="2205673"/>
                    <a:pt x="1576365" y="2214838"/>
                  </a:cubicBezTo>
                  <a:cubicBezTo>
                    <a:pt x="1559053" y="2232150"/>
                    <a:pt x="1539705" y="2246406"/>
                    <a:pt x="1519339" y="2258626"/>
                  </a:cubicBezTo>
                  <a:cubicBezTo>
                    <a:pt x="1493881" y="2272882"/>
                    <a:pt x="1467405" y="2284084"/>
                    <a:pt x="1440928" y="2293249"/>
                  </a:cubicBezTo>
                  <a:cubicBezTo>
                    <a:pt x="1439910" y="2294267"/>
                    <a:pt x="1438892" y="2294267"/>
                    <a:pt x="1437874" y="2294267"/>
                  </a:cubicBezTo>
                  <a:close/>
                  <a:moveTo>
                    <a:pt x="1676160" y="2243351"/>
                  </a:moveTo>
                  <a:cubicBezTo>
                    <a:pt x="1651720" y="2265754"/>
                    <a:pt x="1624225" y="2284084"/>
                    <a:pt x="1594694" y="2298340"/>
                  </a:cubicBezTo>
                  <a:cubicBezTo>
                    <a:pt x="1563126" y="2313615"/>
                    <a:pt x="1527485" y="2323798"/>
                    <a:pt x="1491844" y="2327871"/>
                  </a:cubicBezTo>
                  <a:cubicBezTo>
                    <a:pt x="1484716" y="2328890"/>
                    <a:pt x="1477588" y="2328890"/>
                    <a:pt x="1470460" y="2329908"/>
                  </a:cubicBezTo>
                  <a:cubicBezTo>
                    <a:pt x="1496936" y="2319725"/>
                    <a:pt x="1523412" y="2308523"/>
                    <a:pt x="1546833" y="2293249"/>
                  </a:cubicBezTo>
                  <a:cubicBezTo>
                    <a:pt x="1570255" y="2278992"/>
                    <a:pt x="1592658" y="2261681"/>
                    <a:pt x="1612006" y="2241314"/>
                  </a:cubicBezTo>
                  <a:cubicBezTo>
                    <a:pt x="1621171" y="2231131"/>
                    <a:pt x="1630335" y="2219930"/>
                    <a:pt x="1636445" y="2207710"/>
                  </a:cubicBezTo>
                  <a:cubicBezTo>
                    <a:pt x="1640519" y="2200582"/>
                    <a:pt x="1641537" y="2194472"/>
                    <a:pt x="1642555" y="2187344"/>
                  </a:cubicBezTo>
                  <a:cubicBezTo>
                    <a:pt x="1659867" y="2193454"/>
                    <a:pt x="1677178" y="2199564"/>
                    <a:pt x="1695508" y="2205673"/>
                  </a:cubicBezTo>
                  <a:cubicBezTo>
                    <a:pt x="1700599" y="2207710"/>
                    <a:pt x="1705691" y="2208728"/>
                    <a:pt x="1709764" y="2210765"/>
                  </a:cubicBezTo>
                  <a:cubicBezTo>
                    <a:pt x="1699581" y="2221966"/>
                    <a:pt x="1687361" y="2232150"/>
                    <a:pt x="1676160" y="2243351"/>
                  </a:cubicBezTo>
                  <a:close/>
                  <a:moveTo>
                    <a:pt x="2511180" y="1822786"/>
                  </a:moveTo>
                  <a:cubicBezTo>
                    <a:pt x="2505070" y="1832970"/>
                    <a:pt x="2499978" y="1844171"/>
                    <a:pt x="2495905" y="1855373"/>
                  </a:cubicBezTo>
                  <a:cubicBezTo>
                    <a:pt x="2495905" y="1855373"/>
                    <a:pt x="2495905" y="1855373"/>
                    <a:pt x="2494887" y="1855373"/>
                  </a:cubicBezTo>
                  <a:cubicBezTo>
                    <a:pt x="2488776" y="1861482"/>
                    <a:pt x="2482667" y="1869629"/>
                    <a:pt x="2477575" y="1876757"/>
                  </a:cubicBezTo>
                  <a:cubicBezTo>
                    <a:pt x="2475538" y="1879812"/>
                    <a:pt x="2473502" y="1882867"/>
                    <a:pt x="2471465" y="1885922"/>
                  </a:cubicBezTo>
                  <a:cubicBezTo>
                    <a:pt x="2470447" y="1887959"/>
                    <a:pt x="2469429" y="1888977"/>
                    <a:pt x="2468410" y="1891014"/>
                  </a:cubicBezTo>
                  <a:cubicBezTo>
                    <a:pt x="2468410" y="1892032"/>
                    <a:pt x="2467392" y="1893050"/>
                    <a:pt x="2467392" y="1893050"/>
                  </a:cubicBezTo>
                  <a:cubicBezTo>
                    <a:pt x="2466373" y="1895087"/>
                    <a:pt x="2465355" y="1896105"/>
                    <a:pt x="2465355" y="1898142"/>
                  </a:cubicBezTo>
                  <a:cubicBezTo>
                    <a:pt x="2464337" y="1899160"/>
                    <a:pt x="2463319" y="1900178"/>
                    <a:pt x="2462300" y="1902215"/>
                  </a:cubicBezTo>
                  <a:cubicBezTo>
                    <a:pt x="2462300" y="1903233"/>
                    <a:pt x="2461282" y="1904252"/>
                    <a:pt x="2461282" y="1904252"/>
                  </a:cubicBezTo>
                  <a:cubicBezTo>
                    <a:pt x="2461282" y="1904252"/>
                    <a:pt x="2461282" y="1905270"/>
                    <a:pt x="2460264" y="1905270"/>
                  </a:cubicBezTo>
                  <a:cubicBezTo>
                    <a:pt x="2460264" y="1905270"/>
                    <a:pt x="2460264" y="1905270"/>
                    <a:pt x="2460264" y="1906288"/>
                  </a:cubicBezTo>
                  <a:cubicBezTo>
                    <a:pt x="2460264" y="1906288"/>
                    <a:pt x="2460264" y="1907307"/>
                    <a:pt x="2460264" y="1907307"/>
                  </a:cubicBezTo>
                  <a:cubicBezTo>
                    <a:pt x="2456190" y="1912398"/>
                    <a:pt x="2451099" y="1916471"/>
                    <a:pt x="2447026" y="1921563"/>
                  </a:cubicBezTo>
                  <a:cubicBezTo>
                    <a:pt x="2418513" y="1950076"/>
                    <a:pt x="2391018" y="1974515"/>
                    <a:pt x="2355377" y="1992845"/>
                  </a:cubicBezTo>
                  <a:cubicBezTo>
                    <a:pt x="2336029" y="2003028"/>
                    <a:pt x="2314645" y="2010157"/>
                    <a:pt x="2294278" y="2017285"/>
                  </a:cubicBezTo>
                  <a:cubicBezTo>
                    <a:pt x="2273912" y="2025431"/>
                    <a:pt x="2253546" y="2034596"/>
                    <a:pt x="2232161" y="2042743"/>
                  </a:cubicBezTo>
                  <a:cubicBezTo>
                    <a:pt x="2230124" y="2043761"/>
                    <a:pt x="2231142" y="2045798"/>
                    <a:pt x="2233179" y="2045798"/>
                  </a:cubicBezTo>
                  <a:cubicBezTo>
                    <a:pt x="2258637" y="2040706"/>
                    <a:pt x="2284095" y="2036633"/>
                    <a:pt x="2309553" y="2029505"/>
                  </a:cubicBezTo>
                  <a:cubicBezTo>
                    <a:pt x="2323809" y="2025431"/>
                    <a:pt x="2338066" y="2020340"/>
                    <a:pt x="2352322" y="2015248"/>
                  </a:cubicBezTo>
                  <a:cubicBezTo>
                    <a:pt x="2365560" y="2011175"/>
                    <a:pt x="2378798" y="2007102"/>
                    <a:pt x="2393055" y="2003028"/>
                  </a:cubicBezTo>
                  <a:cubicBezTo>
                    <a:pt x="2401201" y="1999973"/>
                    <a:pt x="2424623" y="1986735"/>
                    <a:pt x="2432769" y="1992845"/>
                  </a:cubicBezTo>
                  <a:cubicBezTo>
                    <a:pt x="2438879" y="1996918"/>
                    <a:pt x="2436843" y="2009138"/>
                    <a:pt x="2434806" y="2015248"/>
                  </a:cubicBezTo>
                  <a:cubicBezTo>
                    <a:pt x="2428696" y="2037651"/>
                    <a:pt x="2409348" y="2056999"/>
                    <a:pt x="2394073" y="2073292"/>
                  </a:cubicBezTo>
                  <a:cubicBezTo>
                    <a:pt x="2376762" y="2090603"/>
                    <a:pt x="2358432" y="2106897"/>
                    <a:pt x="2339084" y="2123190"/>
                  </a:cubicBezTo>
                  <a:cubicBezTo>
                    <a:pt x="2303443" y="2153739"/>
                    <a:pt x="2264747" y="2180215"/>
                    <a:pt x="2219941" y="2194472"/>
                  </a:cubicBezTo>
                  <a:cubicBezTo>
                    <a:pt x="2174117" y="2208728"/>
                    <a:pt x="2125237" y="2210765"/>
                    <a:pt x="2078395" y="2209747"/>
                  </a:cubicBezTo>
                  <a:cubicBezTo>
                    <a:pt x="1975545" y="2209747"/>
                    <a:pt x="1872695" y="2193454"/>
                    <a:pt x="1773918" y="2163922"/>
                  </a:cubicBezTo>
                  <a:cubicBezTo>
                    <a:pt x="1679215" y="2135410"/>
                    <a:pt x="1587566" y="2096713"/>
                    <a:pt x="1492863" y="2067182"/>
                  </a:cubicBezTo>
                  <a:cubicBezTo>
                    <a:pt x="1485734" y="2065146"/>
                    <a:pt x="1477588" y="2062091"/>
                    <a:pt x="1470460" y="2060054"/>
                  </a:cubicBezTo>
                  <a:cubicBezTo>
                    <a:pt x="1474533" y="2058017"/>
                    <a:pt x="1478606" y="2055981"/>
                    <a:pt x="1482680" y="2053944"/>
                  </a:cubicBezTo>
                  <a:cubicBezTo>
                    <a:pt x="1496936" y="2045798"/>
                    <a:pt x="1511192" y="2035614"/>
                    <a:pt x="1524431" y="2025431"/>
                  </a:cubicBezTo>
                  <a:cubicBezTo>
                    <a:pt x="1526467" y="2024413"/>
                    <a:pt x="1528504" y="2022376"/>
                    <a:pt x="1530541" y="2021358"/>
                  </a:cubicBezTo>
                  <a:cubicBezTo>
                    <a:pt x="1544797" y="2011175"/>
                    <a:pt x="1558035" y="1999973"/>
                    <a:pt x="1571273" y="1987754"/>
                  </a:cubicBezTo>
                  <a:cubicBezTo>
                    <a:pt x="1600804" y="1962296"/>
                    <a:pt x="1630335" y="1935819"/>
                    <a:pt x="1671068" y="1932764"/>
                  </a:cubicBezTo>
                  <a:cubicBezTo>
                    <a:pt x="1713838" y="1929710"/>
                    <a:pt x="1753552" y="1949058"/>
                    <a:pt x="1777991" y="1983680"/>
                  </a:cubicBezTo>
                  <a:cubicBezTo>
                    <a:pt x="1790211" y="2000992"/>
                    <a:pt x="1795303" y="2019321"/>
                    <a:pt x="1800394" y="2038669"/>
                  </a:cubicBezTo>
                  <a:cubicBezTo>
                    <a:pt x="1800394" y="2040706"/>
                    <a:pt x="1801413" y="2042743"/>
                    <a:pt x="1801413" y="2044779"/>
                  </a:cubicBezTo>
                  <a:cubicBezTo>
                    <a:pt x="1799376" y="2060054"/>
                    <a:pt x="1801413" y="2075329"/>
                    <a:pt x="1808541" y="2090603"/>
                  </a:cubicBezTo>
                  <a:cubicBezTo>
                    <a:pt x="1820761" y="2116061"/>
                    <a:pt x="1844182" y="2135410"/>
                    <a:pt x="1867603" y="2149666"/>
                  </a:cubicBezTo>
                  <a:cubicBezTo>
                    <a:pt x="1896116" y="2165959"/>
                    <a:pt x="1930739" y="2174106"/>
                    <a:pt x="1962306" y="2181234"/>
                  </a:cubicBezTo>
                  <a:cubicBezTo>
                    <a:pt x="1964343" y="2181234"/>
                    <a:pt x="1965362" y="2179197"/>
                    <a:pt x="1963325" y="2178179"/>
                  </a:cubicBezTo>
                  <a:cubicBezTo>
                    <a:pt x="1931757" y="2167996"/>
                    <a:pt x="1900189" y="2157812"/>
                    <a:pt x="1871677" y="2139483"/>
                  </a:cubicBezTo>
                  <a:cubicBezTo>
                    <a:pt x="1833999" y="2115043"/>
                    <a:pt x="1806504" y="2058017"/>
                    <a:pt x="1837054" y="2016267"/>
                  </a:cubicBezTo>
                  <a:cubicBezTo>
                    <a:pt x="1853347" y="1994882"/>
                    <a:pt x="1879823" y="1995900"/>
                    <a:pt x="1905281" y="1996918"/>
                  </a:cubicBezTo>
                  <a:cubicBezTo>
                    <a:pt x="1920556" y="1997937"/>
                    <a:pt x="1934812" y="2002010"/>
                    <a:pt x="1950087" y="2005065"/>
                  </a:cubicBezTo>
                  <a:cubicBezTo>
                    <a:pt x="1957215" y="2006083"/>
                    <a:pt x="1963325" y="2008120"/>
                    <a:pt x="1970454" y="2009138"/>
                  </a:cubicBezTo>
                  <a:cubicBezTo>
                    <a:pt x="1975545" y="2011175"/>
                    <a:pt x="1979618" y="2013212"/>
                    <a:pt x="1984710" y="2015248"/>
                  </a:cubicBezTo>
                  <a:cubicBezTo>
                    <a:pt x="1999984" y="2020340"/>
                    <a:pt x="2015259" y="2019321"/>
                    <a:pt x="2031553" y="2016267"/>
                  </a:cubicBezTo>
                  <a:cubicBezTo>
                    <a:pt x="2031553" y="2016267"/>
                    <a:pt x="2031553" y="2016267"/>
                    <a:pt x="2031553" y="2016267"/>
                  </a:cubicBezTo>
                  <a:cubicBezTo>
                    <a:pt x="2007113" y="2017285"/>
                    <a:pt x="1984710" y="1997937"/>
                    <a:pt x="1965362" y="1985717"/>
                  </a:cubicBezTo>
                  <a:cubicBezTo>
                    <a:pt x="1946014" y="1973497"/>
                    <a:pt x="1924629" y="1962296"/>
                    <a:pt x="1903244" y="1953131"/>
                  </a:cubicBezTo>
                  <a:cubicBezTo>
                    <a:pt x="1859457" y="1934801"/>
                    <a:pt x="1813632" y="1928691"/>
                    <a:pt x="1767808" y="1919526"/>
                  </a:cubicBezTo>
                  <a:cubicBezTo>
                    <a:pt x="1746424" y="1915453"/>
                    <a:pt x="1724021" y="1910362"/>
                    <a:pt x="1705691" y="1898142"/>
                  </a:cubicBezTo>
                  <a:cubicBezTo>
                    <a:pt x="1687361" y="1885922"/>
                    <a:pt x="1676160" y="1868611"/>
                    <a:pt x="1670050" y="1847226"/>
                  </a:cubicBezTo>
                  <a:cubicBezTo>
                    <a:pt x="1664958" y="1827878"/>
                    <a:pt x="1663940" y="1807512"/>
                    <a:pt x="1659867" y="1788164"/>
                  </a:cubicBezTo>
                  <a:cubicBezTo>
                    <a:pt x="1657830" y="1774925"/>
                    <a:pt x="1654775" y="1763724"/>
                    <a:pt x="1649683" y="1752522"/>
                  </a:cubicBezTo>
                  <a:cubicBezTo>
                    <a:pt x="1645610" y="1719936"/>
                    <a:pt x="1632372" y="1689387"/>
                    <a:pt x="1612006" y="1662911"/>
                  </a:cubicBezTo>
                  <a:cubicBezTo>
                    <a:pt x="1610987" y="1661892"/>
                    <a:pt x="1609969" y="1662911"/>
                    <a:pt x="1610987" y="1663929"/>
                  </a:cubicBezTo>
                  <a:cubicBezTo>
                    <a:pt x="1624225" y="1686332"/>
                    <a:pt x="1631354" y="1710772"/>
                    <a:pt x="1633390" y="1736230"/>
                  </a:cubicBezTo>
                  <a:cubicBezTo>
                    <a:pt x="1633390" y="1736230"/>
                    <a:pt x="1633390" y="1737248"/>
                    <a:pt x="1633390" y="1737248"/>
                  </a:cubicBezTo>
                  <a:cubicBezTo>
                    <a:pt x="1635427" y="1766779"/>
                    <a:pt x="1629317" y="1797329"/>
                    <a:pt x="1615061" y="1823805"/>
                  </a:cubicBezTo>
                  <a:cubicBezTo>
                    <a:pt x="1603859" y="1845189"/>
                    <a:pt x="1587566" y="1869629"/>
                    <a:pt x="1561090" y="1870647"/>
                  </a:cubicBezTo>
                  <a:cubicBezTo>
                    <a:pt x="1547852" y="1870647"/>
                    <a:pt x="1534614" y="1867592"/>
                    <a:pt x="1521375" y="1866574"/>
                  </a:cubicBezTo>
                  <a:cubicBezTo>
                    <a:pt x="1511192" y="1865556"/>
                    <a:pt x="1499991" y="1867592"/>
                    <a:pt x="1489808" y="1871665"/>
                  </a:cubicBezTo>
                  <a:cubicBezTo>
                    <a:pt x="1485734" y="1872684"/>
                    <a:pt x="1481661" y="1873702"/>
                    <a:pt x="1477588" y="1874720"/>
                  </a:cubicBezTo>
                  <a:cubicBezTo>
                    <a:pt x="1483698" y="1831951"/>
                    <a:pt x="1445002" y="1791219"/>
                    <a:pt x="1416489" y="1763724"/>
                  </a:cubicBezTo>
                  <a:cubicBezTo>
                    <a:pt x="1415471" y="1762706"/>
                    <a:pt x="1414452" y="1763724"/>
                    <a:pt x="1415471" y="1764742"/>
                  </a:cubicBezTo>
                  <a:cubicBezTo>
                    <a:pt x="1435837" y="1790200"/>
                    <a:pt x="1459258" y="1819731"/>
                    <a:pt x="1454167" y="1855373"/>
                  </a:cubicBezTo>
                  <a:cubicBezTo>
                    <a:pt x="1452130" y="1867592"/>
                    <a:pt x="1448057" y="1879812"/>
                    <a:pt x="1437874" y="1887959"/>
                  </a:cubicBezTo>
                  <a:cubicBezTo>
                    <a:pt x="1429727" y="1895087"/>
                    <a:pt x="1417507" y="1896105"/>
                    <a:pt x="1407324" y="1897123"/>
                  </a:cubicBezTo>
                  <a:cubicBezTo>
                    <a:pt x="1354372" y="1903233"/>
                    <a:pt x="1303456" y="1880830"/>
                    <a:pt x="1254577" y="1862501"/>
                  </a:cubicBezTo>
                  <a:cubicBezTo>
                    <a:pt x="1227082" y="1852318"/>
                    <a:pt x="1199588" y="1849263"/>
                    <a:pt x="1171074" y="1859446"/>
                  </a:cubicBezTo>
                  <a:cubicBezTo>
                    <a:pt x="1145617" y="1869629"/>
                    <a:pt x="1124232" y="1884904"/>
                    <a:pt x="1100811" y="1898142"/>
                  </a:cubicBezTo>
                  <a:cubicBezTo>
                    <a:pt x="1077390" y="1911380"/>
                    <a:pt x="1052950" y="1920545"/>
                    <a:pt x="1028510" y="1928691"/>
                  </a:cubicBezTo>
                  <a:cubicBezTo>
                    <a:pt x="1004071" y="1935819"/>
                    <a:pt x="979631" y="1939893"/>
                    <a:pt x="955191" y="1946003"/>
                  </a:cubicBezTo>
                  <a:cubicBezTo>
                    <a:pt x="940935" y="1943966"/>
                    <a:pt x="925660" y="1942948"/>
                    <a:pt x="911404" y="1940911"/>
                  </a:cubicBezTo>
                  <a:cubicBezTo>
                    <a:pt x="880854" y="1937856"/>
                    <a:pt x="851323" y="1933783"/>
                    <a:pt x="820774" y="1930728"/>
                  </a:cubicBezTo>
                  <a:cubicBezTo>
                    <a:pt x="791242" y="1927673"/>
                    <a:pt x="761711" y="1925636"/>
                    <a:pt x="733198" y="1922581"/>
                  </a:cubicBezTo>
                  <a:cubicBezTo>
                    <a:pt x="732180" y="1922581"/>
                    <a:pt x="731162" y="1922581"/>
                    <a:pt x="729125" y="1921563"/>
                  </a:cubicBezTo>
                  <a:cubicBezTo>
                    <a:pt x="726070" y="1919526"/>
                    <a:pt x="721997" y="1917490"/>
                    <a:pt x="718942" y="1914435"/>
                  </a:cubicBezTo>
                  <a:cubicBezTo>
                    <a:pt x="688392" y="1892032"/>
                    <a:pt x="671081" y="1857409"/>
                    <a:pt x="661916" y="1820750"/>
                  </a:cubicBezTo>
                  <a:cubicBezTo>
                    <a:pt x="650715" y="1776962"/>
                    <a:pt x="653770" y="1732156"/>
                    <a:pt x="657843" y="1688369"/>
                  </a:cubicBezTo>
                  <a:cubicBezTo>
                    <a:pt x="659880" y="1668002"/>
                    <a:pt x="661916" y="1646618"/>
                    <a:pt x="669044" y="1627270"/>
                  </a:cubicBezTo>
                  <a:cubicBezTo>
                    <a:pt x="672099" y="1619123"/>
                    <a:pt x="677191" y="1610977"/>
                    <a:pt x="684319" y="1603848"/>
                  </a:cubicBezTo>
                  <a:cubicBezTo>
                    <a:pt x="695521" y="1605885"/>
                    <a:pt x="706722" y="1607922"/>
                    <a:pt x="718942" y="1608940"/>
                  </a:cubicBezTo>
                  <a:cubicBezTo>
                    <a:pt x="757638" y="1614032"/>
                    <a:pt x="796334" y="1616068"/>
                    <a:pt x="834012" y="1609958"/>
                  </a:cubicBezTo>
                  <a:cubicBezTo>
                    <a:pt x="871689" y="1603848"/>
                    <a:pt x="906312" y="1586537"/>
                    <a:pt x="939917" y="1570244"/>
                  </a:cubicBezTo>
                  <a:cubicBezTo>
                    <a:pt x="960283" y="1560061"/>
                    <a:pt x="980649" y="1547841"/>
                    <a:pt x="994906" y="1529511"/>
                  </a:cubicBezTo>
                  <a:cubicBezTo>
                    <a:pt x="997961" y="1534603"/>
                    <a:pt x="1001016" y="1539694"/>
                    <a:pt x="1004071" y="1543768"/>
                  </a:cubicBezTo>
                  <a:cubicBezTo>
                    <a:pt x="1029528" y="1577372"/>
                    <a:pt x="1073316" y="1598757"/>
                    <a:pt x="1113031" y="1607922"/>
                  </a:cubicBezTo>
                  <a:cubicBezTo>
                    <a:pt x="1155800" y="1618105"/>
                    <a:pt x="1201624" y="1618105"/>
                    <a:pt x="1243375" y="1605885"/>
                  </a:cubicBezTo>
                  <a:cubicBezTo>
                    <a:pt x="1284108" y="1594683"/>
                    <a:pt x="1317712" y="1569226"/>
                    <a:pt x="1346225" y="1538676"/>
                  </a:cubicBezTo>
                  <a:cubicBezTo>
                    <a:pt x="1348262" y="1536639"/>
                    <a:pt x="1345207" y="1532566"/>
                    <a:pt x="1343170" y="1534603"/>
                  </a:cubicBezTo>
                  <a:cubicBezTo>
                    <a:pt x="1307529" y="1562097"/>
                    <a:pt x="1262723" y="1578390"/>
                    <a:pt x="1218936" y="1585519"/>
                  </a:cubicBezTo>
                  <a:cubicBezTo>
                    <a:pt x="1177184" y="1591628"/>
                    <a:pt x="1135433" y="1584500"/>
                    <a:pt x="1096737" y="1569226"/>
                  </a:cubicBezTo>
                  <a:cubicBezTo>
                    <a:pt x="1063133" y="1555987"/>
                    <a:pt x="1025455" y="1532566"/>
                    <a:pt x="1009162" y="1498962"/>
                  </a:cubicBezTo>
                  <a:cubicBezTo>
                    <a:pt x="1016290" y="1464339"/>
                    <a:pt x="1001016" y="1427680"/>
                    <a:pt x="985741" y="1397130"/>
                  </a:cubicBezTo>
                  <a:cubicBezTo>
                    <a:pt x="970466" y="1364544"/>
                    <a:pt x="950100" y="1333995"/>
                    <a:pt x="929734" y="1304463"/>
                  </a:cubicBezTo>
                  <a:cubicBezTo>
                    <a:pt x="925660" y="1298353"/>
                    <a:pt x="921587" y="1291225"/>
                    <a:pt x="916495" y="1285115"/>
                  </a:cubicBezTo>
                  <a:cubicBezTo>
                    <a:pt x="935843" y="1306500"/>
                    <a:pt x="957228" y="1324830"/>
                    <a:pt x="980649" y="1341123"/>
                  </a:cubicBezTo>
                  <a:cubicBezTo>
                    <a:pt x="1045822" y="1383892"/>
                    <a:pt x="1125250" y="1406295"/>
                    <a:pt x="1202642" y="1397130"/>
                  </a:cubicBezTo>
                  <a:cubicBezTo>
                    <a:pt x="1204679" y="1397130"/>
                    <a:pt x="1204679" y="1393057"/>
                    <a:pt x="1202642" y="1393057"/>
                  </a:cubicBezTo>
                  <a:cubicBezTo>
                    <a:pt x="1120159" y="1396112"/>
                    <a:pt x="1039712" y="1359452"/>
                    <a:pt x="980649" y="1302427"/>
                  </a:cubicBezTo>
                  <a:cubicBezTo>
                    <a:pt x="929734" y="1253547"/>
                    <a:pt x="890019" y="1196522"/>
                    <a:pt x="862525" y="1131350"/>
                  </a:cubicBezTo>
                  <a:cubicBezTo>
                    <a:pt x="857433" y="1120148"/>
                    <a:pt x="853360" y="1108947"/>
                    <a:pt x="849286" y="1096727"/>
                  </a:cubicBezTo>
                  <a:cubicBezTo>
                    <a:pt x="849286" y="1093672"/>
                    <a:pt x="848268" y="1091635"/>
                    <a:pt x="846231" y="1088580"/>
                  </a:cubicBezTo>
                  <a:cubicBezTo>
                    <a:pt x="825865" y="1027481"/>
                    <a:pt x="813645" y="963327"/>
                    <a:pt x="806517" y="899173"/>
                  </a:cubicBezTo>
                  <a:cubicBezTo>
                    <a:pt x="797352" y="817708"/>
                    <a:pt x="790224" y="733188"/>
                    <a:pt x="800407" y="651722"/>
                  </a:cubicBezTo>
                  <a:cubicBezTo>
                    <a:pt x="804480" y="617100"/>
                    <a:pt x="815682" y="578404"/>
                    <a:pt x="842158" y="554982"/>
                  </a:cubicBezTo>
                  <a:cubicBezTo>
                    <a:pt x="869653" y="530543"/>
                    <a:pt x="913440" y="525451"/>
                    <a:pt x="940935" y="553964"/>
                  </a:cubicBezTo>
                  <a:cubicBezTo>
                    <a:pt x="941953" y="554982"/>
                    <a:pt x="942972" y="553964"/>
                    <a:pt x="941953" y="552946"/>
                  </a:cubicBezTo>
                  <a:cubicBezTo>
                    <a:pt x="918532" y="527488"/>
                    <a:pt x="879836" y="523415"/>
                    <a:pt x="849286" y="536653"/>
                  </a:cubicBezTo>
                  <a:cubicBezTo>
                    <a:pt x="809572" y="553964"/>
                    <a:pt x="787169" y="591642"/>
                    <a:pt x="775968" y="632374"/>
                  </a:cubicBezTo>
                  <a:cubicBezTo>
                    <a:pt x="771894" y="645613"/>
                    <a:pt x="768839" y="659869"/>
                    <a:pt x="766803" y="674125"/>
                  </a:cubicBezTo>
                  <a:cubicBezTo>
                    <a:pt x="762729" y="660887"/>
                    <a:pt x="758656" y="647649"/>
                    <a:pt x="751528" y="635429"/>
                  </a:cubicBezTo>
                  <a:cubicBezTo>
                    <a:pt x="740327" y="617100"/>
                    <a:pt x="724033" y="607935"/>
                    <a:pt x="705704" y="602843"/>
                  </a:cubicBezTo>
                  <a:cubicBezTo>
                    <a:pt x="737271" y="589605"/>
                    <a:pt x="765784" y="568221"/>
                    <a:pt x="784114" y="541744"/>
                  </a:cubicBezTo>
                  <a:cubicBezTo>
                    <a:pt x="785132" y="540726"/>
                    <a:pt x="783096" y="539708"/>
                    <a:pt x="782078" y="540726"/>
                  </a:cubicBezTo>
                  <a:cubicBezTo>
                    <a:pt x="741345" y="580440"/>
                    <a:pt x="688392" y="602843"/>
                    <a:pt x="630348" y="600807"/>
                  </a:cubicBezTo>
                  <a:cubicBezTo>
                    <a:pt x="607945" y="599788"/>
                    <a:pt x="583506" y="594697"/>
                    <a:pt x="566194" y="581459"/>
                  </a:cubicBezTo>
                  <a:cubicBezTo>
                    <a:pt x="543791" y="563129"/>
                    <a:pt x="549901" y="535634"/>
                    <a:pt x="554993" y="511195"/>
                  </a:cubicBezTo>
                  <a:cubicBezTo>
                    <a:pt x="566194" y="461297"/>
                    <a:pt x="580451" y="408345"/>
                    <a:pt x="618129" y="371685"/>
                  </a:cubicBezTo>
                  <a:cubicBezTo>
                    <a:pt x="636458" y="354374"/>
                    <a:pt x="657843" y="341136"/>
                    <a:pt x="679228" y="329935"/>
                  </a:cubicBezTo>
                  <a:cubicBezTo>
                    <a:pt x="702649" y="317715"/>
                    <a:pt x="726070" y="305495"/>
                    <a:pt x="750510" y="295312"/>
                  </a:cubicBezTo>
                  <a:cubicBezTo>
                    <a:pt x="775968" y="285129"/>
                    <a:pt x="802444" y="278000"/>
                    <a:pt x="829938" y="279019"/>
                  </a:cubicBezTo>
                  <a:cubicBezTo>
                    <a:pt x="848268" y="279019"/>
                    <a:pt x="866598" y="284110"/>
                    <a:pt x="882891" y="291238"/>
                  </a:cubicBezTo>
                  <a:cubicBezTo>
                    <a:pt x="883909" y="292257"/>
                    <a:pt x="884927" y="294293"/>
                    <a:pt x="886964" y="295312"/>
                  </a:cubicBezTo>
                  <a:cubicBezTo>
                    <a:pt x="903257" y="312623"/>
                    <a:pt x="925660" y="322806"/>
                    <a:pt x="948063" y="330953"/>
                  </a:cubicBezTo>
                  <a:cubicBezTo>
                    <a:pt x="973521" y="340118"/>
                    <a:pt x="1002034" y="346228"/>
                    <a:pt x="1029528" y="343173"/>
                  </a:cubicBezTo>
                  <a:cubicBezTo>
                    <a:pt x="1071280" y="339099"/>
                    <a:pt x="1113031" y="310586"/>
                    <a:pt x="1121177" y="266799"/>
                  </a:cubicBezTo>
                  <a:cubicBezTo>
                    <a:pt x="1121177" y="265781"/>
                    <a:pt x="1120159" y="264762"/>
                    <a:pt x="1119140" y="265781"/>
                  </a:cubicBezTo>
                  <a:cubicBezTo>
                    <a:pt x="1097756" y="309568"/>
                    <a:pt x="1049895" y="323825"/>
                    <a:pt x="1004071" y="317715"/>
                  </a:cubicBezTo>
                  <a:cubicBezTo>
                    <a:pt x="981667" y="314660"/>
                    <a:pt x="959265" y="307532"/>
                    <a:pt x="939917" y="297348"/>
                  </a:cubicBezTo>
                  <a:cubicBezTo>
                    <a:pt x="924642" y="289202"/>
                    <a:pt x="907330" y="279019"/>
                    <a:pt x="899184" y="263744"/>
                  </a:cubicBezTo>
                  <a:cubicBezTo>
                    <a:pt x="879836" y="226066"/>
                    <a:pt x="915477" y="184315"/>
                    <a:pt x="941953" y="161912"/>
                  </a:cubicBezTo>
                  <a:cubicBezTo>
                    <a:pt x="971484" y="136454"/>
                    <a:pt x="1009162" y="121180"/>
                    <a:pt x="1047858" y="117106"/>
                  </a:cubicBezTo>
                  <a:cubicBezTo>
                    <a:pt x="1068224" y="115070"/>
                    <a:pt x="1089609" y="116088"/>
                    <a:pt x="1109975" y="120161"/>
                  </a:cubicBezTo>
                  <a:cubicBezTo>
                    <a:pt x="1112012" y="120161"/>
                    <a:pt x="1113031" y="121180"/>
                    <a:pt x="1115067" y="121180"/>
                  </a:cubicBezTo>
                  <a:cubicBezTo>
                    <a:pt x="1091646" y="133399"/>
                    <a:pt x="1074334" y="150711"/>
                    <a:pt x="1077390" y="178205"/>
                  </a:cubicBezTo>
                  <a:cubicBezTo>
                    <a:pt x="1079426" y="201627"/>
                    <a:pt x="1096737" y="214865"/>
                    <a:pt x="1119140" y="218938"/>
                  </a:cubicBezTo>
                  <a:cubicBezTo>
                    <a:pt x="1135433" y="220975"/>
                    <a:pt x="1151727" y="221993"/>
                    <a:pt x="1169038" y="223011"/>
                  </a:cubicBezTo>
                  <a:cubicBezTo>
                    <a:pt x="1180239" y="228103"/>
                    <a:pt x="1190422" y="233194"/>
                    <a:pt x="1200606" y="239304"/>
                  </a:cubicBezTo>
                  <a:cubicBezTo>
                    <a:pt x="1218936" y="250506"/>
                    <a:pt x="1237265" y="266799"/>
                    <a:pt x="1242357" y="288184"/>
                  </a:cubicBezTo>
                  <a:cubicBezTo>
                    <a:pt x="1247448" y="310586"/>
                    <a:pt x="1242357" y="329935"/>
                    <a:pt x="1229119" y="348264"/>
                  </a:cubicBezTo>
                  <a:cubicBezTo>
                    <a:pt x="1217917" y="363539"/>
                    <a:pt x="1202642" y="376777"/>
                    <a:pt x="1198569" y="396125"/>
                  </a:cubicBezTo>
                  <a:cubicBezTo>
                    <a:pt x="1198569" y="398162"/>
                    <a:pt x="1201624" y="399180"/>
                    <a:pt x="1202642" y="397143"/>
                  </a:cubicBezTo>
                  <a:cubicBezTo>
                    <a:pt x="1211807" y="371685"/>
                    <a:pt x="1238283" y="364557"/>
                    <a:pt x="1256613" y="348264"/>
                  </a:cubicBezTo>
                  <a:cubicBezTo>
                    <a:pt x="1269851" y="336044"/>
                    <a:pt x="1276979" y="319751"/>
                    <a:pt x="1277998" y="301422"/>
                  </a:cubicBezTo>
                  <a:cubicBezTo>
                    <a:pt x="1284108" y="306513"/>
                    <a:pt x="1290218" y="310586"/>
                    <a:pt x="1296328" y="314660"/>
                  </a:cubicBezTo>
                  <a:cubicBezTo>
                    <a:pt x="1331969" y="335026"/>
                    <a:pt x="1373719" y="339099"/>
                    <a:pt x="1413434" y="350301"/>
                  </a:cubicBezTo>
                  <a:cubicBezTo>
                    <a:pt x="1450093" y="361502"/>
                    <a:pt x="1476570" y="382887"/>
                    <a:pt x="1495918" y="415473"/>
                  </a:cubicBezTo>
                  <a:cubicBezTo>
                    <a:pt x="1505083" y="430748"/>
                    <a:pt x="1510174" y="447041"/>
                    <a:pt x="1511192" y="464352"/>
                  </a:cubicBezTo>
                  <a:cubicBezTo>
                    <a:pt x="1511192" y="467407"/>
                    <a:pt x="1511192" y="470462"/>
                    <a:pt x="1511192" y="473517"/>
                  </a:cubicBezTo>
                  <a:cubicBezTo>
                    <a:pt x="1489808" y="492865"/>
                    <a:pt x="1470460" y="517305"/>
                    <a:pt x="1473515" y="544799"/>
                  </a:cubicBezTo>
                  <a:cubicBezTo>
                    <a:pt x="1477588" y="587569"/>
                    <a:pt x="1532577" y="592660"/>
                    <a:pt x="1565163" y="601825"/>
                  </a:cubicBezTo>
                  <a:cubicBezTo>
                    <a:pt x="1602841" y="614045"/>
                    <a:pt x="1640519" y="627283"/>
                    <a:pt x="1676160" y="645613"/>
                  </a:cubicBezTo>
                  <a:cubicBezTo>
                    <a:pt x="1737259" y="677180"/>
                    <a:pt x="1793266" y="725041"/>
                    <a:pt x="1820761" y="789195"/>
                  </a:cubicBezTo>
                  <a:cubicBezTo>
                    <a:pt x="1836036" y="824836"/>
                    <a:pt x="1841127" y="863532"/>
                    <a:pt x="1841127" y="902228"/>
                  </a:cubicBezTo>
                  <a:cubicBezTo>
                    <a:pt x="1841127" y="936851"/>
                    <a:pt x="1838072" y="973510"/>
                    <a:pt x="1823816" y="1006097"/>
                  </a:cubicBezTo>
                  <a:cubicBezTo>
                    <a:pt x="1810578" y="1036646"/>
                    <a:pt x="1787156" y="1054976"/>
                    <a:pt x="1756607" y="1065159"/>
                  </a:cubicBezTo>
                  <a:cubicBezTo>
                    <a:pt x="1725039" y="1076360"/>
                    <a:pt x="1691434" y="1087562"/>
                    <a:pt x="1657830" y="1088580"/>
                  </a:cubicBezTo>
                  <a:cubicBezTo>
                    <a:pt x="1656812" y="1088580"/>
                    <a:pt x="1656812" y="1090617"/>
                    <a:pt x="1657830" y="1090617"/>
                  </a:cubicBezTo>
                  <a:cubicBezTo>
                    <a:pt x="1697544" y="1094690"/>
                    <a:pt x="1733185" y="1107928"/>
                    <a:pt x="1773918" y="1096727"/>
                  </a:cubicBezTo>
                  <a:cubicBezTo>
                    <a:pt x="1774937" y="1096727"/>
                    <a:pt x="1775955" y="1095708"/>
                    <a:pt x="1776973" y="1095708"/>
                  </a:cubicBezTo>
                  <a:cubicBezTo>
                    <a:pt x="1773918" y="1104873"/>
                    <a:pt x="1772900" y="1115057"/>
                    <a:pt x="1773918" y="1126258"/>
                  </a:cubicBezTo>
                  <a:cubicBezTo>
                    <a:pt x="1777991" y="1168009"/>
                    <a:pt x="1797340" y="1210778"/>
                    <a:pt x="1819742" y="1245401"/>
                  </a:cubicBezTo>
                  <a:cubicBezTo>
                    <a:pt x="1829925" y="1260676"/>
                    <a:pt x="1841127" y="1275950"/>
                    <a:pt x="1855383" y="1290207"/>
                  </a:cubicBezTo>
                  <a:cubicBezTo>
                    <a:pt x="1854365" y="1289189"/>
                    <a:pt x="1852328" y="1288170"/>
                    <a:pt x="1851310" y="1288170"/>
                  </a:cubicBezTo>
                  <a:cubicBezTo>
                    <a:pt x="1825852" y="1275950"/>
                    <a:pt x="1798358" y="1268822"/>
                    <a:pt x="1773918" y="1256602"/>
                  </a:cubicBezTo>
                  <a:cubicBezTo>
                    <a:pt x="1729112" y="1234200"/>
                    <a:pt x="1694489" y="1198558"/>
                    <a:pt x="1660885" y="1162917"/>
                  </a:cubicBezTo>
                  <a:cubicBezTo>
                    <a:pt x="1625244" y="1126258"/>
                    <a:pt x="1588584" y="1089599"/>
                    <a:pt x="1542760" y="1066177"/>
                  </a:cubicBezTo>
                  <a:cubicBezTo>
                    <a:pt x="1515266" y="1051921"/>
                    <a:pt x="1485734" y="1043774"/>
                    <a:pt x="1455185" y="1039701"/>
                  </a:cubicBezTo>
                  <a:cubicBezTo>
                    <a:pt x="1478606" y="1020353"/>
                    <a:pt x="1497954" y="996932"/>
                    <a:pt x="1510174" y="969437"/>
                  </a:cubicBezTo>
                  <a:cubicBezTo>
                    <a:pt x="1536650" y="907320"/>
                    <a:pt x="1514247" y="841129"/>
                    <a:pt x="1476570" y="789195"/>
                  </a:cubicBezTo>
                  <a:cubicBezTo>
                    <a:pt x="1475551" y="788177"/>
                    <a:pt x="1474533" y="789195"/>
                    <a:pt x="1475551" y="790213"/>
                  </a:cubicBezTo>
                  <a:cubicBezTo>
                    <a:pt x="1506101" y="839093"/>
                    <a:pt x="1496936" y="903247"/>
                    <a:pt x="1471478" y="952126"/>
                  </a:cubicBezTo>
                  <a:cubicBezTo>
                    <a:pt x="1460276" y="974529"/>
                    <a:pt x="1443984" y="993877"/>
                    <a:pt x="1423617" y="1009152"/>
                  </a:cubicBezTo>
                  <a:cubicBezTo>
                    <a:pt x="1413434" y="1016280"/>
                    <a:pt x="1403251" y="1022390"/>
                    <a:pt x="1392049" y="1027481"/>
                  </a:cubicBezTo>
                  <a:cubicBezTo>
                    <a:pt x="1381866" y="1031555"/>
                    <a:pt x="1370665" y="1034609"/>
                    <a:pt x="1360481" y="1037664"/>
                  </a:cubicBezTo>
                  <a:cubicBezTo>
                    <a:pt x="1343170" y="1038683"/>
                    <a:pt x="1325859" y="1040719"/>
                    <a:pt x="1308547" y="1043774"/>
                  </a:cubicBezTo>
                  <a:cubicBezTo>
                    <a:pt x="1302437" y="1042756"/>
                    <a:pt x="1295309" y="1041738"/>
                    <a:pt x="1289199" y="1040719"/>
                  </a:cubicBezTo>
                  <a:cubicBezTo>
                    <a:pt x="1264760" y="1037664"/>
                    <a:pt x="1240320" y="1034609"/>
                    <a:pt x="1216899" y="1026463"/>
                  </a:cubicBezTo>
                  <a:cubicBezTo>
                    <a:pt x="1187368" y="1016280"/>
                    <a:pt x="1155800" y="994895"/>
                    <a:pt x="1138489" y="969437"/>
                  </a:cubicBezTo>
                  <a:cubicBezTo>
                    <a:pt x="1116085" y="934814"/>
                    <a:pt x="1110994" y="894082"/>
                    <a:pt x="1099792" y="855386"/>
                  </a:cubicBezTo>
                  <a:cubicBezTo>
                    <a:pt x="1089609" y="820763"/>
                    <a:pt x="1073316" y="789195"/>
                    <a:pt x="1050913" y="760682"/>
                  </a:cubicBezTo>
                  <a:cubicBezTo>
                    <a:pt x="1028510" y="732169"/>
                    <a:pt x="996942" y="713840"/>
                    <a:pt x="966393" y="694492"/>
                  </a:cubicBezTo>
                  <a:cubicBezTo>
                    <a:pt x="966393" y="694492"/>
                    <a:pt x="965375" y="694492"/>
                    <a:pt x="966393" y="695510"/>
                  </a:cubicBezTo>
                  <a:cubicBezTo>
                    <a:pt x="985741" y="708748"/>
                    <a:pt x="1002034" y="726060"/>
                    <a:pt x="1015272" y="745408"/>
                  </a:cubicBezTo>
                  <a:cubicBezTo>
                    <a:pt x="1026474" y="762719"/>
                    <a:pt x="1038693" y="780030"/>
                    <a:pt x="1048876" y="798360"/>
                  </a:cubicBezTo>
                  <a:cubicBezTo>
                    <a:pt x="1058041" y="815671"/>
                    <a:pt x="1065170" y="832983"/>
                    <a:pt x="1071280" y="851312"/>
                  </a:cubicBezTo>
                  <a:cubicBezTo>
                    <a:pt x="1077390" y="871679"/>
                    <a:pt x="1078408" y="890009"/>
                    <a:pt x="1080444" y="911393"/>
                  </a:cubicBezTo>
                  <a:cubicBezTo>
                    <a:pt x="1082481" y="933796"/>
                    <a:pt x="1084518" y="957217"/>
                    <a:pt x="1093682" y="977584"/>
                  </a:cubicBezTo>
                  <a:cubicBezTo>
                    <a:pt x="1101829" y="994895"/>
                    <a:pt x="1114049" y="1010170"/>
                    <a:pt x="1127287" y="1022390"/>
                  </a:cubicBezTo>
                  <a:cubicBezTo>
                    <a:pt x="1154781" y="1047848"/>
                    <a:pt x="1189404" y="1062104"/>
                    <a:pt x="1226064" y="1069232"/>
                  </a:cubicBezTo>
                  <a:cubicBezTo>
                    <a:pt x="1218936" y="1072287"/>
                    <a:pt x="1212826" y="1076360"/>
                    <a:pt x="1205697" y="1080434"/>
                  </a:cubicBezTo>
                  <a:cubicBezTo>
                    <a:pt x="1194496" y="1087562"/>
                    <a:pt x="1182276" y="1098763"/>
                    <a:pt x="1172093" y="1107928"/>
                  </a:cubicBezTo>
                  <a:cubicBezTo>
                    <a:pt x="1163946" y="1115057"/>
                    <a:pt x="1157837" y="1124221"/>
                    <a:pt x="1151727" y="1132368"/>
                  </a:cubicBezTo>
                  <a:cubicBezTo>
                    <a:pt x="1137470" y="1154771"/>
                    <a:pt x="1133397" y="1176156"/>
                    <a:pt x="1135433" y="1201613"/>
                  </a:cubicBezTo>
                  <a:cubicBezTo>
                    <a:pt x="1135433" y="1202632"/>
                    <a:pt x="1136452" y="1201613"/>
                    <a:pt x="1136452" y="1201613"/>
                  </a:cubicBezTo>
                  <a:cubicBezTo>
                    <a:pt x="1131360" y="1171064"/>
                    <a:pt x="1151727" y="1139496"/>
                    <a:pt x="1174130" y="1121166"/>
                  </a:cubicBezTo>
                  <a:cubicBezTo>
                    <a:pt x="1196532" y="1103855"/>
                    <a:pt x="1226064" y="1097745"/>
                    <a:pt x="1253558" y="1094690"/>
                  </a:cubicBezTo>
                  <a:cubicBezTo>
                    <a:pt x="1310584" y="1088580"/>
                    <a:pt x="1367610" y="1077379"/>
                    <a:pt x="1424635" y="1081452"/>
                  </a:cubicBezTo>
                  <a:cubicBezTo>
                    <a:pt x="1473515" y="1084507"/>
                    <a:pt x="1518321" y="1098763"/>
                    <a:pt x="1558035" y="1127276"/>
                  </a:cubicBezTo>
                  <a:cubicBezTo>
                    <a:pt x="1592658" y="1152734"/>
                    <a:pt x="1622189" y="1185320"/>
                    <a:pt x="1652739" y="1215870"/>
                  </a:cubicBezTo>
                  <a:cubicBezTo>
                    <a:pt x="1664958" y="1228090"/>
                    <a:pt x="1678196" y="1241328"/>
                    <a:pt x="1692453" y="1252529"/>
                  </a:cubicBezTo>
                  <a:cubicBezTo>
                    <a:pt x="1699581" y="1264749"/>
                    <a:pt x="1709764" y="1275950"/>
                    <a:pt x="1721984" y="1284097"/>
                  </a:cubicBezTo>
                  <a:cubicBezTo>
                    <a:pt x="1754570" y="1307518"/>
                    <a:pt x="1794284" y="1316683"/>
                    <a:pt x="1827889" y="1336031"/>
                  </a:cubicBezTo>
                  <a:cubicBezTo>
                    <a:pt x="1860475" y="1355379"/>
                    <a:pt x="1885933" y="1382874"/>
                    <a:pt x="1905281" y="1414441"/>
                  </a:cubicBezTo>
                  <a:cubicBezTo>
                    <a:pt x="1913427" y="1427680"/>
                    <a:pt x="1922593" y="1439899"/>
                    <a:pt x="1931757" y="1452119"/>
                  </a:cubicBezTo>
                  <a:cubicBezTo>
                    <a:pt x="1937867" y="1468412"/>
                    <a:pt x="1942959" y="1483687"/>
                    <a:pt x="1947032" y="1498962"/>
                  </a:cubicBezTo>
                  <a:cubicBezTo>
                    <a:pt x="1962306" y="1547841"/>
                    <a:pt x="1975545" y="1605885"/>
                    <a:pt x="1959252" y="1655782"/>
                  </a:cubicBezTo>
                  <a:cubicBezTo>
                    <a:pt x="1953142" y="1674112"/>
                    <a:pt x="1940922" y="1693460"/>
                    <a:pt x="1918519" y="1689387"/>
                  </a:cubicBezTo>
                  <a:cubicBezTo>
                    <a:pt x="1896116" y="1685314"/>
                    <a:pt x="1877786" y="1660874"/>
                    <a:pt x="1865566" y="1643563"/>
                  </a:cubicBezTo>
                  <a:cubicBezTo>
                    <a:pt x="1835017" y="1598757"/>
                    <a:pt x="1827889" y="1544786"/>
                    <a:pt x="1830944" y="1490815"/>
                  </a:cubicBezTo>
                  <a:cubicBezTo>
                    <a:pt x="1830944" y="1488779"/>
                    <a:pt x="1828907" y="1488779"/>
                    <a:pt x="1827889" y="1490815"/>
                  </a:cubicBezTo>
                  <a:cubicBezTo>
                    <a:pt x="1822798" y="1520346"/>
                    <a:pt x="1823816" y="1550896"/>
                    <a:pt x="1829925" y="1581445"/>
                  </a:cubicBezTo>
                  <a:cubicBezTo>
                    <a:pt x="1836036" y="1611995"/>
                    <a:pt x="1845200" y="1643563"/>
                    <a:pt x="1860475" y="1670039"/>
                  </a:cubicBezTo>
                  <a:cubicBezTo>
                    <a:pt x="1863530" y="1676149"/>
                    <a:pt x="1868622" y="1683277"/>
                    <a:pt x="1873713" y="1688369"/>
                  </a:cubicBezTo>
                  <a:cubicBezTo>
                    <a:pt x="1876768" y="1699570"/>
                    <a:pt x="1875750" y="1708735"/>
                    <a:pt x="1877786" y="1718918"/>
                  </a:cubicBezTo>
                  <a:cubicBezTo>
                    <a:pt x="1878805" y="1729101"/>
                    <a:pt x="1880841" y="1740303"/>
                    <a:pt x="1879823" y="1750486"/>
                  </a:cubicBezTo>
                  <a:cubicBezTo>
                    <a:pt x="1879823" y="1761687"/>
                    <a:pt x="1876768" y="1771871"/>
                    <a:pt x="1875750" y="1783072"/>
                  </a:cubicBezTo>
                  <a:cubicBezTo>
                    <a:pt x="1872695" y="1833988"/>
                    <a:pt x="1818724" y="1861482"/>
                    <a:pt x="1772900" y="1859446"/>
                  </a:cubicBezTo>
                  <a:cubicBezTo>
                    <a:pt x="1771882" y="1859446"/>
                    <a:pt x="1771882" y="1861482"/>
                    <a:pt x="1772900" y="1861482"/>
                  </a:cubicBezTo>
                  <a:cubicBezTo>
                    <a:pt x="1799376" y="1866574"/>
                    <a:pt x="1824834" y="1860464"/>
                    <a:pt x="1849274" y="1848244"/>
                  </a:cubicBezTo>
                  <a:cubicBezTo>
                    <a:pt x="1871677" y="1837043"/>
                    <a:pt x="1895098" y="1817695"/>
                    <a:pt x="1909355" y="1797329"/>
                  </a:cubicBezTo>
                  <a:cubicBezTo>
                    <a:pt x="1923611" y="1797329"/>
                    <a:pt x="1938885" y="1792237"/>
                    <a:pt x="1953142" y="1791219"/>
                  </a:cubicBezTo>
                  <a:cubicBezTo>
                    <a:pt x="1973508" y="1789182"/>
                    <a:pt x="1991838" y="1789182"/>
                    <a:pt x="2011186" y="1795292"/>
                  </a:cubicBezTo>
                  <a:cubicBezTo>
                    <a:pt x="2023406" y="1799365"/>
                    <a:pt x="2035625" y="1805475"/>
                    <a:pt x="2046827" y="1813621"/>
                  </a:cubicBezTo>
                  <a:cubicBezTo>
                    <a:pt x="2058029" y="1822786"/>
                    <a:pt x="2068212" y="1832970"/>
                    <a:pt x="2076358" y="1845189"/>
                  </a:cubicBezTo>
                  <a:cubicBezTo>
                    <a:pt x="2097743" y="1874720"/>
                    <a:pt x="2106908" y="1908325"/>
                    <a:pt x="2108944" y="1944984"/>
                  </a:cubicBezTo>
                  <a:cubicBezTo>
                    <a:pt x="2108944" y="1947021"/>
                    <a:pt x="2111999" y="1947021"/>
                    <a:pt x="2111999" y="1944984"/>
                  </a:cubicBezTo>
                  <a:cubicBezTo>
                    <a:pt x="2116073" y="1908325"/>
                    <a:pt x="2105890" y="1870647"/>
                    <a:pt x="2086541" y="1839079"/>
                  </a:cubicBezTo>
                  <a:cubicBezTo>
                    <a:pt x="2080432" y="1827878"/>
                    <a:pt x="2072285" y="1816676"/>
                    <a:pt x="2062102" y="1807512"/>
                  </a:cubicBezTo>
                  <a:cubicBezTo>
                    <a:pt x="2055992" y="1801402"/>
                    <a:pt x="2049882" y="1795292"/>
                    <a:pt x="2043772" y="1790200"/>
                  </a:cubicBezTo>
                  <a:cubicBezTo>
                    <a:pt x="2032571" y="1781035"/>
                    <a:pt x="2020351" y="1773907"/>
                    <a:pt x="2007113" y="1766779"/>
                  </a:cubicBezTo>
                  <a:cubicBezTo>
                    <a:pt x="1993875" y="1760669"/>
                    <a:pt x="1979618" y="1756596"/>
                    <a:pt x="1967398" y="1749468"/>
                  </a:cubicBezTo>
                  <a:cubicBezTo>
                    <a:pt x="1962306" y="1746413"/>
                    <a:pt x="1958234" y="1743358"/>
                    <a:pt x="1953142" y="1740303"/>
                  </a:cubicBezTo>
                  <a:cubicBezTo>
                    <a:pt x="1950087" y="1738266"/>
                    <a:pt x="1943977" y="1736230"/>
                    <a:pt x="1941940" y="1733175"/>
                  </a:cubicBezTo>
                  <a:cubicBezTo>
                    <a:pt x="1937867" y="1728083"/>
                    <a:pt x="1941940" y="1717900"/>
                    <a:pt x="1946014" y="1710772"/>
                  </a:cubicBezTo>
                  <a:cubicBezTo>
                    <a:pt x="1961288" y="1704662"/>
                    <a:pt x="1974526" y="1690405"/>
                    <a:pt x="1981655" y="1675131"/>
                  </a:cubicBezTo>
                  <a:cubicBezTo>
                    <a:pt x="2006095" y="1623196"/>
                    <a:pt x="1993875" y="1554969"/>
                    <a:pt x="1979618" y="1502017"/>
                  </a:cubicBezTo>
                  <a:cubicBezTo>
                    <a:pt x="1976563" y="1489797"/>
                    <a:pt x="1972490" y="1476559"/>
                    <a:pt x="1968417" y="1464339"/>
                  </a:cubicBezTo>
                  <a:cubicBezTo>
                    <a:pt x="1967398" y="1461284"/>
                    <a:pt x="1966380" y="1458229"/>
                    <a:pt x="1965362" y="1455174"/>
                  </a:cubicBezTo>
                  <a:cubicBezTo>
                    <a:pt x="1965362" y="1455174"/>
                    <a:pt x="1965362" y="1454156"/>
                    <a:pt x="1965362" y="1454156"/>
                  </a:cubicBezTo>
                  <a:cubicBezTo>
                    <a:pt x="1961288" y="1435826"/>
                    <a:pt x="1957215" y="1418515"/>
                    <a:pt x="1949068" y="1401203"/>
                  </a:cubicBezTo>
                  <a:cubicBezTo>
                    <a:pt x="1949068" y="1397130"/>
                    <a:pt x="1948050" y="1393057"/>
                    <a:pt x="1948050" y="1387965"/>
                  </a:cubicBezTo>
                  <a:cubicBezTo>
                    <a:pt x="1948050" y="1380837"/>
                    <a:pt x="1947032" y="1368617"/>
                    <a:pt x="1951105" y="1360471"/>
                  </a:cubicBezTo>
                  <a:cubicBezTo>
                    <a:pt x="1964343" y="1361489"/>
                    <a:pt x="1976563" y="1361489"/>
                    <a:pt x="1989801" y="1360471"/>
                  </a:cubicBezTo>
                  <a:cubicBezTo>
                    <a:pt x="2023406" y="1357416"/>
                    <a:pt x="2055992" y="1346214"/>
                    <a:pt x="2089596" y="1345196"/>
                  </a:cubicBezTo>
                  <a:cubicBezTo>
                    <a:pt x="2120146" y="1344178"/>
                    <a:pt x="2150695" y="1352324"/>
                    <a:pt x="2178190" y="1365562"/>
                  </a:cubicBezTo>
                  <a:cubicBezTo>
                    <a:pt x="2236234" y="1394075"/>
                    <a:pt x="2283076" y="1440918"/>
                    <a:pt x="2329919" y="1484705"/>
                  </a:cubicBezTo>
                  <a:cubicBezTo>
                    <a:pt x="2356395" y="1509145"/>
                    <a:pt x="2381853" y="1538676"/>
                    <a:pt x="2413421" y="1554969"/>
                  </a:cubicBezTo>
                  <a:cubicBezTo>
                    <a:pt x="2418513" y="1558024"/>
                    <a:pt x="2423605" y="1561079"/>
                    <a:pt x="2429714" y="1564134"/>
                  </a:cubicBezTo>
                  <a:cubicBezTo>
                    <a:pt x="2467392" y="1608940"/>
                    <a:pt x="2498960" y="1657819"/>
                    <a:pt x="2513216" y="1714845"/>
                  </a:cubicBezTo>
                  <a:cubicBezTo>
                    <a:pt x="2518308" y="1752522"/>
                    <a:pt x="2520345" y="1788164"/>
                    <a:pt x="2511180" y="1822786"/>
                  </a:cubicBezTo>
                  <a:close/>
                  <a:moveTo>
                    <a:pt x="3090602" y="1507108"/>
                  </a:moveTo>
                  <a:cubicBezTo>
                    <a:pt x="3077363" y="1531548"/>
                    <a:pt x="3062089" y="1559042"/>
                    <a:pt x="3040704" y="1577372"/>
                  </a:cubicBezTo>
                  <a:cubicBezTo>
                    <a:pt x="3018301" y="1595702"/>
                    <a:pt x="2988770" y="1596720"/>
                    <a:pt x="2961276" y="1591628"/>
                  </a:cubicBezTo>
                  <a:cubicBezTo>
                    <a:pt x="2930726" y="1585519"/>
                    <a:pt x="2901195" y="1574317"/>
                    <a:pt x="2869627" y="1569226"/>
                  </a:cubicBezTo>
                  <a:cubicBezTo>
                    <a:pt x="2861481" y="1568207"/>
                    <a:pt x="2852316" y="1567189"/>
                    <a:pt x="2844169" y="1566171"/>
                  </a:cubicBezTo>
                  <a:cubicBezTo>
                    <a:pt x="2849261" y="1562097"/>
                    <a:pt x="2853334" y="1558024"/>
                    <a:pt x="2858425" y="1553951"/>
                  </a:cubicBezTo>
                  <a:cubicBezTo>
                    <a:pt x="2874719" y="1540713"/>
                    <a:pt x="2893048" y="1529511"/>
                    <a:pt x="2913415" y="1523401"/>
                  </a:cubicBezTo>
                  <a:cubicBezTo>
                    <a:pt x="2923598" y="1520346"/>
                    <a:pt x="2934799" y="1519328"/>
                    <a:pt x="2944982" y="1518310"/>
                  </a:cubicBezTo>
                  <a:cubicBezTo>
                    <a:pt x="2950074" y="1520346"/>
                    <a:pt x="2955165" y="1520346"/>
                    <a:pt x="2960257" y="1518310"/>
                  </a:cubicBezTo>
                  <a:cubicBezTo>
                    <a:pt x="2967385" y="1518310"/>
                    <a:pt x="2974514" y="1518310"/>
                    <a:pt x="2981642" y="1518310"/>
                  </a:cubicBezTo>
                  <a:cubicBezTo>
                    <a:pt x="2997935" y="1518310"/>
                    <a:pt x="3014228" y="1517292"/>
                    <a:pt x="3029503" y="1513218"/>
                  </a:cubicBezTo>
                  <a:cubicBezTo>
                    <a:pt x="3049869" y="1512200"/>
                    <a:pt x="3069217" y="1507108"/>
                    <a:pt x="3087547" y="1498962"/>
                  </a:cubicBezTo>
                  <a:cubicBezTo>
                    <a:pt x="3090602" y="1497943"/>
                    <a:pt x="3093657" y="1495907"/>
                    <a:pt x="3095694" y="1494888"/>
                  </a:cubicBezTo>
                  <a:cubicBezTo>
                    <a:pt x="3094675" y="1498962"/>
                    <a:pt x="3092638" y="1503035"/>
                    <a:pt x="3090602" y="1507108"/>
                  </a:cubicBezTo>
                  <a:close/>
                  <a:moveTo>
                    <a:pt x="3145591" y="1348251"/>
                  </a:moveTo>
                  <a:cubicBezTo>
                    <a:pt x="3141518" y="1368617"/>
                    <a:pt x="3136426" y="1388984"/>
                    <a:pt x="3129298" y="1408332"/>
                  </a:cubicBezTo>
                  <a:cubicBezTo>
                    <a:pt x="3126243" y="1418515"/>
                    <a:pt x="3122170" y="1428698"/>
                    <a:pt x="3118096" y="1438881"/>
                  </a:cubicBezTo>
                  <a:cubicBezTo>
                    <a:pt x="3117078" y="1439899"/>
                    <a:pt x="3117078" y="1441936"/>
                    <a:pt x="3116060" y="1442954"/>
                  </a:cubicBezTo>
                  <a:cubicBezTo>
                    <a:pt x="3104858" y="1461284"/>
                    <a:pt x="3089583" y="1476559"/>
                    <a:pt x="3067180" y="1482669"/>
                  </a:cubicBezTo>
                  <a:cubicBezTo>
                    <a:pt x="3037650" y="1491834"/>
                    <a:pt x="2998954" y="1490815"/>
                    <a:pt x="2971459" y="1475540"/>
                  </a:cubicBezTo>
                  <a:cubicBezTo>
                    <a:pt x="2958221" y="1468412"/>
                    <a:pt x="2949056" y="1457211"/>
                    <a:pt x="2942946" y="1442954"/>
                  </a:cubicBezTo>
                  <a:cubicBezTo>
                    <a:pt x="2936836" y="1429716"/>
                    <a:pt x="2930726" y="1414441"/>
                    <a:pt x="2926653" y="1400185"/>
                  </a:cubicBezTo>
                  <a:cubicBezTo>
                    <a:pt x="2919524" y="1372690"/>
                    <a:pt x="2914433" y="1342141"/>
                    <a:pt x="2897122" y="1318720"/>
                  </a:cubicBezTo>
                  <a:cubicBezTo>
                    <a:pt x="2896103" y="1317701"/>
                    <a:pt x="2894066" y="1318720"/>
                    <a:pt x="2895085" y="1319738"/>
                  </a:cubicBezTo>
                  <a:cubicBezTo>
                    <a:pt x="2916470" y="1354361"/>
                    <a:pt x="2909341" y="1395094"/>
                    <a:pt x="2913415" y="1432771"/>
                  </a:cubicBezTo>
                  <a:cubicBezTo>
                    <a:pt x="2913415" y="1433789"/>
                    <a:pt x="2913415" y="1434808"/>
                    <a:pt x="2913415" y="1435826"/>
                  </a:cubicBezTo>
                  <a:cubicBezTo>
                    <a:pt x="2902213" y="1457211"/>
                    <a:pt x="2882865" y="1474522"/>
                    <a:pt x="2865554" y="1489797"/>
                  </a:cubicBezTo>
                  <a:cubicBezTo>
                    <a:pt x="2864536" y="1490815"/>
                    <a:pt x="2864536" y="1490815"/>
                    <a:pt x="2863517" y="1491834"/>
                  </a:cubicBezTo>
                  <a:cubicBezTo>
                    <a:pt x="2854352" y="1497943"/>
                    <a:pt x="2845187" y="1504053"/>
                    <a:pt x="2837041" y="1511182"/>
                  </a:cubicBezTo>
                  <a:cubicBezTo>
                    <a:pt x="2830931" y="1516273"/>
                    <a:pt x="2823803" y="1521365"/>
                    <a:pt x="2817693" y="1526456"/>
                  </a:cubicBezTo>
                  <a:cubicBezTo>
                    <a:pt x="2808528" y="1532566"/>
                    <a:pt x="2798345" y="1538676"/>
                    <a:pt x="2789180" y="1543768"/>
                  </a:cubicBezTo>
                  <a:cubicBezTo>
                    <a:pt x="2739283" y="1571262"/>
                    <a:pt x="2684293" y="1586537"/>
                    <a:pt x="2627268" y="1587555"/>
                  </a:cubicBezTo>
                  <a:cubicBezTo>
                    <a:pt x="2571261" y="1588574"/>
                    <a:pt x="2519326" y="1572281"/>
                    <a:pt x="2474520" y="1540713"/>
                  </a:cubicBezTo>
                  <a:cubicBezTo>
                    <a:pt x="2461282" y="1531548"/>
                    <a:pt x="2449062" y="1520346"/>
                    <a:pt x="2437861" y="1510163"/>
                  </a:cubicBezTo>
                  <a:cubicBezTo>
                    <a:pt x="2433788" y="1505072"/>
                    <a:pt x="2429714" y="1500998"/>
                    <a:pt x="2424623" y="1495907"/>
                  </a:cubicBezTo>
                  <a:cubicBezTo>
                    <a:pt x="2414439" y="1485724"/>
                    <a:pt x="2404256" y="1474522"/>
                    <a:pt x="2394073" y="1464339"/>
                  </a:cubicBezTo>
                  <a:cubicBezTo>
                    <a:pt x="2385927" y="1455174"/>
                    <a:pt x="2377780" y="1444991"/>
                    <a:pt x="2369633" y="1435826"/>
                  </a:cubicBezTo>
                  <a:cubicBezTo>
                    <a:pt x="2353340" y="1417496"/>
                    <a:pt x="2338066" y="1399167"/>
                    <a:pt x="2319736" y="1381855"/>
                  </a:cubicBezTo>
                  <a:cubicBezTo>
                    <a:pt x="2319736" y="1381855"/>
                    <a:pt x="2319736" y="1381855"/>
                    <a:pt x="2318717" y="1380837"/>
                  </a:cubicBezTo>
                  <a:cubicBezTo>
                    <a:pt x="2315663" y="1376764"/>
                    <a:pt x="2313626" y="1373709"/>
                    <a:pt x="2310571" y="1369636"/>
                  </a:cubicBezTo>
                  <a:cubicBezTo>
                    <a:pt x="2313626" y="1368617"/>
                    <a:pt x="2316681" y="1368617"/>
                    <a:pt x="2319736" y="1367599"/>
                  </a:cubicBezTo>
                  <a:cubicBezTo>
                    <a:pt x="2353340" y="1360471"/>
                    <a:pt x="2385927" y="1345196"/>
                    <a:pt x="2412403" y="1324830"/>
                  </a:cubicBezTo>
                  <a:cubicBezTo>
                    <a:pt x="2459246" y="1288170"/>
                    <a:pt x="2496923" y="1233181"/>
                    <a:pt x="2516271" y="1177174"/>
                  </a:cubicBezTo>
                  <a:cubicBezTo>
                    <a:pt x="2516271" y="1176156"/>
                    <a:pt x="2515253" y="1176156"/>
                    <a:pt x="2515253" y="1177174"/>
                  </a:cubicBezTo>
                  <a:cubicBezTo>
                    <a:pt x="2502014" y="1203650"/>
                    <a:pt x="2485722" y="1228090"/>
                    <a:pt x="2463319" y="1248456"/>
                  </a:cubicBezTo>
                  <a:cubicBezTo>
                    <a:pt x="2442952" y="1267804"/>
                    <a:pt x="2419531" y="1282060"/>
                    <a:pt x="2394073" y="1294280"/>
                  </a:cubicBezTo>
                  <a:cubicBezTo>
                    <a:pt x="2377780" y="1301408"/>
                    <a:pt x="2361487" y="1308537"/>
                    <a:pt x="2345194" y="1313628"/>
                  </a:cubicBezTo>
                  <a:cubicBezTo>
                    <a:pt x="2344175" y="1313628"/>
                    <a:pt x="2343157" y="1313628"/>
                    <a:pt x="2343157" y="1313628"/>
                  </a:cubicBezTo>
                  <a:cubicBezTo>
                    <a:pt x="2336029" y="1312610"/>
                    <a:pt x="2328901" y="1312610"/>
                    <a:pt x="2320754" y="1311591"/>
                  </a:cubicBezTo>
                  <a:cubicBezTo>
                    <a:pt x="2306498" y="1309555"/>
                    <a:pt x="2293260" y="1304463"/>
                    <a:pt x="2281040" y="1295299"/>
                  </a:cubicBezTo>
                  <a:cubicBezTo>
                    <a:pt x="2275949" y="1291225"/>
                    <a:pt x="2270857" y="1287152"/>
                    <a:pt x="2265765" y="1282060"/>
                  </a:cubicBezTo>
                  <a:cubicBezTo>
                    <a:pt x="2259655" y="1263731"/>
                    <a:pt x="2253546" y="1246419"/>
                    <a:pt x="2247435" y="1228090"/>
                  </a:cubicBezTo>
                  <a:cubicBezTo>
                    <a:pt x="2240308" y="1206705"/>
                    <a:pt x="2236234" y="1182265"/>
                    <a:pt x="2226051" y="1161899"/>
                  </a:cubicBezTo>
                  <a:cubicBezTo>
                    <a:pt x="2208739" y="1128295"/>
                    <a:pt x="2195501" y="1087562"/>
                    <a:pt x="2196519" y="1048866"/>
                  </a:cubicBezTo>
                  <a:cubicBezTo>
                    <a:pt x="2199575" y="1034609"/>
                    <a:pt x="2203648" y="1021371"/>
                    <a:pt x="2207721" y="1008133"/>
                  </a:cubicBezTo>
                  <a:cubicBezTo>
                    <a:pt x="2207721" y="1008133"/>
                    <a:pt x="2207721" y="1007115"/>
                    <a:pt x="2206703" y="1008133"/>
                  </a:cubicBezTo>
                  <a:cubicBezTo>
                    <a:pt x="2203648" y="1014243"/>
                    <a:pt x="2201611" y="1020353"/>
                    <a:pt x="2198556" y="1027481"/>
                  </a:cubicBezTo>
                  <a:cubicBezTo>
                    <a:pt x="2198556" y="1025445"/>
                    <a:pt x="2199575" y="1023408"/>
                    <a:pt x="2199575" y="1021371"/>
                  </a:cubicBezTo>
                  <a:cubicBezTo>
                    <a:pt x="2199575" y="1021371"/>
                    <a:pt x="2198556" y="1020353"/>
                    <a:pt x="2198556" y="1021371"/>
                  </a:cubicBezTo>
                  <a:cubicBezTo>
                    <a:pt x="2197538" y="1024426"/>
                    <a:pt x="2197538" y="1028500"/>
                    <a:pt x="2196519" y="1031555"/>
                  </a:cubicBezTo>
                  <a:cubicBezTo>
                    <a:pt x="2178190" y="1077379"/>
                    <a:pt x="2168007" y="1128295"/>
                    <a:pt x="2175135" y="1177174"/>
                  </a:cubicBezTo>
                  <a:cubicBezTo>
                    <a:pt x="2179209" y="1206705"/>
                    <a:pt x="2187355" y="1236236"/>
                    <a:pt x="2199575" y="1263731"/>
                  </a:cubicBezTo>
                  <a:cubicBezTo>
                    <a:pt x="2203648" y="1271877"/>
                    <a:pt x="2206703" y="1281042"/>
                    <a:pt x="2211794" y="1289189"/>
                  </a:cubicBezTo>
                  <a:cubicBezTo>
                    <a:pt x="2210776" y="1293262"/>
                    <a:pt x="2208739" y="1297335"/>
                    <a:pt x="2206703" y="1301408"/>
                  </a:cubicBezTo>
                  <a:cubicBezTo>
                    <a:pt x="2200593" y="1312610"/>
                    <a:pt x="2192447" y="1320756"/>
                    <a:pt x="2179209" y="1322793"/>
                  </a:cubicBezTo>
                  <a:cubicBezTo>
                    <a:pt x="2179209" y="1322793"/>
                    <a:pt x="2179209" y="1322793"/>
                    <a:pt x="2179209" y="1322793"/>
                  </a:cubicBezTo>
                  <a:cubicBezTo>
                    <a:pt x="2179209" y="1322793"/>
                    <a:pt x="2178190" y="1322793"/>
                    <a:pt x="2178190" y="1321775"/>
                  </a:cubicBezTo>
                  <a:cubicBezTo>
                    <a:pt x="2149677" y="1309555"/>
                    <a:pt x="2119128" y="1302427"/>
                    <a:pt x="2088578" y="1302427"/>
                  </a:cubicBezTo>
                  <a:cubicBezTo>
                    <a:pt x="2053955" y="1302427"/>
                    <a:pt x="2020351" y="1313628"/>
                    <a:pt x="1986746" y="1317701"/>
                  </a:cubicBezTo>
                  <a:cubicBezTo>
                    <a:pt x="1983692" y="1317701"/>
                    <a:pt x="1980637" y="1318720"/>
                    <a:pt x="1977581" y="1318720"/>
                  </a:cubicBezTo>
                  <a:cubicBezTo>
                    <a:pt x="1973508" y="1317701"/>
                    <a:pt x="1968417" y="1315665"/>
                    <a:pt x="1964343" y="1314646"/>
                  </a:cubicBezTo>
                  <a:cubicBezTo>
                    <a:pt x="1943977" y="1307518"/>
                    <a:pt x="1927684" y="1292244"/>
                    <a:pt x="1910373" y="1280024"/>
                  </a:cubicBezTo>
                  <a:cubicBezTo>
                    <a:pt x="1879823" y="1258639"/>
                    <a:pt x="1856402" y="1229108"/>
                    <a:pt x="1840108" y="1196522"/>
                  </a:cubicBezTo>
                  <a:cubicBezTo>
                    <a:pt x="1830944" y="1179210"/>
                    <a:pt x="1824834" y="1161899"/>
                    <a:pt x="1819742" y="1143569"/>
                  </a:cubicBezTo>
                  <a:cubicBezTo>
                    <a:pt x="1813632" y="1125240"/>
                    <a:pt x="1805486" y="1106910"/>
                    <a:pt x="1815669" y="1088580"/>
                  </a:cubicBezTo>
                  <a:cubicBezTo>
                    <a:pt x="1820761" y="1079415"/>
                    <a:pt x="1826870" y="1072287"/>
                    <a:pt x="1831962" y="1064141"/>
                  </a:cubicBezTo>
                  <a:cubicBezTo>
                    <a:pt x="1843164" y="1053957"/>
                    <a:pt x="1852328" y="1041738"/>
                    <a:pt x="1858439" y="1028500"/>
                  </a:cubicBezTo>
                  <a:cubicBezTo>
                    <a:pt x="1875750" y="994895"/>
                    <a:pt x="1880841" y="958236"/>
                    <a:pt x="1882878" y="920558"/>
                  </a:cubicBezTo>
                  <a:cubicBezTo>
                    <a:pt x="1884915" y="880844"/>
                    <a:pt x="1881860" y="840111"/>
                    <a:pt x="1869640" y="802433"/>
                  </a:cubicBezTo>
                  <a:cubicBezTo>
                    <a:pt x="1848256" y="731151"/>
                    <a:pt x="1797340" y="673107"/>
                    <a:pt x="1736241" y="632374"/>
                  </a:cubicBezTo>
                  <a:cubicBezTo>
                    <a:pt x="1703654" y="609972"/>
                    <a:pt x="1666995" y="593678"/>
                    <a:pt x="1630335" y="579422"/>
                  </a:cubicBezTo>
                  <a:cubicBezTo>
                    <a:pt x="1610987" y="572294"/>
                    <a:pt x="1591640" y="565166"/>
                    <a:pt x="1572291" y="559056"/>
                  </a:cubicBezTo>
                  <a:cubicBezTo>
                    <a:pt x="1562108" y="556001"/>
                    <a:pt x="1551925" y="552946"/>
                    <a:pt x="1541742" y="549891"/>
                  </a:cubicBezTo>
                  <a:cubicBezTo>
                    <a:pt x="1534614" y="547854"/>
                    <a:pt x="1523412" y="546836"/>
                    <a:pt x="1517302" y="542763"/>
                  </a:cubicBezTo>
                  <a:cubicBezTo>
                    <a:pt x="1511192" y="538689"/>
                    <a:pt x="1513229" y="529525"/>
                    <a:pt x="1519339" y="518323"/>
                  </a:cubicBezTo>
                  <a:cubicBezTo>
                    <a:pt x="1519339" y="518323"/>
                    <a:pt x="1520357" y="518323"/>
                    <a:pt x="1520357" y="517305"/>
                  </a:cubicBezTo>
                  <a:cubicBezTo>
                    <a:pt x="1523412" y="514250"/>
                    <a:pt x="1525449" y="510176"/>
                    <a:pt x="1527485" y="506103"/>
                  </a:cubicBezTo>
                  <a:cubicBezTo>
                    <a:pt x="1539705" y="489810"/>
                    <a:pt x="1554980" y="474535"/>
                    <a:pt x="1560072" y="469444"/>
                  </a:cubicBezTo>
                  <a:cubicBezTo>
                    <a:pt x="1586548" y="442968"/>
                    <a:pt x="1613024" y="418528"/>
                    <a:pt x="1647647" y="402235"/>
                  </a:cubicBezTo>
                  <a:cubicBezTo>
                    <a:pt x="1647647" y="402235"/>
                    <a:pt x="1647647" y="401217"/>
                    <a:pt x="1647647" y="401217"/>
                  </a:cubicBezTo>
                  <a:cubicBezTo>
                    <a:pt x="1610987" y="411400"/>
                    <a:pt x="1571273" y="424638"/>
                    <a:pt x="1539705" y="448059"/>
                  </a:cubicBezTo>
                  <a:cubicBezTo>
                    <a:pt x="1537669" y="450096"/>
                    <a:pt x="1534614" y="451114"/>
                    <a:pt x="1532577" y="453151"/>
                  </a:cubicBezTo>
                  <a:cubicBezTo>
                    <a:pt x="1531559" y="439913"/>
                    <a:pt x="1528504" y="426675"/>
                    <a:pt x="1523412" y="414455"/>
                  </a:cubicBezTo>
                  <a:cubicBezTo>
                    <a:pt x="1511192" y="379832"/>
                    <a:pt x="1486753" y="350301"/>
                    <a:pt x="1453148" y="334008"/>
                  </a:cubicBezTo>
                  <a:cubicBezTo>
                    <a:pt x="1413434" y="313641"/>
                    <a:pt x="1368628" y="310586"/>
                    <a:pt x="1326877" y="296330"/>
                  </a:cubicBezTo>
                  <a:cubicBezTo>
                    <a:pt x="1307529" y="289202"/>
                    <a:pt x="1288181" y="282074"/>
                    <a:pt x="1270870" y="270872"/>
                  </a:cubicBezTo>
                  <a:cubicBezTo>
                    <a:pt x="1270870" y="269854"/>
                    <a:pt x="1269851" y="268836"/>
                    <a:pt x="1269851" y="267817"/>
                  </a:cubicBezTo>
                  <a:cubicBezTo>
                    <a:pt x="1261705" y="245414"/>
                    <a:pt x="1245412" y="228103"/>
                    <a:pt x="1225045" y="215883"/>
                  </a:cubicBezTo>
                  <a:cubicBezTo>
                    <a:pt x="1257631" y="208755"/>
                    <a:pt x="1287163" y="193480"/>
                    <a:pt x="1307529" y="167004"/>
                  </a:cubicBezTo>
                  <a:cubicBezTo>
                    <a:pt x="1308547" y="165986"/>
                    <a:pt x="1306511" y="163949"/>
                    <a:pt x="1305492" y="164967"/>
                  </a:cubicBezTo>
                  <a:cubicBezTo>
                    <a:pt x="1270870" y="200608"/>
                    <a:pt x="1215880" y="202645"/>
                    <a:pt x="1170056" y="195517"/>
                  </a:cubicBezTo>
                  <a:cubicBezTo>
                    <a:pt x="1158855" y="193480"/>
                    <a:pt x="1147653" y="190425"/>
                    <a:pt x="1136452" y="188389"/>
                  </a:cubicBezTo>
                  <a:cubicBezTo>
                    <a:pt x="1129323" y="187370"/>
                    <a:pt x="1117104" y="187370"/>
                    <a:pt x="1110994" y="182279"/>
                  </a:cubicBezTo>
                  <a:cubicBezTo>
                    <a:pt x="1095719" y="171077"/>
                    <a:pt x="1122195" y="154784"/>
                    <a:pt x="1130342" y="150711"/>
                  </a:cubicBezTo>
                  <a:cubicBezTo>
                    <a:pt x="1149690" y="142564"/>
                    <a:pt x="1171074" y="136454"/>
                    <a:pt x="1191441" y="130345"/>
                  </a:cubicBezTo>
                  <a:cubicBezTo>
                    <a:pt x="1212826" y="123216"/>
                    <a:pt x="1234210" y="117106"/>
                    <a:pt x="1254577" y="110996"/>
                  </a:cubicBezTo>
                  <a:cubicBezTo>
                    <a:pt x="1298364" y="98777"/>
                    <a:pt x="1342152" y="87575"/>
                    <a:pt x="1385939" y="78410"/>
                  </a:cubicBezTo>
                  <a:cubicBezTo>
                    <a:pt x="1391031" y="77392"/>
                    <a:pt x="1397141" y="76374"/>
                    <a:pt x="1402233" y="75355"/>
                  </a:cubicBezTo>
                  <a:cubicBezTo>
                    <a:pt x="1391031" y="84520"/>
                    <a:pt x="1381866" y="96740"/>
                    <a:pt x="1379829" y="112015"/>
                  </a:cubicBezTo>
                  <a:cubicBezTo>
                    <a:pt x="1376775" y="134418"/>
                    <a:pt x="1391031" y="150711"/>
                    <a:pt x="1410379" y="159876"/>
                  </a:cubicBezTo>
                  <a:cubicBezTo>
                    <a:pt x="1449075" y="179224"/>
                    <a:pt x="1495918" y="175150"/>
                    <a:pt x="1532577" y="151729"/>
                  </a:cubicBezTo>
                  <a:cubicBezTo>
                    <a:pt x="1533595" y="150711"/>
                    <a:pt x="1532577" y="149693"/>
                    <a:pt x="1531559" y="149693"/>
                  </a:cubicBezTo>
                  <a:cubicBezTo>
                    <a:pt x="1508137" y="159876"/>
                    <a:pt x="1479625" y="163949"/>
                    <a:pt x="1455185" y="157839"/>
                  </a:cubicBezTo>
                  <a:cubicBezTo>
                    <a:pt x="1443984" y="154784"/>
                    <a:pt x="1431764" y="150711"/>
                    <a:pt x="1422599" y="143583"/>
                  </a:cubicBezTo>
                  <a:cubicBezTo>
                    <a:pt x="1416489" y="138491"/>
                    <a:pt x="1409361" y="127290"/>
                    <a:pt x="1410379" y="118125"/>
                  </a:cubicBezTo>
                  <a:cubicBezTo>
                    <a:pt x="1412416" y="101832"/>
                    <a:pt x="1438892" y="92667"/>
                    <a:pt x="1451112" y="85539"/>
                  </a:cubicBezTo>
                  <a:cubicBezTo>
                    <a:pt x="1469442" y="76374"/>
                    <a:pt x="1488789" y="68227"/>
                    <a:pt x="1509156" y="62117"/>
                  </a:cubicBezTo>
                  <a:cubicBezTo>
                    <a:pt x="1549888" y="48879"/>
                    <a:pt x="1593676" y="42769"/>
                    <a:pt x="1636445" y="43788"/>
                  </a:cubicBezTo>
                  <a:cubicBezTo>
                    <a:pt x="1683288" y="44806"/>
                    <a:pt x="1728094" y="58044"/>
                    <a:pt x="1774937" y="60081"/>
                  </a:cubicBezTo>
                  <a:cubicBezTo>
                    <a:pt x="1791229" y="61099"/>
                    <a:pt x="1807523" y="60081"/>
                    <a:pt x="1823816" y="57026"/>
                  </a:cubicBezTo>
                  <a:cubicBezTo>
                    <a:pt x="1817706" y="68227"/>
                    <a:pt x="1813632" y="80447"/>
                    <a:pt x="1814651" y="93685"/>
                  </a:cubicBezTo>
                  <a:cubicBezTo>
                    <a:pt x="1816687" y="112015"/>
                    <a:pt x="1828907" y="125253"/>
                    <a:pt x="1836036" y="142564"/>
                  </a:cubicBezTo>
                  <a:cubicBezTo>
                    <a:pt x="1839090" y="151729"/>
                    <a:pt x="1839090" y="160894"/>
                    <a:pt x="1840108" y="170059"/>
                  </a:cubicBezTo>
                  <a:cubicBezTo>
                    <a:pt x="1841127" y="181260"/>
                    <a:pt x="1839090" y="189407"/>
                    <a:pt x="1833999" y="199590"/>
                  </a:cubicBezTo>
                  <a:cubicBezTo>
                    <a:pt x="1825852" y="216901"/>
                    <a:pt x="1812614" y="230140"/>
                    <a:pt x="1800394" y="245414"/>
                  </a:cubicBezTo>
                  <a:cubicBezTo>
                    <a:pt x="1799376" y="246433"/>
                    <a:pt x="1800394" y="247451"/>
                    <a:pt x="1801413" y="246433"/>
                  </a:cubicBezTo>
                  <a:cubicBezTo>
                    <a:pt x="1816687" y="236249"/>
                    <a:pt x="1831962" y="220975"/>
                    <a:pt x="1843164" y="206718"/>
                  </a:cubicBezTo>
                  <a:cubicBezTo>
                    <a:pt x="1853347" y="193480"/>
                    <a:pt x="1865566" y="176169"/>
                    <a:pt x="1866585" y="158857"/>
                  </a:cubicBezTo>
                  <a:cubicBezTo>
                    <a:pt x="1866585" y="140528"/>
                    <a:pt x="1859457" y="126271"/>
                    <a:pt x="1851310" y="110996"/>
                  </a:cubicBezTo>
                  <a:cubicBezTo>
                    <a:pt x="1843164" y="96740"/>
                    <a:pt x="1841127" y="84520"/>
                    <a:pt x="1852328" y="71282"/>
                  </a:cubicBezTo>
                  <a:cubicBezTo>
                    <a:pt x="1870658" y="48879"/>
                    <a:pt x="1912409" y="29531"/>
                    <a:pt x="1939904" y="45824"/>
                  </a:cubicBezTo>
                  <a:cubicBezTo>
                    <a:pt x="1964343" y="60081"/>
                    <a:pt x="1972490" y="94703"/>
                    <a:pt x="1981655" y="119143"/>
                  </a:cubicBezTo>
                  <a:cubicBezTo>
                    <a:pt x="1984710" y="128308"/>
                    <a:pt x="1988783" y="136454"/>
                    <a:pt x="1993875" y="144601"/>
                  </a:cubicBezTo>
                  <a:cubicBezTo>
                    <a:pt x="2001003" y="167004"/>
                    <a:pt x="2014241" y="188389"/>
                    <a:pt x="2027479" y="205700"/>
                  </a:cubicBezTo>
                  <a:cubicBezTo>
                    <a:pt x="2030534" y="209773"/>
                    <a:pt x="2034607" y="211810"/>
                    <a:pt x="2038680" y="210791"/>
                  </a:cubicBezTo>
                  <a:cubicBezTo>
                    <a:pt x="2077377" y="198572"/>
                    <a:pt x="2122182" y="203663"/>
                    <a:pt x="2159860" y="217920"/>
                  </a:cubicBezTo>
                  <a:cubicBezTo>
                    <a:pt x="2196519" y="231158"/>
                    <a:pt x="2226051" y="256616"/>
                    <a:pt x="2244380" y="290220"/>
                  </a:cubicBezTo>
                  <a:cubicBezTo>
                    <a:pt x="2245399" y="291238"/>
                    <a:pt x="2246417" y="290220"/>
                    <a:pt x="2246417" y="289202"/>
                  </a:cubicBezTo>
                  <a:cubicBezTo>
                    <a:pt x="2231142" y="251524"/>
                    <a:pt x="2202630" y="219956"/>
                    <a:pt x="2168007" y="198572"/>
                  </a:cubicBezTo>
                  <a:cubicBezTo>
                    <a:pt x="2128293" y="175150"/>
                    <a:pt x="2082468" y="175150"/>
                    <a:pt x="2039699" y="188389"/>
                  </a:cubicBezTo>
                  <a:cubicBezTo>
                    <a:pt x="2029516" y="175150"/>
                    <a:pt x="2018314" y="161912"/>
                    <a:pt x="2012204" y="146638"/>
                  </a:cubicBezTo>
                  <a:cubicBezTo>
                    <a:pt x="2011186" y="141546"/>
                    <a:pt x="2010168" y="136454"/>
                    <a:pt x="2009149" y="130345"/>
                  </a:cubicBezTo>
                  <a:cubicBezTo>
                    <a:pt x="2008131" y="124235"/>
                    <a:pt x="2007113" y="118125"/>
                    <a:pt x="2006095" y="113033"/>
                  </a:cubicBezTo>
                  <a:cubicBezTo>
                    <a:pt x="2009149" y="91648"/>
                    <a:pt x="2026461" y="79429"/>
                    <a:pt x="2047845" y="74337"/>
                  </a:cubicBezTo>
                  <a:cubicBezTo>
                    <a:pt x="2068212" y="69246"/>
                    <a:pt x="2090615" y="69246"/>
                    <a:pt x="2110981" y="70264"/>
                  </a:cubicBezTo>
                  <a:cubicBezTo>
                    <a:pt x="2133384" y="71282"/>
                    <a:pt x="2154769" y="72300"/>
                    <a:pt x="2177172" y="76374"/>
                  </a:cubicBezTo>
                  <a:cubicBezTo>
                    <a:pt x="2220959" y="83502"/>
                    <a:pt x="2261692" y="98777"/>
                    <a:pt x="2299370" y="122198"/>
                  </a:cubicBezTo>
                  <a:cubicBezTo>
                    <a:pt x="2342139" y="148674"/>
                    <a:pt x="2376762" y="184315"/>
                    <a:pt x="2407311" y="223011"/>
                  </a:cubicBezTo>
                  <a:cubicBezTo>
                    <a:pt x="2409348" y="226066"/>
                    <a:pt x="2411385" y="230140"/>
                    <a:pt x="2413421" y="233194"/>
                  </a:cubicBezTo>
                  <a:cubicBezTo>
                    <a:pt x="2413421" y="234213"/>
                    <a:pt x="2414439" y="235231"/>
                    <a:pt x="2414439" y="236249"/>
                  </a:cubicBezTo>
                  <a:cubicBezTo>
                    <a:pt x="2415458" y="237268"/>
                    <a:pt x="2416476" y="238286"/>
                    <a:pt x="2416476" y="240323"/>
                  </a:cubicBezTo>
                  <a:cubicBezTo>
                    <a:pt x="2421568" y="250506"/>
                    <a:pt x="2426659" y="261707"/>
                    <a:pt x="2429714" y="272909"/>
                  </a:cubicBezTo>
                  <a:cubicBezTo>
                    <a:pt x="2400183" y="262726"/>
                    <a:pt x="2368615" y="259671"/>
                    <a:pt x="2340102" y="265781"/>
                  </a:cubicBezTo>
                  <a:cubicBezTo>
                    <a:pt x="2303443" y="273927"/>
                    <a:pt x="2274930" y="298367"/>
                    <a:pt x="2262710" y="334008"/>
                  </a:cubicBezTo>
                  <a:cubicBezTo>
                    <a:pt x="2257618" y="350301"/>
                    <a:pt x="2256600" y="367612"/>
                    <a:pt x="2259655" y="384924"/>
                  </a:cubicBezTo>
                  <a:cubicBezTo>
                    <a:pt x="2235216" y="354374"/>
                    <a:pt x="2202630" y="328916"/>
                    <a:pt x="2169025" y="309568"/>
                  </a:cubicBezTo>
                  <a:cubicBezTo>
                    <a:pt x="2169025" y="309568"/>
                    <a:pt x="2168007" y="309568"/>
                    <a:pt x="2169025" y="310586"/>
                  </a:cubicBezTo>
                  <a:cubicBezTo>
                    <a:pt x="2193465" y="330953"/>
                    <a:pt x="2218923" y="357429"/>
                    <a:pt x="2231142" y="387979"/>
                  </a:cubicBezTo>
                  <a:cubicBezTo>
                    <a:pt x="2242344" y="416491"/>
                    <a:pt x="2267802" y="445004"/>
                    <a:pt x="2266784" y="477590"/>
                  </a:cubicBezTo>
                  <a:cubicBezTo>
                    <a:pt x="2265765" y="502030"/>
                    <a:pt x="2244380" y="515268"/>
                    <a:pt x="2226051" y="528506"/>
                  </a:cubicBezTo>
                  <a:cubicBezTo>
                    <a:pt x="2202630" y="539708"/>
                    <a:pt x="2178190" y="551928"/>
                    <a:pt x="2155787" y="565166"/>
                  </a:cubicBezTo>
                  <a:cubicBezTo>
                    <a:pt x="2129311" y="580440"/>
                    <a:pt x="2097743" y="605898"/>
                    <a:pt x="2065157" y="597752"/>
                  </a:cubicBezTo>
                  <a:cubicBezTo>
                    <a:pt x="2027479" y="587569"/>
                    <a:pt x="2040717" y="547854"/>
                    <a:pt x="2042754" y="518323"/>
                  </a:cubicBezTo>
                  <a:cubicBezTo>
                    <a:pt x="2043772" y="514250"/>
                    <a:pt x="2044791" y="510176"/>
                    <a:pt x="2045809" y="506103"/>
                  </a:cubicBezTo>
                  <a:cubicBezTo>
                    <a:pt x="2054974" y="460279"/>
                    <a:pt x="2039699" y="415473"/>
                    <a:pt x="2020351" y="374740"/>
                  </a:cubicBezTo>
                  <a:cubicBezTo>
                    <a:pt x="2015259" y="363539"/>
                    <a:pt x="2009149" y="353356"/>
                    <a:pt x="2006095" y="341136"/>
                  </a:cubicBezTo>
                  <a:cubicBezTo>
                    <a:pt x="2004058" y="331971"/>
                    <a:pt x="2002021" y="321788"/>
                    <a:pt x="2002021" y="312623"/>
                  </a:cubicBezTo>
                  <a:cubicBezTo>
                    <a:pt x="2001003" y="290220"/>
                    <a:pt x="2007113" y="267817"/>
                    <a:pt x="2023406" y="252542"/>
                  </a:cubicBezTo>
                  <a:cubicBezTo>
                    <a:pt x="2024424" y="251524"/>
                    <a:pt x="2023406" y="250506"/>
                    <a:pt x="2022387" y="251524"/>
                  </a:cubicBezTo>
                  <a:cubicBezTo>
                    <a:pt x="1991838" y="274945"/>
                    <a:pt x="1982673" y="312623"/>
                    <a:pt x="1985728" y="349283"/>
                  </a:cubicBezTo>
                  <a:cubicBezTo>
                    <a:pt x="1987764" y="371685"/>
                    <a:pt x="1988783" y="393070"/>
                    <a:pt x="1995911" y="414455"/>
                  </a:cubicBezTo>
                  <a:cubicBezTo>
                    <a:pt x="2002021" y="433803"/>
                    <a:pt x="2008131" y="453151"/>
                    <a:pt x="2010168" y="473517"/>
                  </a:cubicBezTo>
                  <a:cubicBezTo>
                    <a:pt x="2012204" y="505085"/>
                    <a:pt x="2003039" y="544799"/>
                    <a:pt x="1968417" y="553964"/>
                  </a:cubicBezTo>
                  <a:cubicBezTo>
                    <a:pt x="1925647" y="566184"/>
                    <a:pt x="1882878" y="537671"/>
                    <a:pt x="1848256" y="515268"/>
                  </a:cubicBezTo>
                  <a:cubicBezTo>
                    <a:pt x="1811596" y="491847"/>
                    <a:pt x="1779009" y="457224"/>
                    <a:pt x="1773918" y="411400"/>
                  </a:cubicBezTo>
                  <a:cubicBezTo>
                    <a:pt x="1773918" y="410382"/>
                    <a:pt x="1771882" y="410382"/>
                    <a:pt x="1771882" y="411400"/>
                  </a:cubicBezTo>
                  <a:cubicBezTo>
                    <a:pt x="1771882" y="441949"/>
                    <a:pt x="1785120" y="467407"/>
                    <a:pt x="1804467" y="488792"/>
                  </a:cubicBezTo>
                  <a:cubicBezTo>
                    <a:pt x="1820761" y="512213"/>
                    <a:pt x="1837054" y="534616"/>
                    <a:pt x="1859457" y="552946"/>
                  </a:cubicBezTo>
                  <a:cubicBezTo>
                    <a:pt x="1885933" y="575349"/>
                    <a:pt x="1915464" y="595715"/>
                    <a:pt x="1948050" y="607935"/>
                  </a:cubicBezTo>
                  <a:cubicBezTo>
                    <a:pt x="1983692" y="621173"/>
                    <a:pt x="2026461" y="625246"/>
                    <a:pt x="2050900" y="658851"/>
                  </a:cubicBezTo>
                  <a:cubicBezTo>
                    <a:pt x="2063120" y="675144"/>
                    <a:pt x="2069230" y="695510"/>
                    <a:pt x="2072285" y="714858"/>
                  </a:cubicBezTo>
                  <a:cubicBezTo>
                    <a:pt x="2074321" y="726060"/>
                    <a:pt x="2074321" y="736243"/>
                    <a:pt x="2074321" y="747444"/>
                  </a:cubicBezTo>
                  <a:cubicBezTo>
                    <a:pt x="2067194" y="765774"/>
                    <a:pt x="2064138" y="784104"/>
                    <a:pt x="2069230" y="801415"/>
                  </a:cubicBezTo>
                  <a:cubicBezTo>
                    <a:pt x="2070248" y="805488"/>
                    <a:pt x="2072285" y="808543"/>
                    <a:pt x="2073303" y="812617"/>
                  </a:cubicBezTo>
                  <a:cubicBezTo>
                    <a:pt x="2074321" y="818726"/>
                    <a:pt x="2075340" y="823818"/>
                    <a:pt x="2076358" y="827891"/>
                  </a:cubicBezTo>
                  <a:cubicBezTo>
                    <a:pt x="2081450" y="859459"/>
                    <a:pt x="2075340" y="890009"/>
                    <a:pt x="2065157" y="920558"/>
                  </a:cubicBezTo>
                  <a:cubicBezTo>
                    <a:pt x="2054974" y="951108"/>
                    <a:pt x="2042754" y="980639"/>
                    <a:pt x="2033589" y="1011188"/>
                  </a:cubicBezTo>
                  <a:cubicBezTo>
                    <a:pt x="2029516" y="1024426"/>
                    <a:pt x="2026461" y="1037664"/>
                    <a:pt x="2024424" y="1051921"/>
                  </a:cubicBezTo>
                  <a:cubicBezTo>
                    <a:pt x="2022387" y="1068214"/>
                    <a:pt x="2024424" y="1080434"/>
                    <a:pt x="2027479" y="1095708"/>
                  </a:cubicBezTo>
                  <a:cubicBezTo>
                    <a:pt x="2027479" y="1096727"/>
                    <a:pt x="2029516" y="1096727"/>
                    <a:pt x="2029516" y="1095708"/>
                  </a:cubicBezTo>
                  <a:cubicBezTo>
                    <a:pt x="2028497" y="1081452"/>
                    <a:pt x="2031553" y="1064141"/>
                    <a:pt x="2034607" y="1049884"/>
                  </a:cubicBezTo>
                  <a:cubicBezTo>
                    <a:pt x="2035625" y="1042756"/>
                    <a:pt x="2037662" y="1036646"/>
                    <a:pt x="2039699" y="1029518"/>
                  </a:cubicBezTo>
                  <a:cubicBezTo>
                    <a:pt x="2047845" y="1017298"/>
                    <a:pt x="2050900" y="1002023"/>
                    <a:pt x="2057010" y="989804"/>
                  </a:cubicBezTo>
                  <a:cubicBezTo>
                    <a:pt x="2063120" y="976565"/>
                    <a:pt x="2070248" y="963327"/>
                    <a:pt x="2079413" y="952126"/>
                  </a:cubicBezTo>
                  <a:cubicBezTo>
                    <a:pt x="2098761" y="928705"/>
                    <a:pt x="2126256" y="919540"/>
                    <a:pt x="2156805" y="924631"/>
                  </a:cubicBezTo>
                  <a:cubicBezTo>
                    <a:pt x="2187355" y="930741"/>
                    <a:pt x="2214850" y="946016"/>
                    <a:pt x="2242344" y="959254"/>
                  </a:cubicBezTo>
                  <a:cubicBezTo>
                    <a:pt x="2257618" y="966382"/>
                    <a:pt x="2275949" y="974529"/>
                    <a:pt x="2293260" y="977584"/>
                  </a:cubicBezTo>
                  <a:cubicBezTo>
                    <a:pt x="2307516" y="982675"/>
                    <a:pt x="2322791" y="987767"/>
                    <a:pt x="2337048" y="992858"/>
                  </a:cubicBezTo>
                  <a:cubicBezTo>
                    <a:pt x="2367597" y="1002023"/>
                    <a:pt x="2398147" y="1010170"/>
                    <a:pt x="2429714" y="1016280"/>
                  </a:cubicBezTo>
                  <a:cubicBezTo>
                    <a:pt x="2458227" y="1021371"/>
                    <a:pt x="2487758" y="1023408"/>
                    <a:pt x="2516271" y="1028500"/>
                  </a:cubicBezTo>
                  <a:cubicBezTo>
                    <a:pt x="2543766" y="1032573"/>
                    <a:pt x="2567187" y="1041738"/>
                    <a:pt x="2579407" y="1069232"/>
                  </a:cubicBezTo>
                  <a:cubicBezTo>
                    <a:pt x="2590608" y="1093672"/>
                    <a:pt x="2600791" y="1115057"/>
                    <a:pt x="2621158" y="1133386"/>
                  </a:cubicBezTo>
                  <a:cubicBezTo>
                    <a:pt x="2624212" y="1136441"/>
                    <a:pt x="2627268" y="1138478"/>
                    <a:pt x="2630323" y="1140514"/>
                  </a:cubicBezTo>
                  <a:cubicBezTo>
                    <a:pt x="2644579" y="1159862"/>
                    <a:pt x="2664945" y="1175137"/>
                    <a:pt x="2683275" y="1189394"/>
                  </a:cubicBezTo>
                  <a:cubicBezTo>
                    <a:pt x="2708733" y="1208742"/>
                    <a:pt x="2734191" y="1230126"/>
                    <a:pt x="2742338" y="1261694"/>
                  </a:cubicBezTo>
                  <a:cubicBezTo>
                    <a:pt x="2750484" y="1297335"/>
                    <a:pt x="2736227" y="1336031"/>
                    <a:pt x="2711788" y="1361489"/>
                  </a:cubicBezTo>
                  <a:cubicBezTo>
                    <a:pt x="2649670" y="1424625"/>
                    <a:pt x="2559041" y="1418515"/>
                    <a:pt x="2477575" y="1419533"/>
                  </a:cubicBezTo>
                  <a:cubicBezTo>
                    <a:pt x="2474520" y="1419533"/>
                    <a:pt x="2473502" y="1424625"/>
                    <a:pt x="2476557" y="1425643"/>
                  </a:cubicBezTo>
                  <a:cubicBezTo>
                    <a:pt x="2499978" y="1429716"/>
                    <a:pt x="2523400" y="1432771"/>
                    <a:pt x="2546821" y="1433789"/>
                  </a:cubicBezTo>
                  <a:cubicBezTo>
                    <a:pt x="2584499" y="1439899"/>
                    <a:pt x="2624212" y="1441936"/>
                    <a:pt x="2660872" y="1433789"/>
                  </a:cubicBezTo>
                  <a:cubicBezTo>
                    <a:pt x="2700586" y="1425643"/>
                    <a:pt x="2728081" y="1398148"/>
                    <a:pt x="2753539" y="1368617"/>
                  </a:cubicBezTo>
                  <a:cubicBezTo>
                    <a:pt x="2780015" y="1338068"/>
                    <a:pt x="2807510" y="1309555"/>
                    <a:pt x="2841114" y="1286134"/>
                  </a:cubicBezTo>
                  <a:cubicBezTo>
                    <a:pt x="2861481" y="1271877"/>
                    <a:pt x="2882865" y="1259657"/>
                    <a:pt x="2904250" y="1248456"/>
                  </a:cubicBezTo>
                  <a:cubicBezTo>
                    <a:pt x="2905268" y="1248456"/>
                    <a:pt x="2905268" y="1248456"/>
                    <a:pt x="2906286" y="1248456"/>
                  </a:cubicBezTo>
                  <a:cubicBezTo>
                    <a:pt x="2942946" y="1241328"/>
                    <a:pt x="2986734" y="1233181"/>
                    <a:pt x="3015246" y="1207723"/>
                  </a:cubicBezTo>
                  <a:cubicBezTo>
                    <a:pt x="3037650" y="1188375"/>
                    <a:pt x="3055979" y="1152734"/>
                    <a:pt x="3047833" y="1123203"/>
                  </a:cubicBezTo>
                  <a:cubicBezTo>
                    <a:pt x="3047833" y="1122185"/>
                    <a:pt x="3045796" y="1122185"/>
                    <a:pt x="3045796" y="1123203"/>
                  </a:cubicBezTo>
                  <a:cubicBezTo>
                    <a:pt x="3044778" y="1146624"/>
                    <a:pt x="3037650" y="1165972"/>
                    <a:pt x="3020338" y="1183284"/>
                  </a:cubicBezTo>
                  <a:cubicBezTo>
                    <a:pt x="3005063" y="1197540"/>
                    <a:pt x="2985715" y="1208742"/>
                    <a:pt x="2965349" y="1214851"/>
                  </a:cubicBezTo>
                  <a:cubicBezTo>
                    <a:pt x="2943964" y="1221980"/>
                    <a:pt x="2922580" y="1224016"/>
                    <a:pt x="2901195" y="1227071"/>
                  </a:cubicBezTo>
                  <a:cubicBezTo>
                    <a:pt x="2879810" y="1230126"/>
                    <a:pt x="2857407" y="1233181"/>
                    <a:pt x="2836023" y="1231145"/>
                  </a:cubicBezTo>
                  <a:cubicBezTo>
                    <a:pt x="2813620" y="1228090"/>
                    <a:pt x="2797326" y="1216888"/>
                    <a:pt x="2782052" y="1201613"/>
                  </a:cubicBezTo>
                  <a:cubicBezTo>
                    <a:pt x="2767796" y="1188375"/>
                    <a:pt x="2754558" y="1177174"/>
                    <a:pt x="2736227" y="1170046"/>
                  </a:cubicBezTo>
                  <a:cubicBezTo>
                    <a:pt x="2744374" y="1169027"/>
                    <a:pt x="2751502" y="1166991"/>
                    <a:pt x="2759649" y="1163936"/>
                  </a:cubicBezTo>
                  <a:cubicBezTo>
                    <a:pt x="2802418" y="1146624"/>
                    <a:pt x="2840096" y="1109965"/>
                    <a:pt x="2851298" y="1064141"/>
                  </a:cubicBezTo>
                  <a:cubicBezTo>
                    <a:pt x="2851298" y="1063122"/>
                    <a:pt x="2850279" y="1063122"/>
                    <a:pt x="2850279" y="1064141"/>
                  </a:cubicBezTo>
                  <a:cubicBezTo>
                    <a:pt x="2830931" y="1122185"/>
                    <a:pt x="2777979" y="1159862"/>
                    <a:pt x="2715861" y="1152734"/>
                  </a:cubicBezTo>
                  <a:cubicBezTo>
                    <a:pt x="2688367" y="1149679"/>
                    <a:pt x="2660872" y="1136441"/>
                    <a:pt x="2639487" y="1118111"/>
                  </a:cubicBezTo>
                  <a:cubicBezTo>
                    <a:pt x="2629304" y="1108947"/>
                    <a:pt x="2620140" y="1097745"/>
                    <a:pt x="2613011" y="1085525"/>
                  </a:cubicBezTo>
                  <a:cubicBezTo>
                    <a:pt x="2605883" y="1072287"/>
                    <a:pt x="2601810" y="1058031"/>
                    <a:pt x="2592645" y="1045811"/>
                  </a:cubicBezTo>
                  <a:cubicBezTo>
                    <a:pt x="2562095" y="1001005"/>
                    <a:pt x="2496923" y="1006097"/>
                    <a:pt x="2449062" y="997950"/>
                  </a:cubicBezTo>
                  <a:cubicBezTo>
                    <a:pt x="2388982" y="987767"/>
                    <a:pt x="2330937" y="967401"/>
                    <a:pt x="2274930" y="941943"/>
                  </a:cubicBezTo>
                  <a:cubicBezTo>
                    <a:pt x="2222996" y="917503"/>
                    <a:pt x="2170043" y="890009"/>
                    <a:pt x="2131348" y="846221"/>
                  </a:cubicBezTo>
                  <a:cubicBezTo>
                    <a:pt x="2122182" y="836038"/>
                    <a:pt x="2114036" y="824836"/>
                    <a:pt x="2105890" y="814653"/>
                  </a:cubicBezTo>
                  <a:cubicBezTo>
                    <a:pt x="2101816" y="808543"/>
                    <a:pt x="2096724" y="803452"/>
                    <a:pt x="2094688" y="796323"/>
                  </a:cubicBezTo>
                  <a:cubicBezTo>
                    <a:pt x="2093670" y="792250"/>
                    <a:pt x="2093670" y="788177"/>
                    <a:pt x="2093670" y="784104"/>
                  </a:cubicBezTo>
                  <a:cubicBezTo>
                    <a:pt x="2094688" y="779012"/>
                    <a:pt x="2095706" y="774939"/>
                    <a:pt x="2096724" y="769847"/>
                  </a:cubicBezTo>
                  <a:cubicBezTo>
                    <a:pt x="2097743" y="764756"/>
                    <a:pt x="2099779" y="759664"/>
                    <a:pt x="2101816" y="754572"/>
                  </a:cubicBezTo>
                  <a:cubicBezTo>
                    <a:pt x="2114036" y="718931"/>
                    <a:pt x="2133384" y="685327"/>
                    <a:pt x="2153751" y="653759"/>
                  </a:cubicBezTo>
                  <a:cubicBezTo>
                    <a:pt x="2177172" y="619136"/>
                    <a:pt x="2205685" y="582477"/>
                    <a:pt x="2241326" y="560074"/>
                  </a:cubicBezTo>
                  <a:cubicBezTo>
                    <a:pt x="2246417" y="557019"/>
                    <a:pt x="2251509" y="552946"/>
                    <a:pt x="2257618" y="549891"/>
                  </a:cubicBezTo>
                  <a:cubicBezTo>
                    <a:pt x="2262710" y="547854"/>
                    <a:pt x="2267802" y="545818"/>
                    <a:pt x="2272893" y="542763"/>
                  </a:cubicBezTo>
                  <a:cubicBezTo>
                    <a:pt x="2291223" y="534616"/>
                    <a:pt x="2311590" y="524433"/>
                    <a:pt x="2312608" y="502030"/>
                  </a:cubicBezTo>
                  <a:cubicBezTo>
                    <a:pt x="2313626" y="485737"/>
                    <a:pt x="2304461" y="469444"/>
                    <a:pt x="2296315" y="454169"/>
                  </a:cubicBezTo>
                  <a:cubicBezTo>
                    <a:pt x="2293260" y="443986"/>
                    <a:pt x="2289187" y="434821"/>
                    <a:pt x="2284095" y="425656"/>
                  </a:cubicBezTo>
                  <a:cubicBezTo>
                    <a:pt x="2281040" y="420565"/>
                    <a:pt x="2279003" y="416491"/>
                    <a:pt x="2275949" y="411400"/>
                  </a:cubicBezTo>
                  <a:cubicBezTo>
                    <a:pt x="2274930" y="384924"/>
                    <a:pt x="2277985" y="359466"/>
                    <a:pt x="2292241" y="336044"/>
                  </a:cubicBezTo>
                  <a:cubicBezTo>
                    <a:pt x="2312608" y="300403"/>
                    <a:pt x="2356395" y="293275"/>
                    <a:pt x="2394073" y="300403"/>
                  </a:cubicBezTo>
                  <a:cubicBezTo>
                    <a:pt x="2431751" y="307532"/>
                    <a:pt x="2471465" y="325861"/>
                    <a:pt x="2494887" y="356411"/>
                  </a:cubicBezTo>
                  <a:cubicBezTo>
                    <a:pt x="2506088" y="371685"/>
                    <a:pt x="2514234" y="391033"/>
                    <a:pt x="2513216" y="410382"/>
                  </a:cubicBezTo>
                  <a:cubicBezTo>
                    <a:pt x="2513216" y="423620"/>
                    <a:pt x="2508125" y="438894"/>
                    <a:pt x="2498960" y="449077"/>
                  </a:cubicBezTo>
                  <a:cubicBezTo>
                    <a:pt x="2472484" y="448059"/>
                    <a:pt x="2446007" y="454169"/>
                    <a:pt x="2420549" y="464352"/>
                  </a:cubicBezTo>
                  <a:cubicBezTo>
                    <a:pt x="2420549" y="464352"/>
                    <a:pt x="2420549" y="465371"/>
                    <a:pt x="2420549" y="465371"/>
                  </a:cubicBezTo>
                  <a:cubicBezTo>
                    <a:pt x="2461282" y="464352"/>
                    <a:pt x="2505070" y="465371"/>
                    <a:pt x="2540711" y="487774"/>
                  </a:cubicBezTo>
                  <a:cubicBezTo>
                    <a:pt x="2542747" y="488792"/>
                    <a:pt x="2544784" y="489810"/>
                    <a:pt x="2546821" y="491847"/>
                  </a:cubicBezTo>
                  <a:cubicBezTo>
                    <a:pt x="2559041" y="510176"/>
                    <a:pt x="2580425" y="521378"/>
                    <a:pt x="2598755" y="532580"/>
                  </a:cubicBezTo>
                  <a:cubicBezTo>
                    <a:pt x="2609956" y="539708"/>
                    <a:pt x="2620140" y="547854"/>
                    <a:pt x="2629304" y="557019"/>
                  </a:cubicBezTo>
                  <a:cubicBezTo>
                    <a:pt x="2638469" y="572294"/>
                    <a:pt x="2645598" y="590624"/>
                    <a:pt x="2650689" y="606917"/>
                  </a:cubicBezTo>
                  <a:cubicBezTo>
                    <a:pt x="2656799" y="627283"/>
                    <a:pt x="2660872" y="646631"/>
                    <a:pt x="2656799" y="668016"/>
                  </a:cubicBezTo>
                  <a:cubicBezTo>
                    <a:pt x="2653744" y="684309"/>
                    <a:pt x="2647634" y="699583"/>
                    <a:pt x="2643561" y="714858"/>
                  </a:cubicBezTo>
                  <a:cubicBezTo>
                    <a:pt x="2633378" y="704675"/>
                    <a:pt x="2621158" y="697547"/>
                    <a:pt x="2608938" y="692455"/>
                  </a:cubicBezTo>
                  <a:cubicBezTo>
                    <a:pt x="2573297" y="677180"/>
                    <a:pt x="2534601" y="683290"/>
                    <a:pt x="2498960" y="694492"/>
                  </a:cubicBezTo>
                  <a:cubicBezTo>
                    <a:pt x="2434806" y="714858"/>
                    <a:pt x="2337048" y="776975"/>
                    <a:pt x="2279003" y="711803"/>
                  </a:cubicBezTo>
                  <a:cubicBezTo>
                    <a:pt x="2279003" y="711803"/>
                    <a:pt x="2277985" y="711803"/>
                    <a:pt x="2277985" y="712821"/>
                  </a:cubicBezTo>
                  <a:cubicBezTo>
                    <a:pt x="2295296" y="736243"/>
                    <a:pt x="2324828" y="749481"/>
                    <a:pt x="2353340" y="753554"/>
                  </a:cubicBezTo>
                  <a:cubicBezTo>
                    <a:pt x="2390000" y="758646"/>
                    <a:pt x="2425641" y="746426"/>
                    <a:pt x="2459246" y="735224"/>
                  </a:cubicBezTo>
                  <a:cubicBezTo>
                    <a:pt x="2495905" y="721986"/>
                    <a:pt x="2535619" y="706712"/>
                    <a:pt x="2575333" y="712821"/>
                  </a:cubicBezTo>
                  <a:cubicBezTo>
                    <a:pt x="2590608" y="714858"/>
                    <a:pt x="2605883" y="721986"/>
                    <a:pt x="2618103" y="731151"/>
                  </a:cubicBezTo>
                  <a:cubicBezTo>
                    <a:pt x="2624212" y="736243"/>
                    <a:pt x="2628286" y="741334"/>
                    <a:pt x="2632360" y="747444"/>
                  </a:cubicBezTo>
                  <a:cubicBezTo>
                    <a:pt x="2633378" y="749481"/>
                    <a:pt x="2634396" y="750499"/>
                    <a:pt x="2635414" y="752536"/>
                  </a:cubicBezTo>
                  <a:cubicBezTo>
                    <a:pt x="2632360" y="790213"/>
                    <a:pt x="2639487" y="827891"/>
                    <a:pt x="2654762" y="863532"/>
                  </a:cubicBezTo>
                  <a:cubicBezTo>
                    <a:pt x="2672074" y="903247"/>
                    <a:pt x="2703642" y="936851"/>
                    <a:pt x="2736227" y="965364"/>
                  </a:cubicBezTo>
                  <a:cubicBezTo>
                    <a:pt x="2738264" y="966382"/>
                    <a:pt x="2740301" y="964346"/>
                    <a:pt x="2738264" y="963327"/>
                  </a:cubicBezTo>
                  <a:cubicBezTo>
                    <a:pt x="2709751" y="926668"/>
                    <a:pt x="2684293" y="886954"/>
                    <a:pt x="2670037" y="843166"/>
                  </a:cubicBezTo>
                  <a:cubicBezTo>
                    <a:pt x="2664945" y="827891"/>
                    <a:pt x="2661890" y="813635"/>
                    <a:pt x="2660872" y="798360"/>
                  </a:cubicBezTo>
                  <a:cubicBezTo>
                    <a:pt x="2665964" y="802433"/>
                    <a:pt x="2672074" y="806507"/>
                    <a:pt x="2678184" y="809562"/>
                  </a:cubicBezTo>
                  <a:cubicBezTo>
                    <a:pt x="2712806" y="824836"/>
                    <a:pt x="2744374" y="801415"/>
                    <a:pt x="2768814" y="777994"/>
                  </a:cubicBezTo>
                  <a:cubicBezTo>
                    <a:pt x="2783070" y="764756"/>
                    <a:pt x="2798345" y="748463"/>
                    <a:pt x="2817693" y="743371"/>
                  </a:cubicBezTo>
                  <a:cubicBezTo>
                    <a:pt x="2839078" y="737261"/>
                    <a:pt x="2861481" y="744389"/>
                    <a:pt x="2880828" y="751518"/>
                  </a:cubicBezTo>
                  <a:cubicBezTo>
                    <a:pt x="2882865" y="752536"/>
                    <a:pt x="2884902" y="753554"/>
                    <a:pt x="2887957" y="754572"/>
                  </a:cubicBezTo>
                  <a:cubicBezTo>
                    <a:pt x="2914433" y="772902"/>
                    <a:pt x="2938873" y="795305"/>
                    <a:pt x="2962294" y="816690"/>
                  </a:cubicBezTo>
                  <a:cubicBezTo>
                    <a:pt x="3017283" y="866587"/>
                    <a:pt x="3065144" y="922595"/>
                    <a:pt x="3088565" y="993877"/>
                  </a:cubicBezTo>
                  <a:cubicBezTo>
                    <a:pt x="3111987" y="1064141"/>
                    <a:pt x="3116060" y="1145606"/>
                    <a:pt x="3089583" y="1214851"/>
                  </a:cubicBezTo>
                  <a:cubicBezTo>
                    <a:pt x="3089583" y="1215870"/>
                    <a:pt x="3090602" y="1215870"/>
                    <a:pt x="3090602" y="1215870"/>
                  </a:cubicBezTo>
                  <a:cubicBezTo>
                    <a:pt x="3110968" y="1180229"/>
                    <a:pt x="3123188" y="1139496"/>
                    <a:pt x="3125225" y="1098763"/>
                  </a:cubicBezTo>
                  <a:cubicBezTo>
                    <a:pt x="3136426" y="1142551"/>
                    <a:pt x="3144573" y="1187357"/>
                    <a:pt x="3146610" y="1231145"/>
                  </a:cubicBezTo>
                  <a:cubicBezTo>
                    <a:pt x="3154756" y="1265767"/>
                    <a:pt x="3152719" y="1307518"/>
                    <a:pt x="3145591" y="1348251"/>
                  </a:cubicBezTo>
                  <a:close/>
                  <a:moveTo>
                    <a:pt x="3174104" y="1315665"/>
                  </a:moveTo>
                  <a:cubicBezTo>
                    <a:pt x="3174104" y="1313628"/>
                    <a:pt x="3174104" y="1310573"/>
                    <a:pt x="3174104" y="1308537"/>
                  </a:cubicBezTo>
                  <a:cubicBezTo>
                    <a:pt x="3174104" y="1308537"/>
                    <a:pt x="3174104" y="1308537"/>
                    <a:pt x="3174104" y="1307518"/>
                  </a:cubicBezTo>
                  <a:cubicBezTo>
                    <a:pt x="3181232" y="1230126"/>
                    <a:pt x="3172067" y="1151716"/>
                    <a:pt x="3148646" y="1078397"/>
                  </a:cubicBezTo>
                  <a:cubicBezTo>
                    <a:pt x="3142536" y="1059049"/>
                    <a:pt x="3135408" y="1039701"/>
                    <a:pt x="3127261" y="1021371"/>
                  </a:cubicBezTo>
                  <a:cubicBezTo>
                    <a:pt x="3116060" y="968419"/>
                    <a:pt x="3091620" y="918521"/>
                    <a:pt x="3060053" y="875752"/>
                  </a:cubicBezTo>
                  <a:cubicBezTo>
                    <a:pt x="3063107" y="876770"/>
                    <a:pt x="3067180" y="877789"/>
                    <a:pt x="3071254" y="878807"/>
                  </a:cubicBezTo>
                  <a:cubicBezTo>
                    <a:pt x="3104858" y="883899"/>
                    <a:pt x="3134390" y="861496"/>
                    <a:pt x="3150682" y="834001"/>
                  </a:cubicBezTo>
                  <a:cubicBezTo>
                    <a:pt x="3157811" y="845203"/>
                    <a:pt x="3166976" y="856404"/>
                    <a:pt x="3175122" y="867606"/>
                  </a:cubicBezTo>
                  <a:cubicBezTo>
                    <a:pt x="3196507" y="900192"/>
                    <a:pt x="3209745" y="934814"/>
                    <a:pt x="3220947" y="971474"/>
                  </a:cubicBezTo>
                  <a:cubicBezTo>
                    <a:pt x="3251496" y="1088580"/>
                    <a:pt x="3218910" y="1205687"/>
                    <a:pt x="3174104" y="1315665"/>
                  </a:cubicBez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D3C9488-052A-B403-50D5-503C5D912347}"/>
                </a:ext>
              </a:extLst>
            </p:cNvPr>
            <p:cNvSpPr/>
            <p:nvPr/>
          </p:nvSpPr>
          <p:spPr>
            <a:xfrm>
              <a:off x="7276841" y="2678625"/>
              <a:ext cx="222662" cy="273927"/>
            </a:xfrm>
            <a:custGeom>
              <a:avLst/>
              <a:gdLst>
                <a:gd name="connsiteX0" fmla="*/ 141197 w 222662"/>
                <a:gd name="connsiteY0" fmla="*/ 184315 h 273927"/>
                <a:gd name="connsiteX1" fmla="*/ 76024 w 222662"/>
                <a:gd name="connsiteY1" fmla="*/ 149692 h 273927"/>
                <a:gd name="connsiteX2" fmla="*/ 99446 w 222662"/>
                <a:gd name="connsiteY2" fmla="*/ 119143 h 273927"/>
                <a:gd name="connsiteX3" fmla="*/ 114721 w 222662"/>
                <a:gd name="connsiteY3" fmla="*/ 58044 h 273927"/>
                <a:gd name="connsiteX4" fmla="*/ 105556 w 222662"/>
                <a:gd name="connsiteY4" fmla="*/ 0 h 273927"/>
                <a:gd name="connsiteX5" fmla="*/ 105556 w 222662"/>
                <a:gd name="connsiteY5" fmla="*/ 0 h 273927"/>
                <a:gd name="connsiteX6" fmla="*/ 67878 w 222662"/>
                <a:gd name="connsiteY6" fmla="*/ 95722 h 273927"/>
                <a:gd name="connsiteX7" fmla="*/ 31219 w 222662"/>
                <a:gd name="connsiteY7" fmla="*/ 129326 h 273927"/>
                <a:gd name="connsiteX8" fmla="*/ 21036 w 222662"/>
                <a:gd name="connsiteY8" fmla="*/ 140528 h 273927"/>
                <a:gd name="connsiteX9" fmla="*/ 13907 w 222662"/>
                <a:gd name="connsiteY9" fmla="*/ 149692 h 273927"/>
                <a:gd name="connsiteX10" fmla="*/ 669 w 222662"/>
                <a:gd name="connsiteY10" fmla="*/ 163949 h 273927"/>
                <a:gd name="connsiteX11" fmla="*/ 1687 w 222662"/>
                <a:gd name="connsiteY11" fmla="*/ 167004 h 273927"/>
                <a:gd name="connsiteX12" fmla="*/ 41402 w 222662"/>
                <a:gd name="connsiteY12" fmla="*/ 169041 h 273927"/>
                <a:gd name="connsiteX13" fmla="*/ 135087 w 222662"/>
                <a:gd name="connsiteY13" fmla="*/ 195517 h 273927"/>
                <a:gd name="connsiteX14" fmla="*/ 222662 w 222662"/>
                <a:gd name="connsiteY14" fmla="*/ 273927 h 273927"/>
                <a:gd name="connsiteX15" fmla="*/ 222662 w 222662"/>
                <a:gd name="connsiteY15" fmla="*/ 273927 h 273927"/>
                <a:gd name="connsiteX16" fmla="*/ 141197 w 222662"/>
                <a:gd name="connsiteY16" fmla="*/ 184315 h 273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2662" h="273927">
                  <a:moveTo>
                    <a:pt x="141197" y="184315"/>
                  </a:moveTo>
                  <a:cubicBezTo>
                    <a:pt x="121849" y="169041"/>
                    <a:pt x="99446" y="157839"/>
                    <a:pt x="76024" y="149692"/>
                  </a:cubicBezTo>
                  <a:cubicBezTo>
                    <a:pt x="85189" y="140528"/>
                    <a:pt x="93336" y="129326"/>
                    <a:pt x="99446" y="119143"/>
                  </a:cubicBezTo>
                  <a:cubicBezTo>
                    <a:pt x="108611" y="100813"/>
                    <a:pt x="113702" y="79429"/>
                    <a:pt x="114721" y="58044"/>
                  </a:cubicBezTo>
                  <a:cubicBezTo>
                    <a:pt x="115739" y="38696"/>
                    <a:pt x="110647" y="19348"/>
                    <a:pt x="105556" y="0"/>
                  </a:cubicBezTo>
                  <a:cubicBezTo>
                    <a:pt x="105556" y="0"/>
                    <a:pt x="105556" y="0"/>
                    <a:pt x="105556" y="0"/>
                  </a:cubicBezTo>
                  <a:cubicBezTo>
                    <a:pt x="109629" y="35641"/>
                    <a:pt x="91299" y="71282"/>
                    <a:pt x="67878" y="95722"/>
                  </a:cubicBezTo>
                  <a:cubicBezTo>
                    <a:pt x="55658" y="108960"/>
                    <a:pt x="43439" y="118125"/>
                    <a:pt x="31219" y="129326"/>
                  </a:cubicBezTo>
                  <a:cubicBezTo>
                    <a:pt x="27145" y="132381"/>
                    <a:pt x="24090" y="136454"/>
                    <a:pt x="21036" y="140528"/>
                  </a:cubicBezTo>
                  <a:cubicBezTo>
                    <a:pt x="16962" y="141546"/>
                    <a:pt x="13907" y="145619"/>
                    <a:pt x="13907" y="149692"/>
                  </a:cubicBezTo>
                  <a:cubicBezTo>
                    <a:pt x="9834" y="154784"/>
                    <a:pt x="5761" y="159876"/>
                    <a:pt x="669" y="163949"/>
                  </a:cubicBezTo>
                  <a:cubicBezTo>
                    <a:pt x="-350" y="164967"/>
                    <a:pt x="-350" y="167004"/>
                    <a:pt x="1687" y="167004"/>
                  </a:cubicBezTo>
                  <a:cubicBezTo>
                    <a:pt x="14925" y="169041"/>
                    <a:pt x="29182" y="171077"/>
                    <a:pt x="41402" y="169041"/>
                  </a:cubicBezTo>
                  <a:cubicBezTo>
                    <a:pt x="73988" y="173114"/>
                    <a:pt x="105556" y="183297"/>
                    <a:pt x="135087" y="195517"/>
                  </a:cubicBezTo>
                  <a:cubicBezTo>
                    <a:pt x="171746" y="210791"/>
                    <a:pt x="201278" y="240323"/>
                    <a:pt x="222662" y="273927"/>
                  </a:cubicBezTo>
                  <a:cubicBezTo>
                    <a:pt x="222662" y="273927"/>
                    <a:pt x="222662" y="273927"/>
                    <a:pt x="222662" y="273927"/>
                  </a:cubicBezTo>
                  <a:cubicBezTo>
                    <a:pt x="202296" y="238286"/>
                    <a:pt x="172764" y="208755"/>
                    <a:pt x="141197" y="184315"/>
                  </a:cubicBez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6DDC5AB-0BD8-D816-4BDF-2E555B252456}"/>
                </a:ext>
              </a:extLst>
            </p:cNvPr>
            <p:cNvSpPr/>
            <p:nvPr/>
          </p:nvSpPr>
          <p:spPr>
            <a:xfrm>
              <a:off x="6029309" y="2021811"/>
              <a:ext cx="424036" cy="333125"/>
            </a:xfrm>
            <a:custGeom>
              <a:avLst/>
              <a:gdLst>
                <a:gd name="connsiteX0" fmla="*/ 243123 w 424036"/>
                <a:gd name="connsiteY0" fmla="*/ 190425 h 333125"/>
                <a:gd name="connsiteX1" fmla="*/ 286911 w 424036"/>
                <a:gd name="connsiteY1" fmla="*/ 180242 h 333125"/>
                <a:gd name="connsiteX2" fmla="*/ 287929 w 424036"/>
                <a:gd name="connsiteY2" fmla="*/ 180242 h 333125"/>
                <a:gd name="connsiteX3" fmla="*/ 294039 w 424036"/>
                <a:gd name="connsiteY3" fmla="*/ 180242 h 333125"/>
                <a:gd name="connsiteX4" fmla="*/ 420310 w 424036"/>
                <a:gd name="connsiteY4" fmla="*/ 256616 h 333125"/>
                <a:gd name="connsiteX5" fmla="*/ 423365 w 424036"/>
                <a:gd name="connsiteY5" fmla="*/ 253561 h 333125"/>
                <a:gd name="connsiteX6" fmla="*/ 334772 w 424036"/>
                <a:gd name="connsiteY6" fmla="*/ 164967 h 333125"/>
                <a:gd name="connsiteX7" fmla="*/ 314405 w 424036"/>
                <a:gd name="connsiteY7" fmla="*/ 153766 h 333125"/>
                <a:gd name="connsiteX8" fmla="*/ 308296 w 424036"/>
                <a:gd name="connsiteY8" fmla="*/ 150711 h 333125"/>
                <a:gd name="connsiteX9" fmla="*/ 234977 w 424036"/>
                <a:gd name="connsiteY9" fmla="*/ 139509 h 333125"/>
                <a:gd name="connsiteX10" fmla="*/ 239050 w 424036"/>
                <a:gd name="connsiteY10" fmla="*/ 109978 h 333125"/>
                <a:gd name="connsiteX11" fmla="*/ 220720 w 424036"/>
                <a:gd name="connsiteY11" fmla="*/ 49897 h 333125"/>
                <a:gd name="connsiteX12" fmla="*/ 185079 w 424036"/>
                <a:gd name="connsiteY12" fmla="*/ 0 h 333125"/>
                <a:gd name="connsiteX13" fmla="*/ 185079 w 424036"/>
                <a:gd name="connsiteY13" fmla="*/ 0 h 333125"/>
                <a:gd name="connsiteX14" fmla="*/ 216647 w 424036"/>
                <a:gd name="connsiteY14" fmla="*/ 99795 h 333125"/>
                <a:gd name="connsiteX15" fmla="*/ 198317 w 424036"/>
                <a:gd name="connsiteY15" fmla="*/ 139509 h 333125"/>
                <a:gd name="connsiteX16" fmla="*/ 147401 w 424036"/>
                <a:gd name="connsiteY16" fmla="*/ 144601 h 333125"/>
                <a:gd name="connsiteX17" fmla="*/ 144346 w 424036"/>
                <a:gd name="connsiteY17" fmla="*/ 144601 h 333125"/>
                <a:gd name="connsiteX18" fmla="*/ 83247 w 424036"/>
                <a:gd name="connsiteY18" fmla="*/ 86557 h 333125"/>
                <a:gd name="connsiteX19" fmla="*/ 764 w 424036"/>
                <a:gd name="connsiteY19" fmla="*/ 46843 h 333125"/>
                <a:gd name="connsiteX20" fmla="*/ 764 w 424036"/>
                <a:gd name="connsiteY20" fmla="*/ 47861 h 333125"/>
                <a:gd name="connsiteX21" fmla="*/ 70009 w 424036"/>
                <a:gd name="connsiteY21" fmla="*/ 104887 h 333125"/>
                <a:gd name="connsiteX22" fmla="*/ 120925 w 424036"/>
                <a:gd name="connsiteY22" fmla="*/ 171077 h 333125"/>
                <a:gd name="connsiteX23" fmla="*/ 159621 w 424036"/>
                <a:gd name="connsiteY23" fmla="*/ 247451 h 333125"/>
                <a:gd name="connsiteX24" fmla="*/ 186098 w 424036"/>
                <a:gd name="connsiteY24" fmla="*/ 328916 h 333125"/>
                <a:gd name="connsiteX25" fmla="*/ 197299 w 424036"/>
                <a:gd name="connsiteY25" fmla="*/ 328916 h 333125"/>
                <a:gd name="connsiteX26" fmla="*/ 188134 w 424036"/>
                <a:gd name="connsiteY26" fmla="*/ 225048 h 333125"/>
                <a:gd name="connsiteX27" fmla="*/ 204427 w 424036"/>
                <a:gd name="connsiteY27" fmla="*/ 211810 h 333125"/>
                <a:gd name="connsiteX28" fmla="*/ 243123 w 424036"/>
                <a:gd name="connsiteY28" fmla="*/ 190425 h 33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24036" h="333125">
                  <a:moveTo>
                    <a:pt x="243123" y="190425"/>
                  </a:moveTo>
                  <a:cubicBezTo>
                    <a:pt x="257380" y="185334"/>
                    <a:pt x="271636" y="181260"/>
                    <a:pt x="286911" y="180242"/>
                  </a:cubicBezTo>
                  <a:cubicBezTo>
                    <a:pt x="286911" y="180242"/>
                    <a:pt x="287929" y="180242"/>
                    <a:pt x="287929" y="180242"/>
                  </a:cubicBezTo>
                  <a:cubicBezTo>
                    <a:pt x="289965" y="180242"/>
                    <a:pt x="292002" y="180242"/>
                    <a:pt x="294039" y="180242"/>
                  </a:cubicBezTo>
                  <a:cubicBezTo>
                    <a:pt x="343937" y="184315"/>
                    <a:pt x="385687" y="223011"/>
                    <a:pt x="420310" y="256616"/>
                  </a:cubicBezTo>
                  <a:cubicBezTo>
                    <a:pt x="422347" y="258652"/>
                    <a:pt x="425402" y="256616"/>
                    <a:pt x="423365" y="253561"/>
                  </a:cubicBezTo>
                  <a:cubicBezTo>
                    <a:pt x="399944" y="216901"/>
                    <a:pt x="370413" y="186352"/>
                    <a:pt x="334772" y="164967"/>
                  </a:cubicBezTo>
                  <a:cubicBezTo>
                    <a:pt x="328662" y="158857"/>
                    <a:pt x="322552" y="155802"/>
                    <a:pt x="314405" y="153766"/>
                  </a:cubicBezTo>
                  <a:cubicBezTo>
                    <a:pt x="312369" y="152747"/>
                    <a:pt x="310332" y="151729"/>
                    <a:pt x="308296" y="150711"/>
                  </a:cubicBezTo>
                  <a:cubicBezTo>
                    <a:pt x="283856" y="140528"/>
                    <a:pt x="260435" y="137473"/>
                    <a:pt x="234977" y="139509"/>
                  </a:cubicBezTo>
                  <a:cubicBezTo>
                    <a:pt x="238031" y="130344"/>
                    <a:pt x="240068" y="120161"/>
                    <a:pt x="239050" y="109978"/>
                  </a:cubicBezTo>
                  <a:cubicBezTo>
                    <a:pt x="237013" y="89612"/>
                    <a:pt x="229885" y="68227"/>
                    <a:pt x="220720" y="49897"/>
                  </a:cubicBezTo>
                  <a:cubicBezTo>
                    <a:pt x="211556" y="31568"/>
                    <a:pt x="199336" y="14256"/>
                    <a:pt x="185079" y="0"/>
                  </a:cubicBezTo>
                  <a:cubicBezTo>
                    <a:pt x="185079" y="0"/>
                    <a:pt x="185079" y="0"/>
                    <a:pt x="185079" y="0"/>
                  </a:cubicBezTo>
                  <a:cubicBezTo>
                    <a:pt x="206464" y="29531"/>
                    <a:pt x="217665" y="63136"/>
                    <a:pt x="216647" y="99795"/>
                  </a:cubicBezTo>
                  <a:cubicBezTo>
                    <a:pt x="216647" y="115070"/>
                    <a:pt x="212574" y="131363"/>
                    <a:pt x="198317" y="139509"/>
                  </a:cubicBezTo>
                  <a:cubicBezTo>
                    <a:pt x="183042" y="148674"/>
                    <a:pt x="164713" y="145619"/>
                    <a:pt x="147401" y="144601"/>
                  </a:cubicBezTo>
                  <a:cubicBezTo>
                    <a:pt x="146383" y="144601"/>
                    <a:pt x="145365" y="144601"/>
                    <a:pt x="144346" y="144601"/>
                  </a:cubicBezTo>
                  <a:cubicBezTo>
                    <a:pt x="127035" y="122198"/>
                    <a:pt x="106669" y="102850"/>
                    <a:pt x="83247" y="86557"/>
                  </a:cubicBezTo>
                  <a:cubicBezTo>
                    <a:pt x="57789" y="69246"/>
                    <a:pt x="29277" y="58044"/>
                    <a:pt x="764" y="46843"/>
                  </a:cubicBezTo>
                  <a:cubicBezTo>
                    <a:pt x="-255" y="46843"/>
                    <a:pt x="-255" y="47861"/>
                    <a:pt x="764" y="47861"/>
                  </a:cubicBezTo>
                  <a:cubicBezTo>
                    <a:pt x="28258" y="61099"/>
                    <a:pt x="49643" y="82484"/>
                    <a:pt x="70009" y="104887"/>
                  </a:cubicBezTo>
                  <a:cubicBezTo>
                    <a:pt x="89357" y="125253"/>
                    <a:pt x="105650" y="147656"/>
                    <a:pt x="120925" y="171077"/>
                  </a:cubicBezTo>
                  <a:cubicBezTo>
                    <a:pt x="136200" y="195517"/>
                    <a:pt x="149438" y="219956"/>
                    <a:pt x="159621" y="247451"/>
                  </a:cubicBezTo>
                  <a:cubicBezTo>
                    <a:pt x="169804" y="273927"/>
                    <a:pt x="176932" y="302440"/>
                    <a:pt x="186098" y="328916"/>
                  </a:cubicBezTo>
                  <a:cubicBezTo>
                    <a:pt x="188134" y="334008"/>
                    <a:pt x="196281" y="335026"/>
                    <a:pt x="197299" y="328916"/>
                  </a:cubicBezTo>
                  <a:cubicBezTo>
                    <a:pt x="205445" y="295312"/>
                    <a:pt x="200354" y="259671"/>
                    <a:pt x="188134" y="225048"/>
                  </a:cubicBezTo>
                  <a:cubicBezTo>
                    <a:pt x="193225" y="219956"/>
                    <a:pt x="198317" y="215883"/>
                    <a:pt x="204427" y="211810"/>
                  </a:cubicBezTo>
                  <a:cubicBezTo>
                    <a:pt x="216647" y="202645"/>
                    <a:pt x="229885" y="195517"/>
                    <a:pt x="243123" y="190425"/>
                  </a:cubicBez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709C75-898A-3FEF-C89F-6166B36FB366}"/>
                </a:ext>
              </a:extLst>
            </p:cNvPr>
            <p:cNvSpPr/>
            <p:nvPr/>
          </p:nvSpPr>
          <p:spPr>
            <a:xfrm>
              <a:off x="6724565" y="2911819"/>
              <a:ext cx="763" cy="10183"/>
            </a:xfrm>
            <a:custGeom>
              <a:avLst/>
              <a:gdLst>
                <a:gd name="connsiteX0" fmla="*/ 0 w 763"/>
                <a:gd name="connsiteY0" fmla="*/ 0 h 10183"/>
                <a:gd name="connsiteX1" fmla="*/ 0 w 763"/>
                <a:gd name="connsiteY1" fmla="*/ 0 h 10183"/>
                <a:gd name="connsiteX2" fmla="*/ 0 w 763"/>
                <a:gd name="connsiteY2" fmla="*/ 0 h 1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3" h="10183">
                  <a:moveTo>
                    <a:pt x="0" y="0"/>
                  </a:moveTo>
                  <a:cubicBezTo>
                    <a:pt x="1018" y="0"/>
                    <a:pt x="1018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53DB955-DCAD-5DE0-B38F-EEC0D64E0EF6}"/>
                </a:ext>
              </a:extLst>
            </p:cNvPr>
            <p:cNvSpPr/>
            <p:nvPr/>
          </p:nvSpPr>
          <p:spPr>
            <a:xfrm>
              <a:off x="6426452" y="3344604"/>
              <a:ext cx="487264" cy="692200"/>
            </a:xfrm>
            <a:custGeom>
              <a:avLst/>
              <a:gdLst>
                <a:gd name="connsiteX0" fmla="*/ 399944 w 487264"/>
                <a:gd name="connsiteY0" fmla="*/ 300403 h 692200"/>
                <a:gd name="connsiteX1" fmla="*/ 358193 w 487264"/>
                <a:gd name="connsiteY1" fmla="*/ 299385 h 692200"/>
                <a:gd name="connsiteX2" fmla="*/ 324589 w 487264"/>
                <a:gd name="connsiteY2" fmla="*/ 317715 h 692200"/>
                <a:gd name="connsiteX3" fmla="*/ 308296 w 487264"/>
                <a:gd name="connsiteY3" fmla="*/ 340118 h 692200"/>
                <a:gd name="connsiteX4" fmla="*/ 299131 w 487264"/>
                <a:gd name="connsiteY4" fmla="*/ 286147 h 692200"/>
                <a:gd name="connsiteX5" fmla="*/ 237014 w 487264"/>
                <a:gd name="connsiteY5" fmla="*/ 131363 h 692200"/>
                <a:gd name="connsiteX6" fmla="*/ 138237 w 487264"/>
                <a:gd name="connsiteY6" fmla="*/ 0 h 692200"/>
                <a:gd name="connsiteX7" fmla="*/ 138237 w 487264"/>
                <a:gd name="connsiteY7" fmla="*/ 0 h 692200"/>
                <a:gd name="connsiteX8" fmla="*/ 146383 w 487264"/>
                <a:gd name="connsiteY8" fmla="*/ 68227 h 692200"/>
                <a:gd name="connsiteX9" fmla="*/ 204427 w 487264"/>
                <a:gd name="connsiteY9" fmla="*/ 129326 h 692200"/>
                <a:gd name="connsiteX10" fmla="*/ 271636 w 487264"/>
                <a:gd name="connsiteY10" fmla="*/ 278000 h 692200"/>
                <a:gd name="connsiteX11" fmla="*/ 277746 w 487264"/>
                <a:gd name="connsiteY11" fmla="*/ 459261 h 692200"/>
                <a:gd name="connsiteX12" fmla="*/ 175915 w 487264"/>
                <a:gd name="connsiteY12" fmla="*/ 577385 h 692200"/>
                <a:gd name="connsiteX13" fmla="*/ 79175 w 487264"/>
                <a:gd name="connsiteY13" fmla="*/ 613026 h 692200"/>
                <a:gd name="connsiteX14" fmla="*/ 71028 w 487264"/>
                <a:gd name="connsiteY14" fmla="*/ 614045 h 692200"/>
                <a:gd name="connsiteX15" fmla="*/ 70009 w 487264"/>
                <a:gd name="connsiteY15" fmla="*/ 615063 h 692200"/>
                <a:gd name="connsiteX16" fmla="*/ 764 w 487264"/>
                <a:gd name="connsiteY16" fmla="*/ 628301 h 692200"/>
                <a:gd name="connsiteX17" fmla="*/ 764 w 487264"/>
                <a:gd name="connsiteY17" fmla="*/ 629320 h 692200"/>
                <a:gd name="connsiteX18" fmla="*/ 82229 w 487264"/>
                <a:gd name="connsiteY18" fmla="*/ 619136 h 692200"/>
                <a:gd name="connsiteX19" fmla="*/ 133145 w 487264"/>
                <a:gd name="connsiteY19" fmla="*/ 627283 h 692200"/>
                <a:gd name="connsiteX20" fmla="*/ 134163 w 487264"/>
                <a:gd name="connsiteY20" fmla="*/ 627283 h 692200"/>
                <a:gd name="connsiteX21" fmla="*/ 135182 w 487264"/>
                <a:gd name="connsiteY21" fmla="*/ 627283 h 692200"/>
                <a:gd name="connsiteX22" fmla="*/ 186098 w 487264"/>
                <a:gd name="connsiteY22" fmla="*/ 648668 h 692200"/>
                <a:gd name="connsiteX23" fmla="*/ 191189 w 487264"/>
                <a:gd name="connsiteY23" fmla="*/ 655796 h 692200"/>
                <a:gd name="connsiteX24" fmla="*/ 197299 w 487264"/>
                <a:gd name="connsiteY24" fmla="*/ 665979 h 692200"/>
                <a:gd name="connsiteX25" fmla="*/ 197299 w 487264"/>
                <a:gd name="connsiteY25" fmla="*/ 665979 h 692200"/>
                <a:gd name="connsiteX26" fmla="*/ 213592 w 487264"/>
                <a:gd name="connsiteY26" fmla="*/ 684309 h 692200"/>
                <a:gd name="connsiteX27" fmla="*/ 231922 w 487264"/>
                <a:gd name="connsiteY27" fmla="*/ 691437 h 692200"/>
                <a:gd name="connsiteX28" fmla="*/ 231922 w 487264"/>
                <a:gd name="connsiteY28" fmla="*/ 691437 h 692200"/>
                <a:gd name="connsiteX29" fmla="*/ 231922 w 487264"/>
                <a:gd name="connsiteY29" fmla="*/ 691437 h 692200"/>
                <a:gd name="connsiteX30" fmla="*/ 254325 w 487264"/>
                <a:gd name="connsiteY30" fmla="*/ 691437 h 692200"/>
                <a:gd name="connsiteX31" fmla="*/ 254325 w 487264"/>
                <a:gd name="connsiteY31" fmla="*/ 690419 h 692200"/>
                <a:gd name="connsiteX32" fmla="*/ 234977 w 487264"/>
                <a:gd name="connsiteY32" fmla="*/ 688382 h 692200"/>
                <a:gd name="connsiteX33" fmla="*/ 234977 w 487264"/>
                <a:gd name="connsiteY33" fmla="*/ 688382 h 692200"/>
                <a:gd name="connsiteX34" fmla="*/ 238032 w 487264"/>
                <a:gd name="connsiteY34" fmla="*/ 576367 h 692200"/>
                <a:gd name="connsiteX35" fmla="*/ 251270 w 487264"/>
                <a:gd name="connsiteY35" fmla="*/ 545818 h 692200"/>
                <a:gd name="connsiteX36" fmla="*/ 299131 w 487264"/>
                <a:gd name="connsiteY36" fmla="*/ 470462 h 692200"/>
                <a:gd name="connsiteX37" fmla="*/ 305240 w 487264"/>
                <a:gd name="connsiteY37" fmla="*/ 446023 h 692200"/>
                <a:gd name="connsiteX38" fmla="*/ 316442 w 487264"/>
                <a:gd name="connsiteY38" fmla="*/ 406308 h 692200"/>
                <a:gd name="connsiteX39" fmla="*/ 339863 w 487264"/>
                <a:gd name="connsiteY39" fmla="*/ 347246 h 692200"/>
                <a:gd name="connsiteX40" fmla="*/ 365321 w 487264"/>
                <a:gd name="connsiteY40" fmla="*/ 329934 h 692200"/>
                <a:gd name="connsiteX41" fmla="*/ 399944 w 487264"/>
                <a:gd name="connsiteY41" fmla="*/ 318733 h 692200"/>
                <a:gd name="connsiteX42" fmla="*/ 486501 w 487264"/>
                <a:gd name="connsiteY42" fmla="*/ 323825 h 692200"/>
                <a:gd name="connsiteX43" fmla="*/ 486501 w 487264"/>
                <a:gd name="connsiteY43" fmla="*/ 322806 h 692200"/>
                <a:gd name="connsiteX44" fmla="*/ 399944 w 487264"/>
                <a:gd name="connsiteY44" fmla="*/ 300403 h 6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87264" h="692200">
                  <a:moveTo>
                    <a:pt x="399944" y="300403"/>
                  </a:moveTo>
                  <a:cubicBezTo>
                    <a:pt x="385688" y="298367"/>
                    <a:pt x="372450" y="296330"/>
                    <a:pt x="358193" y="299385"/>
                  </a:cubicBezTo>
                  <a:cubicBezTo>
                    <a:pt x="345973" y="302440"/>
                    <a:pt x="333754" y="308550"/>
                    <a:pt x="324589" y="317715"/>
                  </a:cubicBezTo>
                  <a:cubicBezTo>
                    <a:pt x="317460" y="323825"/>
                    <a:pt x="312369" y="331971"/>
                    <a:pt x="308296" y="340118"/>
                  </a:cubicBezTo>
                  <a:cubicBezTo>
                    <a:pt x="306259" y="321788"/>
                    <a:pt x="302186" y="303458"/>
                    <a:pt x="299131" y="286147"/>
                  </a:cubicBezTo>
                  <a:cubicBezTo>
                    <a:pt x="287930" y="234213"/>
                    <a:pt x="279782" y="169040"/>
                    <a:pt x="237014" y="131363"/>
                  </a:cubicBezTo>
                  <a:cubicBezTo>
                    <a:pt x="199336" y="97758"/>
                    <a:pt x="114816" y="64154"/>
                    <a:pt x="138237" y="0"/>
                  </a:cubicBezTo>
                  <a:cubicBezTo>
                    <a:pt x="138237" y="0"/>
                    <a:pt x="138237" y="0"/>
                    <a:pt x="138237" y="0"/>
                  </a:cubicBezTo>
                  <a:cubicBezTo>
                    <a:pt x="128054" y="23421"/>
                    <a:pt x="135182" y="46842"/>
                    <a:pt x="146383" y="68227"/>
                  </a:cubicBezTo>
                  <a:cubicBezTo>
                    <a:pt x="159621" y="93685"/>
                    <a:pt x="183042" y="110996"/>
                    <a:pt x="204427" y="129326"/>
                  </a:cubicBezTo>
                  <a:cubicBezTo>
                    <a:pt x="248215" y="168022"/>
                    <a:pt x="259416" y="223011"/>
                    <a:pt x="271636" y="278000"/>
                  </a:cubicBezTo>
                  <a:cubicBezTo>
                    <a:pt x="284874" y="337063"/>
                    <a:pt x="296076" y="400198"/>
                    <a:pt x="277746" y="459261"/>
                  </a:cubicBezTo>
                  <a:cubicBezTo>
                    <a:pt x="262472" y="510176"/>
                    <a:pt x="221739" y="551927"/>
                    <a:pt x="175915" y="577385"/>
                  </a:cubicBezTo>
                  <a:cubicBezTo>
                    <a:pt x="145365" y="593679"/>
                    <a:pt x="112779" y="604880"/>
                    <a:pt x="79175" y="613026"/>
                  </a:cubicBezTo>
                  <a:cubicBezTo>
                    <a:pt x="76119" y="613026"/>
                    <a:pt x="74083" y="613026"/>
                    <a:pt x="71028" y="614045"/>
                  </a:cubicBezTo>
                  <a:cubicBezTo>
                    <a:pt x="70009" y="614045"/>
                    <a:pt x="70009" y="615063"/>
                    <a:pt x="70009" y="615063"/>
                  </a:cubicBezTo>
                  <a:cubicBezTo>
                    <a:pt x="46588" y="620155"/>
                    <a:pt x="24185" y="624228"/>
                    <a:pt x="764" y="628301"/>
                  </a:cubicBezTo>
                  <a:cubicBezTo>
                    <a:pt x="-255" y="628301"/>
                    <a:pt x="-255" y="629320"/>
                    <a:pt x="764" y="629320"/>
                  </a:cubicBezTo>
                  <a:cubicBezTo>
                    <a:pt x="28259" y="626265"/>
                    <a:pt x="54735" y="624228"/>
                    <a:pt x="82229" y="619136"/>
                  </a:cubicBezTo>
                  <a:cubicBezTo>
                    <a:pt x="99541" y="622191"/>
                    <a:pt x="116852" y="624228"/>
                    <a:pt x="133145" y="627283"/>
                  </a:cubicBezTo>
                  <a:cubicBezTo>
                    <a:pt x="133145" y="627283"/>
                    <a:pt x="134163" y="627283"/>
                    <a:pt x="134163" y="627283"/>
                  </a:cubicBezTo>
                  <a:cubicBezTo>
                    <a:pt x="134163" y="627283"/>
                    <a:pt x="135182" y="627283"/>
                    <a:pt x="135182" y="627283"/>
                  </a:cubicBezTo>
                  <a:cubicBezTo>
                    <a:pt x="153512" y="630338"/>
                    <a:pt x="173878" y="633393"/>
                    <a:pt x="186098" y="648668"/>
                  </a:cubicBezTo>
                  <a:cubicBezTo>
                    <a:pt x="188134" y="650704"/>
                    <a:pt x="189153" y="653759"/>
                    <a:pt x="191189" y="655796"/>
                  </a:cubicBezTo>
                  <a:cubicBezTo>
                    <a:pt x="193226" y="659869"/>
                    <a:pt x="195262" y="662924"/>
                    <a:pt x="197299" y="665979"/>
                  </a:cubicBezTo>
                  <a:cubicBezTo>
                    <a:pt x="197299" y="665979"/>
                    <a:pt x="197299" y="665979"/>
                    <a:pt x="197299" y="665979"/>
                  </a:cubicBezTo>
                  <a:cubicBezTo>
                    <a:pt x="201373" y="673107"/>
                    <a:pt x="206464" y="679217"/>
                    <a:pt x="213592" y="684309"/>
                  </a:cubicBezTo>
                  <a:cubicBezTo>
                    <a:pt x="219702" y="688382"/>
                    <a:pt x="225812" y="690419"/>
                    <a:pt x="231922" y="691437"/>
                  </a:cubicBezTo>
                  <a:cubicBezTo>
                    <a:pt x="231922" y="691437"/>
                    <a:pt x="231922" y="691437"/>
                    <a:pt x="231922" y="691437"/>
                  </a:cubicBezTo>
                  <a:cubicBezTo>
                    <a:pt x="231922" y="691437"/>
                    <a:pt x="231922" y="691437"/>
                    <a:pt x="231922" y="691437"/>
                  </a:cubicBezTo>
                  <a:cubicBezTo>
                    <a:pt x="239050" y="692455"/>
                    <a:pt x="247197" y="692455"/>
                    <a:pt x="254325" y="691437"/>
                  </a:cubicBezTo>
                  <a:cubicBezTo>
                    <a:pt x="255343" y="691437"/>
                    <a:pt x="255343" y="690419"/>
                    <a:pt x="254325" y="690419"/>
                  </a:cubicBezTo>
                  <a:cubicBezTo>
                    <a:pt x="247197" y="691437"/>
                    <a:pt x="241087" y="690419"/>
                    <a:pt x="234977" y="688382"/>
                  </a:cubicBezTo>
                  <a:cubicBezTo>
                    <a:pt x="234977" y="688382"/>
                    <a:pt x="234977" y="688382"/>
                    <a:pt x="234977" y="688382"/>
                  </a:cubicBezTo>
                  <a:cubicBezTo>
                    <a:pt x="201373" y="657832"/>
                    <a:pt x="223775" y="610990"/>
                    <a:pt x="238032" y="576367"/>
                  </a:cubicBezTo>
                  <a:cubicBezTo>
                    <a:pt x="242105" y="566184"/>
                    <a:pt x="247197" y="556001"/>
                    <a:pt x="251270" y="545818"/>
                  </a:cubicBezTo>
                  <a:cubicBezTo>
                    <a:pt x="272655" y="525451"/>
                    <a:pt x="289966" y="499993"/>
                    <a:pt x="299131" y="470462"/>
                  </a:cubicBezTo>
                  <a:cubicBezTo>
                    <a:pt x="302186" y="462316"/>
                    <a:pt x="304222" y="454169"/>
                    <a:pt x="305240" y="446023"/>
                  </a:cubicBezTo>
                  <a:cubicBezTo>
                    <a:pt x="310332" y="433803"/>
                    <a:pt x="313387" y="420565"/>
                    <a:pt x="316442" y="406308"/>
                  </a:cubicBezTo>
                  <a:cubicBezTo>
                    <a:pt x="321534" y="385942"/>
                    <a:pt x="326625" y="363539"/>
                    <a:pt x="339863" y="347246"/>
                  </a:cubicBezTo>
                  <a:cubicBezTo>
                    <a:pt x="345973" y="339099"/>
                    <a:pt x="355138" y="332989"/>
                    <a:pt x="365321" y="329934"/>
                  </a:cubicBezTo>
                  <a:cubicBezTo>
                    <a:pt x="376523" y="325861"/>
                    <a:pt x="387724" y="321788"/>
                    <a:pt x="399944" y="318733"/>
                  </a:cubicBezTo>
                  <a:cubicBezTo>
                    <a:pt x="428457" y="311605"/>
                    <a:pt x="457988" y="315678"/>
                    <a:pt x="486501" y="323825"/>
                  </a:cubicBezTo>
                  <a:cubicBezTo>
                    <a:pt x="487519" y="323825"/>
                    <a:pt x="487519" y="322806"/>
                    <a:pt x="486501" y="322806"/>
                  </a:cubicBezTo>
                  <a:cubicBezTo>
                    <a:pt x="460025" y="311605"/>
                    <a:pt x="429475" y="305495"/>
                    <a:pt x="399944" y="300403"/>
                  </a:cubicBez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FD17DD6-337C-76E2-C03C-03AC2652BA5D}"/>
                </a:ext>
              </a:extLst>
            </p:cNvPr>
            <p:cNvSpPr/>
            <p:nvPr/>
          </p:nvSpPr>
          <p:spPr>
            <a:xfrm>
              <a:off x="5315810" y="3597887"/>
              <a:ext cx="402060" cy="102109"/>
            </a:xfrm>
            <a:custGeom>
              <a:avLst/>
              <a:gdLst>
                <a:gd name="connsiteX0" fmla="*/ 400620 w 402060"/>
                <a:gd name="connsiteY0" fmla="*/ 277 h 102109"/>
                <a:gd name="connsiteX1" fmla="*/ 316100 w 402060"/>
                <a:gd name="connsiteY1" fmla="*/ 36937 h 102109"/>
                <a:gd name="connsiteX2" fmla="*/ 225470 w 402060"/>
                <a:gd name="connsiteY2" fmla="*/ 42029 h 102109"/>
                <a:gd name="connsiteX3" fmla="*/ 130766 w 402060"/>
                <a:gd name="connsiteY3" fmla="*/ 23699 h 102109"/>
                <a:gd name="connsiteX4" fmla="*/ 36063 w 402060"/>
                <a:gd name="connsiteY4" fmla="*/ 14534 h 102109"/>
                <a:gd name="connsiteX5" fmla="*/ 36063 w 402060"/>
                <a:gd name="connsiteY5" fmla="*/ 14534 h 102109"/>
                <a:gd name="connsiteX6" fmla="*/ 91052 w 402060"/>
                <a:gd name="connsiteY6" fmla="*/ 27772 h 102109"/>
                <a:gd name="connsiteX7" fmla="*/ 138913 w 402060"/>
                <a:gd name="connsiteY7" fmla="*/ 51193 h 102109"/>
                <a:gd name="connsiteX8" fmla="*/ 139931 w 402060"/>
                <a:gd name="connsiteY8" fmla="*/ 51193 h 102109"/>
                <a:gd name="connsiteX9" fmla="*/ 132803 w 402060"/>
                <a:gd name="connsiteY9" fmla="*/ 53230 h 102109"/>
                <a:gd name="connsiteX10" fmla="*/ 103272 w 402060"/>
                <a:gd name="connsiteY10" fmla="*/ 65450 h 102109"/>
                <a:gd name="connsiteX11" fmla="*/ 72722 w 402060"/>
                <a:gd name="connsiteY11" fmla="*/ 85816 h 102109"/>
                <a:gd name="connsiteX12" fmla="*/ 1440 w 402060"/>
                <a:gd name="connsiteY12" fmla="*/ 84798 h 102109"/>
                <a:gd name="connsiteX13" fmla="*/ 422 w 402060"/>
                <a:gd name="connsiteY13" fmla="*/ 87853 h 102109"/>
                <a:gd name="connsiteX14" fmla="*/ 64576 w 402060"/>
                <a:gd name="connsiteY14" fmla="*/ 102109 h 102109"/>
                <a:gd name="connsiteX15" fmla="*/ 129748 w 402060"/>
                <a:gd name="connsiteY15" fmla="*/ 85816 h 102109"/>
                <a:gd name="connsiteX16" fmla="*/ 236671 w 402060"/>
                <a:gd name="connsiteY16" fmla="*/ 72578 h 102109"/>
                <a:gd name="connsiteX17" fmla="*/ 326283 w 402060"/>
                <a:gd name="connsiteY17" fmla="*/ 52212 h 102109"/>
                <a:gd name="connsiteX18" fmla="*/ 401639 w 402060"/>
                <a:gd name="connsiteY18" fmla="*/ 2314 h 102109"/>
                <a:gd name="connsiteX19" fmla="*/ 400620 w 402060"/>
                <a:gd name="connsiteY19" fmla="*/ 277 h 10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2060" h="102109">
                  <a:moveTo>
                    <a:pt x="400620" y="277"/>
                  </a:moveTo>
                  <a:cubicBezTo>
                    <a:pt x="374144" y="17589"/>
                    <a:pt x="347668" y="30827"/>
                    <a:pt x="316100" y="36937"/>
                  </a:cubicBezTo>
                  <a:cubicBezTo>
                    <a:pt x="286569" y="43047"/>
                    <a:pt x="255001" y="44065"/>
                    <a:pt x="225470" y="42029"/>
                  </a:cubicBezTo>
                  <a:cubicBezTo>
                    <a:pt x="192884" y="39992"/>
                    <a:pt x="162334" y="29809"/>
                    <a:pt x="130766" y="23699"/>
                  </a:cubicBezTo>
                  <a:cubicBezTo>
                    <a:pt x="100217" y="17589"/>
                    <a:pt x="67631" y="11479"/>
                    <a:pt x="36063" y="14534"/>
                  </a:cubicBezTo>
                  <a:cubicBezTo>
                    <a:pt x="36063" y="14534"/>
                    <a:pt x="36063" y="14534"/>
                    <a:pt x="36063" y="14534"/>
                  </a:cubicBezTo>
                  <a:cubicBezTo>
                    <a:pt x="55411" y="15552"/>
                    <a:pt x="72722" y="20644"/>
                    <a:pt x="91052" y="27772"/>
                  </a:cubicBezTo>
                  <a:cubicBezTo>
                    <a:pt x="107345" y="33882"/>
                    <a:pt x="122620" y="44065"/>
                    <a:pt x="138913" y="51193"/>
                  </a:cubicBezTo>
                  <a:cubicBezTo>
                    <a:pt x="138913" y="51193"/>
                    <a:pt x="139931" y="51193"/>
                    <a:pt x="139931" y="51193"/>
                  </a:cubicBezTo>
                  <a:cubicBezTo>
                    <a:pt x="137895" y="51193"/>
                    <a:pt x="134839" y="52212"/>
                    <a:pt x="132803" y="53230"/>
                  </a:cubicBezTo>
                  <a:cubicBezTo>
                    <a:pt x="122620" y="56285"/>
                    <a:pt x="111418" y="60358"/>
                    <a:pt x="103272" y="65450"/>
                  </a:cubicBezTo>
                  <a:cubicBezTo>
                    <a:pt x="93089" y="72578"/>
                    <a:pt x="84942" y="80725"/>
                    <a:pt x="72722" y="85816"/>
                  </a:cubicBezTo>
                  <a:cubicBezTo>
                    <a:pt x="49301" y="94981"/>
                    <a:pt x="24861" y="92944"/>
                    <a:pt x="1440" y="84798"/>
                  </a:cubicBezTo>
                  <a:cubicBezTo>
                    <a:pt x="422" y="83779"/>
                    <a:pt x="-597" y="86834"/>
                    <a:pt x="422" y="87853"/>
                  </a:cubicBezTo>
                  <a:cubicBezTo>
                    <a:pt x="19770" y="99054"/>
                    <a:pt x="42173" y="102109"/>
                    <a:pt x="64576" y="102109"/>
                  </a:cubicBezTo>
                  <a:cubicBezTo>
                    <a:pt x="87997" y="102109"/>
                    <a:pt x="108363" y="95999"/>
                    <a:pt x="129748" y="85816"/>
                  </a:cubicBezTo>
                  <a:cubicBezTo>
                    <a:pt x="163353" y="71560"/>
                    <a:pt x="202048" y="79706"/>
                    <a:pt x="236671" y="72578"/>
                  </a:cubicBezTo>
                  <a:cubicBezTo>
                    <a:pt x="268239" y="72578"/>
                    <a:pt x="297770" y="65450"/>
                    <a:pt x="326283" y="52212"/>
                  </a:cubicBezTo>
                  <a:cubicBezTo>
                    <a:pt x="352760" y="39992"/>
                    <a:pt x="381272" y="22680"/>
                    <a:pt x="401639" y="2314"/>
                  </a:cubicBezTo>
                  <a:cubicBezTo>
                    <a:pt x="402657" y="1296"/>
                    <a:pt x="401639" y="-741"/>
                    <a:pt x="400620" y="277"/>
                  </a:cubicBez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F1B89B7-3B1F-7367-5E02-EFD445377EC7}"/>
                </a:ext>
              </a:extLst>
            </p:cNvPr>
            <p:cNvSpPr/>
            <p:nvPr/>
          </p:nvSpPr>
          <p:spPr>
            <a:xfrm>
              <a:off x="5409917" y="2315086"/>
              <a:ext cx="751678" cy="545076"/>
            </a:xfrm>
            <a:custGeom>
              <a:avLst/>
              <a:gdLst>
                <a:gd name="connsiteX0" fmla="*/ 207737 w 751678"/>
                <a:gd name="connsiteY0" fmla="*/ 77392 h 545076"/>
                <a:gd name="connsiteX1" fmla="*/ 263744 w 751678"/>
                <a:gd name="connsiteY1" fmla="*/ 119143 h 545076"/>
                <a:gd name="connsiteX2" fmla="*/ 293275 w 751678"/>
                <a:gd name="connsiteY2" fmla="*/ 159876 h 545076"/>
                <a:gd name="connsiteX3" fmla="*/ 332990 w 751678"/>
                <a:gd name="connsiteY3" fmla="*/ 216901 h 545076"/>
                <a:gd name="connsiteX4" fmla="*/ 362521 w 751678"/>
                <a:gd name="connsiteY4" fmla="*/ 259671 h 545076"/>
                <a:gd name="connsiteX5" fmla="*/ 401217 w 751678"/>
                <a:gd name="connsiteY5" fmla="*/ 326880 h 545076"/>
                <a:gd name="connsiteX6" fmla="*/ 417510 w 751678"/>
                <a:gd name="connsiteY6" fmla="*/ 399180 h 545076"/>
                <a:gd name="connsiteX7" fmla="*/ 356411 w 751678"/>
                <a:gd name="connsiteY7" fmla="*/ 542763 h 545076"/>
                <a:gd name="connsiteX8" fmla="*/ 358448 w 751678"/>
                <a:gd name="connsiteY8" fmla="*/ 544799 h 545076"/>
                <a:gd name="connsiteX9" fmla="*/ 413437 w 751678"/>
                <a:gd name="connsiteY9" fmla="*/ 475554 h 545076"/>
                <a:gd name="connsiteX10" fmla="*/ 433803 w 751678"/>
                <a:gd name="connsiteY10" fmla="*/ 435839 h 545076"/>
                <a:gd name="connsiteX11" fmla="*/ 448059 w 751678"/>
                <a:gd name="connsiteY11" fmla="*/ 397143 h 545076"/>
                <a:gd name="connsiteX12" fmla="*/ 434821 w 751678"/>
                <a:gd name="connsiteY12" fmla="*/ 310586 h 545076"/>
                <a:gd name="connsiteX13" fmla="*/ 486756 w 751678"/>
                <a:gd name="connsiteY13" fmla="*/ 304477 h 545076"/>
                <a:gd name="connsiteX14" fmla="*/ 628302 w 751678"/>
                <a:gd name="connsiteY14" fmla="*/ 311605 h 545076"/>
                <a:gd name="connsiteX15" fmla="*/ 691437 w 751678"/>
                <a:gd name="connsiteY15" fmla="*/ 343173 h 545076"/>
                <a:gd name="connsiteX16" fmla="*/ 746426 w 751678"/>
                <a:gd name="connsiteY16" fmla="*/ 393070 h 545076"/>
                <a:gd name="connsiteX17" fmla="*/ 751518 w 751678"/>
                <a:gd name="connsiteY17" fmla="*/ 388997 h 545076"/>
                <a:gd name="connsiteX18" fmla="*/ 648668 w 751678"/>
                <a:gd name="connsiteY18" fmla="*/ 286147 h 545076"/>
                <a:gd name="connsiteX19" fmla="*/ 518324 w 751678"/>
                <a:gd name="connsiteY19" fmla="*/ 264762 h 545076"/>
                <a:gd name="connsiteX20" fmla="*/ 482682 w 751678"/>
                <a:gd name="connsiteY20" fmla="*/ 270872 h 545076"/>
                <a:gd name="connsiteX21" fmla="*/ 445005 w 751678"/>
                <a:gd name="connsiteY21" fmla="*/ 276982 h 545076"/>
                <a:gd name="connsiteX22" fmla="*/ 415473 w 751678"/>
                <a:gd name="connsiteY22" fmla="*/ 254579 h 545076"/>
                <a:gd name="connsiteX23" fmla="*/ 387979 w 751678"/>
                <a:gd name="connsiteY23" fmla="*/ 221993 h 545076"/>
                <a:gd name="connsiteX24" fmla="*/ 361502 w 751678"/>
                <a:gd name="connsiteY24" fmla="*/ 191443 h 545076"/>
                <a:gd name="connsiteX25" fmla="*/ 326880 w 751678"/>
                <a:gd name="connsiteY25" fmla="*/ 142564 h 545076"/>
                <a:gd name="connsiteX26" fmla="*/ 327898 w 751678"/>
                <a:gd name="connsiteY26" fmla="*/ 89612 h 545076"/>
                <a:gd name="connsiteX27" fmla="*/ 385942 w 751678"/>
                <a:gd name="connsiteY27" fmla="*/ 48879 h 545076"/>
                <a:gd name="connsiteX28" fmla="*/ 468426 w 751678"/>
                <a:gd name="connsiteY28" fmla="*/ 14256 h 545076"/>
                <a:gd name="connsiteX29" fmla="*/ 468426 w 751678"/>
                <a:gd name="connsiteY29" fmla="*/ 12220 h 545076"/>
                <a:gd name="connsiteX30" fmla="*/ 368631 w 751678"/>
                <a:gd name="connsiteY30" fmla="*/ 29531 h 545076"/>
                <a:gd name="connsiteX31" fmla="*/ 296330 w 751678"/>
                <a:gd name="connsiteY31" fmla="*/ 75355 h 545076"/>
                <a:gd name="connsiteX32" fmla="*/ 288184 w 751678"/>
                <a:gd name="connsiteY32" fmla="*/ 89612 h 545076"/>
                <a:gd name="connsiteX33" fmla="*/ 238286 w 751678"/>
                <a:gd name="connsiteY33" fmla="*/ 48879 h 545076"/>
                <a:gd name="connsiteX34" fmla="*/ 157839 w 751678"/>
                <a:gd name="connsiteY34" fmla="*/ 33604 h 545076"/>
                <a:gd name="connsiteX35" fmla="*/ 67209 w 751678"/>
                <a:gd name="connsiteY35" fmla="*/ 35641 h 545076"/>
                <a:gd name="connsiteX36" fmla="*/ 1018 w 751678"/>
                <a:gd name="connsiteY36" fmla="*/ 0 h 545076"/>
                <a:gd name="connsiteX37" fmla="*/ 0 w 751678"/>
                <a:gd name="connsiteY37" fmla="*/ 0 h 545076"/>
                <a:gd name="connsiteX38" fmla="*/ 129326 w 751678"/>
                <a:gd name="connsiteY38" fmla="*/ 71282 h 545076"/>
                <a:gd name="connsiteX39" fmla="*/ 207737 w 751678"/>
                <a:gd name="connsiteY39" fmla="*/ 77392 h 54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751678" h="545076">
                  <a:moveTo>
                    <a:pt x="207737" y="77392"/>
                  </a:moveTo>
                  <a:cubicBezTo>
                    <a:pt x="231158" y="84520"/>
                    <a:pt x="249488" y="99795"/>
                    <a:pt x="263744" y="119143"/>
                  </a:cubicBezTo>
                  <a:cubicBezTo>
                    <a:pt x="273927" y="132381"/>
                    <a:pt x="283092" y="145619"/>
                    <a:pt x="293275" y="159876"/>
                  </a:cubicBezTo>
                  <a:cubicBezTo>
                    <a:pt x="303459" y="180242"/>
                    <a:pt x="317715" y="199590"/>
                    <a:pt x="332990" y="216901"/>
                  </a:cubicBezTo>
                  <a:cubicBezTo>
                    <a:pt x="343173" y="231158"/>
                    <a:pt x="353356" y="245414"/>
                    <a:pt x="362521" y="259671"/>
                  </a:cubicBezTo>
                  <a:cubicBezTo>
                    <a:pt x="376777" y="281055"/>
                    <a:pt x="391034" y="303458"/>
                    <a:pt x="401217" y="326880"/>
                  </a:cubicBezTo>
                  <a:cubicBezTo>
                    <a:pt x="411400" y="350301"/>
                    <a:pt x="414455" y="373722"/>
                    <a:pt x="417510" y="399180"/>
                  </a:cubicBezTo>
                  <a:cubicBezTo>
                    <a:pt x="423620" y="453151"/>
                    <a:pt x="388997" y="503048"/>
                    <a:pt x="356411" y="542763"/>
                  </a:cubicBezTo>
                  <a:cubicBezTo>
                    <a:pt x="355393" y="543781"/>
                    <a:pt x="357429" y="545818"/>
                    <a:pt x="358448" y="544799"/>
                  </a:cubicBezTo>
                  <a:cubicBezTo>
                    <a:pt x="378814" y="523415"/>
                    <a:pt x="398162" y="501012"/>
                    <a:pt x="413437" y="475554"/>
                  </a:cubicBezTo>
                  <a:cubicBezTo>
                    <a:pt x="421583" y="463334"/>
                    <a:pt x="428711" y="450096"/>
                    <a:pt x="433803" y="435839"/>
                  </a:cubicBezTo>
                  <a:cubicBezTo>
                    <a:pt x="438895" y="423620"/>
                    <a:pt x="445005" y="410382"/>
                    <a:pt x="448059" y="397143"/>
                  </a:cubicBezTo>
                  <a:cubicBezTo>
                    <a:pt x="454169" y="367612"/>
                    <a:pt x="447041" y="338081"/>
                    <a:pt x="434821" y="310586"/>
                  </a:cubicBezTo>
                  <a:cubicBezTo>
                    <a:pt x="451115" y="313641"/>
                    <a:pt x="468426" y="309568"/>
                    <a:pt x="486756" y="304477"/>
                  </a:cubicBezTo>
                  <a:cubicBezTo>
                    <a:pt x="533598" y="290220"/>
                    <a:pt x="582477" y="294293"/>
                    <a:pt x="628302" y="311605"/>
                  </a:cubicBezTo>
                  <a:cubicBezTo>
                    <a:pt x="649686" y="319751"/>
                    <a:pt x="671071" y="329934"/>
                    <a:pt x="691437" y="343173"/>
                  </a:cubicBezTo>
                  <a:cubicBezTo>
                    <a:pt x="712822" y="357429"/>
                    <a:pt x="730133" y="372704"/>
                    <a:pt x="746426" y="393070"/>
                  </a:cubicBezTo>
                  <a:cubicBezTo>
                    <a:pt x="748463" y="396125"/>
                    <a:pt x="752536" y="392052"/>
                    <a:pt x="751518" y="388997"/>
                  </a:cubicBezTo>
                  <a:cubicBezTo>
                    <a:pt x="730133" y="345209"/>
                    <a:pt x="693474" y="306513"/>
                    <a:pt x="648668" y="286147"/>
                  </a:cubicBezTo>
                  <a:cubicBezTo>
                    <a:pt x="607935" y="267817"/>
                    <a:pt x="562111" y="259671"/>
                    <a:pt x="518324" y="264762"/>
                  </a:cubicBezTo>
                  <a:cubicBezTo>
                    <a:pt x="506104" y="265781"/>
                    <a:pt x="493884" y="267817"/>
                    <a:pt x="482682" y="270872"/>
                  </a:cubicBezTo>
                  <a:cubicBezTo>
                    <a:pt x="470463" y="273927"/>
                    <a:pt x="457225" y="278000"/>
                    <a:pt x="445005" y="276982"/>
                  </a:cubicBezTo>
                  <a:cubicBezTo>
                    <a:pt x="431767" y="274945"/>
                    <a:pt x="423620" y="263744"/>
                    <a:pt x="415473" y="254579"/>
                  </a:cubicBezTo>
                  <a:cubicBezTo>
                    <a:pt x="406309" y="243378"/>
                    <a:pt x="397144" y="233194"/>
                    <a:pt x="387979" y="221993"/>
                  </a:cubicBezTo>
                  <a:cubicBezTo>
                    <a:pt x="379832" y="211810"/>
                    <a:pt x="370668" y="201627"/>
                    <a:pt x="361502" y="191443"/>
                  </a:cubicBezTo>
                  <a:cubicBezTo>
                    <a:pt x="350301" y="175150"/>
                    <a:pt x="339100" y="158857"/>
                    <a:pt x="326880" y="142564"/>
                  </a:cubicBezTo>
                  <a:cubicBezTo>
                    <a:pt x="319752" y="125253"/>
                    <a:pt x="316697" y="105905"/>
                    <a:pt x="327898" y="89612"/>
                  </a:cubicBezTo>
                  <a:cubicBezTo>
                    <a:pt x="341136" y="70264"/>
                    <a:pt x="365576" y="58044"/>
                    <a:pt x="385942" y="48879"/>
                  </a:cubicBezTo>
                  <a:cubicBezTo>
                    <a:pt x="413437" y="35641"/>
                    <a:pt x="438895" y="22403"/>
                    <a:pt x="468426" y="14256"/>
                  </a:cubicBezTo>
                  <a:cubicBezTo>
                    <a:pt x="469444" y="14256"/>
                    <a:pt x="469444" y="12220"/>
                    <a:pt x="468426" y="12220"/>
                  </a:cubicBezTo>
                  <a:cubicBezTo>
                    <a:pt x="434821" y="16293"/>
                    <a:pt x="401217" y="20366"/>
                    <a:pt x="368631" y="29531"/>
                  </a:cubicBezTo>
                  <a:cubicBezTo>
                    <a:pt x="341136" y="36659"/>
                    <a:pt x="312623" y="49897"/>
                    <a:pt x="296330" y="75355"/>
                  </a:cubicBezTo>
                  <a:cubicBezTo>
                    <a:pt x="293275" y="80447"/>
                    <a:pt x="290220" y="85539"/>
                    <a:pt x="288184" y="89612"/>
                  </a:cubicBezTo>
                  <a:cubicBezTo>
                    <a:pt x="273927" y="73319"/>
                    <a:pt x="257634" y="58044"/>
                    <a:pt x="238286" y="48879"/>
                  </a:cubicBezTo>
                  <a:cubicBezTo>
                    <a:pt x="212828" y="37678"/>
                    <a:pt x="185334" y="34623"/>
                    <a:pt x="157839" y="33604"/>
                  </a:cubicBezTo>
                  <a:cubicBezTo>
                    <a:pt x="128308" y="33604"/>
                    <a:pt x="96740" y="37678"/>
                    <a:pt x="67209" y="35641"/>
                  </a:cubicBezTo>
                  <a:cubicBezTo>
                    <a:pt x="39715" y="33604"/>
                    <a:pt x="15275" y="23421"/>
                    <a:pt x="1018" y="0"/>
                  </a:cubicBezTo>
                  <a:cubicBezTo>
                    <a:pt x="1018" y="0"/>
                    <a:pt x="0" y="0"/>
                    <a:pt x="0" y="0"/>
                  </a:cubicBezTo>
                  <a:cubicBezTo>
                    <a:pt x="19348" y="50916"/>
                    <a:pt x="79429" y="70264"/>
                    <a:pt x="129326" y="71282"/>
                  </a:cubicBezTo>
                  <a:cubicBezTo>
                    <a:pt x="154784" y="71282"/>
                    <a:pt x="181261" y="70264"/>
                    <a:pt x="207737" y="77392"/>
                  </a:cubicBez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9495B04-AD09-7047-2F87-C9208291D29C}"/>
                </a:ext>
              </a:extLst>
            </p:cNvPr>
            <p:cNvSpPr/>
            <p:nvPr/>
          </p:nvSpPr>
          <p:spPr>
            <a:xfrm>
              <a:off x="5618927" y="3283052"/>
              <a:ext cx="679726" cy="431622"/>
            </a:xfrm>
            <a:custGeom>
              <a:avLst/>
              <a:gdLst>
                <a:gd name="connsiteX0" fmla="*/ 678963 w 679726"/>
                <a:gd name="connsiteY0" fmla="*/ 453 h 431622"/>
                <a:gd name="connsiteX1" fmla="*/ 623974 w 679726"/>
                <a:gd name="connsiteY1" fmla="*/ 22856 h 431622"/>
                <a:gd name="connsiteX2" fmla="*/ 626010 w 679726"/>
                <a:gd name="connsiteY2" fmla="*/ 20819 h 431622"/>
                <a:gd name="connsiteX3" fmla="*/ 624992 w 679726"/>
                <a:gd name="connsiteY3" fmla="*/ 19801 h 431622"/>
                <a:gd name="connsiteX4" fmla="*/ 619901 w 679726"/>
                <a:gd name="connsiteY4" fmla="*/ 23874 h 431622"/>
                <a:gd name="connsiteX5" fmla="*/ 554728 w 679726"/>
                <a:gd name="connsiteY5" fmla="*/ 55442 h 431622"/>
                <a:gd name="connsiteX6" fmla="*/ 506867 w 679726"/>
                <a:gd name="connsiteY6" fmla="*/ 66643 h 431622"/>
                <a:gd name="connsiteX7" fmla="*/ 387724 w 679726"/>
                <a:gd name="connsiteY7" fmla="*/ 60533 h 431622"/>
                <a:gd name="connsiteX8" fmla="*/ 256361 w 679726"/>
                <a:gd name="connsiteY8" fmla="*/ 41185 h 431622"/>
                <a:gd name="connsiteX9" fmla="*/ 764 w 679726"/>
                <a:gd name="connsiteY9" fmla="*/ 73771 h 431622"/>
                <a:gd name="connsiteX10" fmla="*/ 764 w 679726"/>
                <a:gd name="connsiteY10" fmla="*/ 74790 h 431622"/>
                <a:gd name="connsiteX11" fmla="*/ 157585 w 679726"/>
                <a:gd name="connsiteY11" fmla="*/ 60533 h 431622"/>
                <a:gd name="connsiteX12" fmla="*/ 357175 w 679726"/>
                <a:gd name="connsiteY12" fmla="*/ 89046 h 431622"/>
                <a:gd name="connsiteX13" fmla="*/ 395871 w 679726"/>
                <a:gd name="connsiteY13" fmla="*/ 122651 h 431622"/>
                <a:gd name="connsiteX14" fmla="*/ 398926 w 679726"/>
                <a:gd name="connsiteY14" fmla="*/ 166438 h 431622"/>
                <a:gd name="connsiteX15" fmla="*/ 362266 w 679726"/>
                <a:gd name="connsiteY15" fmla="*/ 188841 h 431622"/>
                <a:gd name="connsiteX16" fmla="*/ 311350 w 679726"/>
                <a:gd name="connsiteY16" fmla="*/ 204116 h 431622"/>
                <a:gd name="connsiteX17" fmla="*/ 264508 w 679726"/>
                <a:gd name="connsiteY17" fmla="*/ 232629 h 431622"/>
                <a:gd name="connsiteX18" fmla="*/ 192208 w 679726"/>
                <a:gd name="connsiteY18" fmla="*/ 309003 h 431622"/>
                <a:gd name="connsiteX19" fmla="*/ 193226 w 679726"/>
                <a:gd name="connsiteY19" fmla="*/ 310021 h 431622"/>
                <a:gd name="connsiteX20" fmla="*/ 287929 w 679726"/>
                <a:gd name="connsiteY20" fmla="*/ 243830 h 431622"/>
                <a:gd name="connsiteX21" fmla="*/ 380596 w 679726"/>
                <a:gd name="connsiteY21" fmla="*/ 227537 h 431622"/>
                <a:gd name="connsiteX22" fmla="*/ 400963 w 679726"/>
                <a:gd name="connsiteY22" fmla="*/ 218372 h 431622"/>
                <a:gd name="connsiteX23" fmla="*/ 401981 w 679726"/>
                <a:gd name="connsiteY23" fmla="*/ 320204 h 431622"/>
                <a:gd name="connsiteX24" fmla="*/ 445768 w 679726"/>
                <a:gd name="connsiteY24" fmla="*/ 431200 h 431622"/>
                <a:gd name="connsiteX25" fmla="*/ 447805 w 679726"/>
                <a:gd name="connsiteY25" fmla="*/ 430182 h 431622"/>
                <a:gd name="connsiteX26" fmla="*/ 424384 w 679726"/>
                <a:gd name="connsiteY26" fmla="*/ 287618 h 431622"/>
                <a:gd name="connsiteX27" fmla="*/ 456970 w 679726"/>
                <a:gd name="connsiteY27" fmla="*/ 161347 h 431622"/>
                <a:gd name="connsiteX28" fmla="*/ 552692 w 679726"/>
                <a:gd name="connsiteY28" fmla="*/ 73771 h 431622"/>
                <a:gd name="connsiteX29" fmla="*/ 552692 w 679726"/>
                <a:gd name="connsiteY29" fmla="*/ 73771 h 431622"/>
                <a:gd name="connsiteX30" fmla="*/ 586296 w 679726"/>
                <a:gd name="connsiteY30" fmla="*/ 56460 h 431622"/>
                <a:gd name="connsiteX31" fmla="*/ 607681 w 679726"/>
                <a:gd name="connsiteY31" fmla="*/ 38130 h 431622"/>
                <a:gd name="connsiteX32" fmla="*/ 678963 w 679726"/>
                <a:gd name="connsiteY32" fmla="*/ 453 h 431622"/>
                <a:gd name="connsiteX33" fmla="*/ 678963 w 679726"/>
                <a:gd name="connsiteY33" fmla="*/ 453 h 43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79726" h="431622">
                  <a:moveTo>
                    <a:pt x="678963" y="453"/>
                  </a:moveTo>
                  <a:cubicBezTo>
                    <a:pt x="660633" y="7581"/>
                    <a:pt x="642304" y="14709"/>
                    <a:pt x="623974" y="22856"/>
                  </a:cubicBezTo>
                  <a:cubicBezTo>
                    <a:pt x="624992" y="21837"/>
                    <a:pt x="624992" y="20819"/>
                    <a:pt x="626010" y="20819"/>
                  </a:cubicBezTo>
                  <a:cubicBezTo>
                    <a:pt x="626010" y="20819"/>
                    <a:pt x="626010" y="19801"/>
                    <a:pt x="624992" y="19801"/>
                  </a:cubicBezTo>
                  <a:cubicBezTo>
                    <a:pt x="622955" y="21837"/>
                    <a:pt x="621937" y="22856"/>
                    <a:pt x="619901" y="23874"/>
                  </a:cubicBezTo>
                  <a:cubicBezTo>
                    <a:pt x="597498" y="34057"/>
                    <a:pt x="576113" y="44240"/>
                    <a:pt x="554728" y="55442"/>
                  </a:cubicBezTo>
                  <a:cubicBezTo>
                    <a:pt x="539453" y="60533"/>
                    <a:pt x="523161" y="63588"/>
                    <a:pt x="506867" y="66643"/>
                  </a:cubicBezTo>
                  <a:cubicBezTo>
                    <a:pt x="467153" y="72753"/>
                    <a:pt x="427438" y="65625"/>
                    <a:pt x="387724" y="60533"/>
                  </a:cubicBezTo>
                  <a:cubicBezTo>
                    <a:pt x="343937" y="54423"/>
                    <a:pt x="300149" y="44240"/>
                    <a:pt x="256361" y="41185"/>
                  </a:cubicBezTo>
                  <a:cubicBezTo>
                    <a:pt x="169804" y="35075"/>
                    <a:pt x="82229" y="43222"/>
                    <a:pt x="764" y="73771"/>
                  </a:cubicBezTo>
                  <a:cubicBezTo>
                    <a:pt x="-255" y="73771"/>
                    <a:pt x="-255" y="75808"/>
                    <a:pt x="764" y="74790"/>
                  </a:cubicBezTo>
                  <a:cubicBezTo>
                    <a:pt x="52698" y="64607"/>
                    <a:pt x="104632" y="59515"/>
                    <a:pt x="157585" y="60533"/>
                  </a:cubicBezTo>
                  <a:cubicBezTo>
                    <a:pt x="224793" y="61552"/>
                    <a:pt x="290984" y="79881"/>
                    <a:pt x="357175" y="89046"/>
                  </a:cubicBezTo>
                  <a:cubicBezTo>
                    <a:pt x="373468" y="97193"/>
                    <a:pt x="387724" y="107376"/>
                    <a:pt x="395871" y="122651"/>
                  </a:cubicBezTo>
                  <a:cubicBezTo>
                    <a:pt x="402999" y="134870"/>
                    <a:pt x="407072" y="153200"/>
                    <a:pt x="398926" y="166438"/>
                  </a:cubicBezTo>
                  <a:cubicBezTo>
                    <a:pt x="391797" y="178658"/>
                    <a:pt x="375505" y="184768"/>
                    <a:pt x="362266" y="188841"/>
                  </a:cubicBezTo>
                  <a:cubicBezTo>
                    <a:pt x="344955" y="193933"/>
                    <a:pt x="327644" y="196988"/>
                    <a:pt x="311350" y="204116"/>
                  </a:cubicBezTo>
                  <a:cubicBezTo>
                    <a:pt x="295057" y="211244"/>
                    <a:pt x="277746" y="220409"/>
                    <a:pt x="264508" y="232629"/>
                  </a:cubicBezTo>
                  <a:cubicBezTo>
                    <a:pt x="238032" y="256050"/>
                    <a:pt x="211556" y="279471"/>
                    <a:pt x="192208" y="309003"/>
                  </a:cubicBezTo>
                  <a:cubicBezTo>
                    <a:pt x="192208" y="310021"/>
                    <a:pt x="193226" y="310021"/>
                    <a:pt x="193226" y="310021"/>
                  </a:cubicBezTo>
                  <a:cubicBezTo>
                    <a:pt x="216647" y="276416"/>
                    <a:pt x="248215" y="254013"/>
                    <a:pt x="287929" y="243830"/>
                  </a:cubicBezTo>
                  <a:cubicBezTo>
                    <a:pt x="318479" y="235684"/>
                    <a:pt x="350047" y="237720"/>
                    <a:pt x="380596" y="227537"/>
                  </a:cubicBezTo>
                  <a:cubicBezTo>
                    <a:pt x="387724" y="225500"/>
                    <a:pt x="394853" y="222446"/>
                    <a:pt x="400963" y="218372"/>
                  </a:cubicBezTo>
                  <a:cubicBezTo>
                    <a:pt x="393834" y="251977"/>
                    <a:pt x="394853" y="286599"/>
                    <a:pt x="401981" y="320204"/>
                  </a:cubicBezTo>
                  <a:cubicBezTo>
                    <a:pt x="410127" y="358900"/>
                    <a:pt x="429475" y="395559"/>
                    <a:pt x="445768" y="431200"/>
                  </a:cubicBezTo>
                  <a:cubicBezTo>
                    <a:pt x="446787" y="432219"/>
                    <a:pt x="447805" y="431200"/>
                    <a:pt x="447805" y="430182"/>
                  </a:cubicBezTo>
                  <a:cubicBezTo>
                    <a:pt x="436604" y="384358"/>
                    <a:pt x="426420" y="335479"/>
                    <a:pt x="424384" y="287618"/>
                  </a:cubicBezTo>
                  <a:cubicBezTo>
                    <a:pt x="422347" y="241794"/>
                    <a:pt x="430494" y="199024"/>
                    <a:pt x="456970" y="161347"/>
                  </a:cubicBezTo>
                  <a:cubicBezTo>
                    <a:pt x="481409" y="124687"/>
                    <a:pt x="517051" y="99229"/>
                    <a:pt x="552692" y="73771"/>
                  </a:cubicBezTo>
                  <a:cubicBezTo>
                    <a:pt x="552692" y="73771"/>
                    <a:pt x="552692" y="73771"/>
                    <a:pt x="552692" y="73771"/>
                  </a:cubicBezTo>
                  <a:cubicBezTo>
                    <a:pt x="563893" y="68680"/>
                    <a:pt x="576113" y="63588"/>
                    <a:pt x="586296" y="56460"/>
                  </a:cubicBezTo>
                  <a:cubicBezTo>
                    <a:pt x="594443" y="51368"/>
                    <a:pt x="601571" y="45258"/>
                    <a:pt x="607681" y="38130"/>
                  </a:cubicBezTo>
                  <a:cubicBezTo>
                    <a:pt x="632121" y="24892"/>
                    <a:pt x="655542" y="11654"/>
                    <a:pt x="678963" y="453"/>
                  </a:cubicBezTo>
                  <a:cubicBezTo>
                    <a:pt x="679981" y="453"/>
                    <a:pt x="679981" y="-566"/>
                    <a:pt x="678963" y="453"/>
                  </a:cubicBez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DA17EDD-D035-B495-AE64-9ACE8FD75F11}"/>
                </a:ext>
              </a:extLst>
            </p:cNvPr>
            <p:cNvSpPr/>
            <p:nvPr/>
          </p:nvSpPr>
          <p:spPr>
            <a:xfrm>
              <a:off x="6922118" y="2379240"/>
              <a:ext cx="764" cy="452"/>
            </a:xfrm>
            <a:custGeom>
              <a:avLst/>
              <a:gdLst>
                <a:gd name="connsiteX0" fmla="*/ 0 w 764"/>
                <a:gd name="connsiteY0" fmla="*/ 0 h 452"/>
                <a:gd name="connsiteX1" fmla="*/ 0 w 764"/>
                <a:gd name="connsiteY1" fmla="*/ 0 h 452"/>
                <a:gd name="connsiteX2" fmla="*/ 0 w 764"/>
                <a:gd name="connsiteY2" fmla="*/ 0 h 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4" h="452">
                  <a:moveTo>
                    <a:pt x="0" y="0"/>
                  </a:moveTo>
                  <a:cubicBezTo>
                    <a:pt x="0" y="0"/>
                    <a:pt x="0" y="1018"/>
                    <a:pt x="0" y="0"/>
                  </a:cubicBezTo>
                  <a:cubicBezTo>
                    <a:pt x="1019" y="1018"/>
                    <a:pt x="1019" y="0"/>
                    <a:pt x="0" y="0"/>
                  </a:cubicBez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94AEA9F-7931-C18A-9B1D-3013842997D6}"/>
                </a:ext>
              </a:extLst>
            </p:cNvPr>
            <p:cNvGrpSpPr/>
            <p:nvPr/>
          </p:nvGrpSpPr>
          <p:grpSpPr>
            <a:xfrm>
              <a:off x="4209405" y="3512626"/>
              <a:ext cx="436774" cy="422702"/>
              <a:chOff x="4209405" y="3512626"/>
              <a:chExt cx="436774" cy="422702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E187F28C-F3B5-A02A-7B38-5CAACAF953B3}"/>
                  </a:ext>
                </a:extLst>
              </p:cNvPr>
              <p:cNvSpPr/>
              <p:nvPr/>
            </p:nvSpPr>
            <p:spPr>
              <a:xfrm>
                <a:off x="4209405" y="3577695"/>
                <a:ext cx="377857" cy="357633"/>
              </a:xfrm>
              <a:custGeom>
                <a:avLst/>
                <a:gdLst>
                  <a:gd name="connsiteX0" fmla="*/ 280972 w 377857"/>
                  <a:gd name="connsiteY0" fmla="*/ 31671 h 357633"/>
                  <a:gd name="connsiteX1" fmla="*/ 358364 w 377857"/>
                  <a:gd name="connsiteY1" fmla="*/ 235335 h 357633"/>
                  <a:gd name="connsiteX2" fmla="*/ 348181 w 377857"/>
                  <a:gd name="connsiteY2" fmla="*/ 310690 h 357633"/>
                  <a:gd name="connsiteX3" fmla="*/ 104804 w 377857"/>
                  <a:gd name="connsiteY3" fmla="*/ 357533 h 357633"/>
                  <a:gd name="connsiteX4" fmla="*/ 17228 w 377857"/>
                  <a:gd name="connsiteY4" fmla="*/ 139613 h 357633"/>
                  <a:gd name="connsiteX5" fmla="*/ 222928 w 377857"/>
                  <a:gd name="connsiteY5" fmla="*/ 14360 h 357633"/>
                  <a:gd name="connsiteX6" fmla="*/ 280972 w 377857"/>
                  <a:gd name="connsiteY6" fmla="*/ 31671 h 357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857" h="357633">
                    <a:moveTo>
                      <a:pt x="280972" y="31671"/>
                    </a:moveTo>
                    <a:lnTo>
                      <a:pt x="358364" y="235335"/>
                    </a:lnTo>
                    <a:cubicBezTo>
                      <a:pt x="375676" y="281159"/>
                      <a:pt x="396042" y="293379"/>
                      <a:pt x="348181" y="310690"/>
                    </a:cubicBezTo>
                    <a:cubicBezTo>
                      <a:pt x="263661" y="341240"/>
                      <a:pt x="217836" y="352441"/>
                      <a:pt x="104804" y="357533"/>
                    </a:cubicBezTo>
                    <a:cubicBezTo>
                      <a:pt x="14173" y="362624"/>
                      <a:pt x="-25541" y="174236"/>
                      <a:pt x="17228" y="139613"/>
                    </a:cubicBezTo>
                    <a:cubicBezTo>
                      <a:pt x="126188" y="52038"/>
                      <a:pt x="107858" y="57129"/>
                      <a:pt x="222928" y="14360"/>
                    </a:cubicBezTo>
                    <a:cubicBezTo>
                      <a:pt x="270789" y="-2951"/>
                      <a:pt x="264679" y="-12116"/>
                      <a:pt x="280972" y="31671"/>
                    </a:cubicBezTo>
                    <a:close/>
                  </a:path>
                </a:pathLst>
              </a:custGeom>
              <a:solidFill>
                <a:srgbClr val="18355A"/>
              </a:solidFill>
              <a:ln w="101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6CAA297-DE9C-9F2A-C546-043D4A1162A9}"/>
                  </a:ext>
                </a:extLst>
              </p:cNvPr>
              <p:cNvSpPr/>
              <p:nvPr/>
            </p:nvSpPr>
            <p:spPr>
              <a:xfrm>
                <a:off x="4283476" y="3669447"/>
                <a:ext cx="214029" cy="193480"/>
              </a:xfrm>
              <a:custGeom>
                <a:avLst/>
                <a:gdLst>
                  <a:gd name="connsiteX0" fmla="*/ 151912 w 214029"/>
                  <a:gd name="connsiteY0" fmla="*/ 0 h 193480"/>
                  <a:gd name="connsiteX1" fmla="*/ 86740 w 214029"/>
                  <a:gd name="connsiteY1" fmla="*/ 29531 h 193480"/>
                  <a:gd name="connsiteX2" fmla="*/ 183 w 214029"/>
                  <a:gd name="connsiteY2" fmla="*/ 97758 h 193480"/>
                  <a:gd name="connsiteX3" fmla="*/ 30732 w 214029"/>
                  <a:gd name="connsiteY3" fmla="*/ 193480 h 193480"/>
                  <a:gd name="connsiteX4" fmla="*/ 214030 w 214029"/>
                  <a:gd name="connsiteY4" fmla="*/ 162931 h 193480"/>
                  <a:gd name="connsiteX5" fmla="*/ 151912 w 214029"/>
                  <a:gd name="connsiteY5" fmla="*/ 0 h 193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029" h="193480">
                    <a:moveTo>
                      <a:pt x="151912" y="0"/>
                    </a:moveTo>
                    <a:cubicBezTo>
                      <a:pt x="129509" y="8147"/>
                      <a:pt x="105069" y="18330"/>
                      <a:pt x="86740" y="29531"/>
                    </a:cubicBezTo>
                    <a:cubicBezTo>
                      <a:pt x="59245" y="46843"/>
                      <a:pt x="26659" y="75356"/>
                      <a:pt x="183" y="97758"/>
                    </a:cubicBezTo>
                    <a:cubicBezTo>
                      <a:pt x="-1854" y="123216"/>
                      <a:pt x="13421" y="181260"/>
                      <a:pt x="30732" y="193480"/>
                    </a:cubicBezTo>
                    <a:cubicBezTo>
                      <a:pt x="103033" y="189407"/>
                      <a:pt x="151912" y="183297"/>
                      <a:pt x="214030" y="162931"/>
                    </a:cubicBezTo>
                    <a:lnTo>
                      <a:pt x="151912" y="0"/>
                    </a:lnTo>
                    <a:close/>
                  </a:path>
                </a:pathLst>
              </a:custGeom>
              <a:solidFill>
                <a:srgbClr val="18355A"/>
              </a:solidFill>
              <a:ln w="101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47281FCD-8D75-5E56-2CC3-D57CC320E638}"/>
                  </a:ext>
                </a:extLst>
              </p:cNvPr>
              <p:cNvSpPr/>
              <p:nvPr/>
            </p:nvSpPr>
            <p:spPr>
              <a:xfrm>
                <a:off x="4461771" y="3512626"/>
                <a:ext cx="184408" cy="405200"/>
              </a:xfrm>
              <a:custGeom>
                <a:avLst/>
                <a:gdLst>
                  <a:gd name="connsiteX0" fmla="*/ 184409 w 184408"/>
                  <a:gd name="connsiteY0" fmla="*/ 404272 h 405200"/>
                  <a:gd name="connsiteX1" fmla="*/ 129420 w 184408"/>
                  <a:gd name="connsiteY1" fmla="*/ 385942 h 405200"/>
                  <a:gd name="connsiteX2" fmla="*/ 1112 w 184408"/>
                  <a:gd name="connsiteY2" fmla="*/ 49897 h 405200"/>
                  <a:gd name="connsiteX3" fmla="*/ 30643 w 184408"/>
                  <a:gd name="connsiteY3" fmla="*/ 0 h 405200"/>
                  <a:gd name="connsiteX4" fmla="*/ 40826 w 184408"/>
                  <a:gd name="connsiteY4" fmla="*/ 26476 h 405200"/>
                  <a:gd name="connsiteX5" fmla="*/ 184409 w 184408"/>
                  <a:gd name="connsiteY5" fmla="*/ 404272 h 40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408" h="405200">
                    <a:moveTo>
                      <a:pt x="184409" y="404272"/>
                    </a:moveTo>
                    <a:cubicBezTo>
                      <a:pt x="167098" y="407327"/>
                      <a:pt x="136548" y="403253"/>
                      <a:pt x="129420" y="385942"/>
                    </a:cubicBezTo>
                    <a:lnTo>
                      <a:pt x="1112" y="49897"/>
                    </a:lnTo>
                    <a:cubicBezTo>
                      <a:pt x="-4998" y="32586"/>
                      <a:pt x="15368" y="9165"/>
                      <a:pt x="30643" y="0"/>
                    </a:cubicBezTo>
                    <a:lnTo>
                      <a:pt x="40826" y="26476"/>
                    </a:lnTo>
                    <a:lnTo>
                      <a:pt x="184409" y="404272"/>
                    </a:lnTo>
                    <a:close/>
                  </a:path>
                </a:pathLst>
              </a:custGeom>
              <a:solidFill>
                <a:srgbClr val="18355A"/>
              </a:solidFill>
              <a:ln w="101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D44059B-86A1-4A88-FA46-64714504DA71}"/>
              </a:ext>
            </a:extLst>
          </p:cNvPr>
          <p:cNvGrpSpPr/>
          <p:nvPr/>
        </p:nvGrpSpPr>
        <p:grpSpPr>
          <a:xfrm>
            <a:off x="1076210" y="5505872"/>
            <a:ext cx="583749" cy="414961"/>
            <a:chOff x="997551" y="6066311"/>
            <a:chExt cx="583749" cy="414961"/>
          </a:xfrm>
          <a:solidFill>
            <a:srgbClr val="18355A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EE7DD82-3E0C-BB99-B4C2-6AB66BBE7063}"/>
                </a:ext>
              </a:extLst>
            </p:cNvPr>
            <p:cNvSpPr/>
            <p:nvPr/>
          </p:nvSpPr>
          <p:spPr>
            <a:xfrm>
              <a:off x="997551" y="6175523"/>
              <a:ext cx="363539" cy="50915"/>
            </a:xfrm>
            <a:custGeom>
              <a:avLst/>
              <a:gdLst>
                <a:gd name="connsiteX0" fmla="*/ 338081 w 363539"/>
                <a:gd name="connsiteY0" fmla="*/ 0 h 50915"/>
                <a:gd name="connsiteX1" fmla="*/ 25458 w 363539"/>
                <a:gd name="connsiteY1" fmla="*/ 0 h 50915"/>
                <a:gd name="connsiteX2" fmla="*/ 0 w 363539"/>
                <a:gd name="connsiteY2" fmla="*/ 25458 h 50915"/>
                <a:gd name="connsiteX3" fmla="*/ 0 w 363539"/>
                <a:gd name="connsiteY3" fmla="*/ 25458 h 50915"/>
                <a:gd name="connsiteX4" fmla="*/ 25458 w 363539"/>
                <a:gd name="connsiteY4" fmla="*/ 50916 h 50915"/>
                <a:gd name="connsiteX5" fmla="*/ 338081 w 363539"/>
                <a:gd name="connsiteY5" fmla="*/ 50916 h 50915"/>
                <a:gd name="connsiteX6" fmla="*/ 363539 w 363539"/>
                <a:gd name="connsiteY6" fmla="*/ 25458 h 50915"/>
                <a:gd name="connsiteX7" fmla="*/ 363539 w 363539"/>
                <a:gd name="connsiteY7" fmla="*/ 25458 h 50915"/>
                <a:gd name="connsiteX8" fmla="*/ 338081 w 363539"/>
                <a:gd name="connsiteY8" fmla="*/ 0 h 50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3539" h="50915">
                  <a:moveTo>
                    <a:pt x="338081" y="0"/>
                  </a:moveTo>
                  <a:lnTo>
                    <a:pt x="25458" y="0"/>
                  </a:lnTo>
                  <a:cubicBezTo>
                    <a:pt x="11201" y="0"/>
                    <a:pt x="0" y="11202"/>
                    <a:pt x="0" y="25458"/>
                  </a:cubicBezTo>
                  <a:lnTo>
                    <a:pt x="0" y="25458"/>
                  </a:lnTo>
                  <a:cubicBezTo>
                    <a:pt x="0" y="39715"/>
                    <a:pt x="11201" y="50916"/>
                    <a:pt x="25458" y="50916"/>
                  </a:cubicBezTo>
                  <a:lnTo>
                    <a:pt x="338081" y="50916"/>
                  </a:lnTo>
                  <a:cubicBezTo>
                    <a:pt x="352338" y="50916"/>
                    <a:pt x="363539" y="39715"/>
                    <a:pt x="363539" y="25458"/>
                  </a:cubicBezTo>
                  <a:lnTo>
                    <a:pt x="363539" y="25458"/>
                  </a:lnTo>
                  <a:cubicBezTo>
                    <a:pt x="363539" y="11202"/>
                    <a:pt x="352338" y="0"/>
                    <a:pt x="338081" y="0"/>
                  </a:cubicBez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36B5C81-EC91-0D04-8581-B3AFD0981A97}"/>
                </a:ext>
              </a:extLst>
            </p:cNvPr>
            <p:cNvSpPr/>
            <p:nvPr/>
          </p:nvSpPr>
          <p:spPr>
            <a:xfrm>
              <a:off x="997551" y="6322161"/>
              <a:ext cx="363539" cy="50915"/>
            </a:xfrm>
            <a:custGeom>
              <a:avLst/>
              <a:gdLst>
                <a:gd name="connsiteX0" fmla="*/ 338081 w 363539"/>
                <a:gd name="connsiteY0" fmla="*/ 50916 h 50915"/>
                <a:gd name="connsiteX1" fmla="*/ 25458 w 363539"/>
                <a:gd name="connsiteY1" fmla="*/ 50916 h 50915"/>
                <a:gd name="connsiteX2" fmla="*/ 0 w 363539"/>
                <a:gd name="connsiteY2" fmla="*/ 25458 h 50915"/>
                <a:gd name="connsiteX3" fmla="*/ 0 w 363539"/>
                <a:gd name="connsiteY3" fmla="*/ 25458 h 50915"/>
                <a:gd name="connsiteX4" fmla="*/ 25458 w 363539"/>
                <a:gd name="connsiteY4" fmla="*/ 0 h 50915"/>
                <a:gd name="connsiteX5" fmla="*/ 338081 w 363539"/>
                <a:gd name="connsiteY5" fmla="*/ 0 h 50915"/>
                <a:gd name="connsiteX6" fmla="*/ 363539 w 363539"/>
                <a:gd name="connsiteY6" fmla="*/ 25458 h 50915"/>
                <a:gd name="connsiteX7" fmla="*/ 363539 w 363539"/>
                <a:gd name="connsiteY7" fmla="*/ 25458 h 50915"/>
                <a:gd name="connsiteX8" fmla="*/ 338081 w 363539"/>
                <a:gd name="connsiteY8" fmla="*/ 50916 h 50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3539" h="50915">
                  <a:moveTo>
                    <a:pt x="338081" y="50916"/>
                  </a:moveTo>
                  <a:lnTo>
                    <a:pt x="25458" y="50916"/>
                  </a:lnTo>
                  <a:cubicBezTo>
                    <a:pt x="11201" y="50916"/>
                    <a:pt x="0" y="39714"/>
                    <a:pt x="0" y="25458"/>
                  </a:cubicBezTo>
                  <a:lnTo>
                    <a:pt x="0" y="25458"/>
                  </a:lnTo>
                  <a:cubicBezTo>
                    <a:pt x="0" y="11201"/>
                    <a:pt x="11201" y="0"/>
                    <a:pt x="25458" y="0"/>
                  </a:cubicBezTo>
                  <a:lnTo>
                    <a:pt x="338081" y="0"/>
                  </a:lnTo>
                  <a:cubicBezTo>
                    <a:pt x="352338" y="0"/>
                    <a:pt x="363539" y="11201"/>
                    <a:pt x="363539" y="25458"/>
                  </a:cubicBezTo>
                  <a:lnTo>
                    <a:pt x="363539" y="25458"/>
                  </a:lnTo>
                  <a:cubicBezTo>
                    <a:pt x="363539" y="38696"/>
                    <a:pt x="352338" y="50916"/>
                    <a:pt x="338081" y="50916"/>
                  </a:cubicBez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8BA79AC-5ABD-9E78-7A38-1B74A069F9F4}"/>
                </a:ext>
              </a:extLst>
            </p:cNvPr>
            <p:cNvSpPr/>
            <p:nvPr/>
          </p:nvSpPr>
          <p:spPr>
            <a:xfrm>
              <a:off x="1269402" y="6124714"/>
              <a:ext cx="311898" cy="310456"/>
            </a:xfrm>
            <a:custGeom>
              <a:avLst/>
              <a:gdLst>
                <a:gd name="connsiteX0" fmla="*/ 39 w 311898"/>
                <a:gd name="connsiteY0" fmla="*/ 35535 h 310456"/>
                <a:gd name="connsiteX1" fmla="*/ 39 w 311898"/>
                <a:gd name="connsiteY1" fmla="*/ 274839 h 310456"/>
                <a:gd name="connsiteX2" fmla="*/ 44845 w 311898"/>
                <a:gd name="connsiteY2" fmla="*/ 309462 h 310456"/>
                <a:gd name="connsiteX3" fmla="*/ 266838 w 311898"/>
                <a:gd name="connsiteY3" fmla="*/ 266693 h 310456"/>
                <a:gd name="connsiteX4" fmla="*/ 266838 w 311898"/>
                <a:gd name="connsiteY4" fmla="*/ 44700 h 310456"/>
                <a:gd name="connsiteX5" fmla="*/ 44845 w 311898"/>
                <a:gd name="connsiteY5" fmla="*/ 1930 h 310456"/>
                <a:gd name="connsiteX6" fmla="*/ 39 w 311898"/>
                <a:gd name="connsiteY6" fmla="*/ 35535 h 31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898" h="310456">
                  <a:moveTo>
                    <a:pt x="39" y="35535"/>
                  </a:moveTo>
                  <a:cubicBezTo>
                    <a:pt x="39" y="114964"/>
                    <a:pt x="39" y="194392"/>
                    <a:pt x="39" y="274839"/>
                  </a:cubicBezTo>
                  <a:cubicBezTo>
                    <a:pt x="39" y="319645"/>
                    <a:pt x="-1997" y="309462"/>
                    <a:pt x="44845" y="309462"/>
                  </a:cubicBezTo>
                  <a:cubicBezTo>
                    <a:pt x="159915" y="309462"/>
                    <a:pt x="142604" y="308444"/>
                    <a:pt x="266838" y="266693"/>
                  </a:cubicBezTo>
                  <a:cubicBezTo>
                    <a:pt x="326919" y="246326"/>
                    <a:pt x="326919" y="64048"/>
                    <a:pt x="266838" y="44700"/>
                  </a:cubicBezTo>
                  <a:cubicBezTo>
                    <a:pt x="142604" y="2949"/>
                    <a:pt x="159915" y="1930"/>
                    <a:pt x="44845" y="1930"/>
                  </a:cubicBezTo>
                  <a:cubicBezTo>
                    <a:pt x="-3016" y="912"/>
                    <a:pt x="39" y="-10289"/>
                    <a:pt x="39" y="35535"/>
                  </a:cubicBez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9041E5B-BDAC-E583-A1F1-2E798804EECD}"/>
                </a:ext>
              </a:extLst>
            </p:cNvPr>
            <p:cNvSpPr/>
            <p:nvPr/>
          </p:nvSpPr>
          <p:spPr>
            <a:xfrm>
              <a:off x="1304064" y="6161959"/>
              <a:ext cx="240322" cy="236658"/>
            </a:xfrm>
            <a:custGeom>
              <a:avLst/>
              <a:gdLst>
                <a:gd name="connsiteX0" fmla="*/ 0 w 240322"/>
                <a:gd name="connsiteY0" fmla="*/ 236575 h 236658"/>
                <a:gd name="connsiteX1" fmla="*/ 9165 w 240322"/>
                <a:gd name="connsiteY1" fmla="*/ 236575 h 236658"/>
                <a:gd name="connsiteX2" fmla="*/ 104887 w 240322"/>
                <a:gd name="connsiteY2" fmla="*/ 232502 h 236658"/>
                <a:gd name="connsiteX3" fmla="*/ 218938 w 240322"/>
                <a:gd name="connsiteY3" fmla="*/ 195843 h 236658"/>
                <a:gd name="connsiteX4" fmla="*/ 240323 w 240322"/>
                <a:gd name="connsiteY4" fmla="*/ 118451 h 236658"/>
                <a:gd name="connsiteX5" fmla="*/ 218938 w 240322"/>
                <a:gd name="connsiteY5" fmla="*/ 41059 h 236658"/>
                <a:gd name="connsiteX6" fmla="*/ 104887 w 240322"/>
                <a:gd name="connsiteY6" fmla="*/ 4399 h 236658"/>
                <a:gd name="connsiteX7" fmla="*/ 9165 w 240322"/>
                <a:gd name="connsiteY7" fmla="*/ 326 h 236658"/>
                <a:gd name="connsiteX8" fmla="*/ 0 w 240322"/>
                <a:gd name="connsiteY8" fmla="*/ 326 h 236658"/>
                <a:gd name="connsiteX9" fmla="*/ 0 w 240322"/>
                <a:gd name="connsiteY9" fmla="*/ 236575 h 23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0322" h="236658">
                  <a:moveTo>
                    <a:pt x="0" y="236575"/>
                  </a:moveTo>
                  <a:cubicBezTo>
                    <a:pt x="3055" y="236575"/>
                    <a:pt x="6110" y="236575"/>
                    <a:pt x="9165" y="236575"/>
                  </a:cubicBezTo>
                  <a:cubicBezTo>
                    <a:pt x="38696" y="236575"/>
                    <a:pt x="76374" y="237593"/>
                    <a:pt x="104887" y="232502"/>
                  </a:cubicBezTo>
                  <a:cubicBezTo>
                    <a:pt x="140528" y="225374"/>
                    <a:pt x="184315" y="207044"/>
                    <a:pt x="218938" y="195843"/>
                  </a:cubicBezTo>
                  <a:cubicBezTo>
                    <a:pt x="234213" y="190751"/>
                    <a:pt x="240323" y="131689"/>
                    <a:pt x="240323" y="118451"/>
                  </a:cubicBezTo>
                  <a:cubicBezTo>
                    <a:pt x="240323" y="105212"/>
                    <a:pt x="234213" y="46150"/>
                    <a:pt x="218938" y="41059"/>
                  </a:cubicBezTo>
                  <a:cubicBezTo>
                    <a:pt x="184315" y="29857"/>
                    <a:pt x="139509" y="10509"/>
                    <a:pt x="104887" y="4399"/>
                  </a:cubicBezTo>
                  <a:cubicBezTo>
                    <a:pt x="75355" y="-1711"/>
                    <a:pt x="38696" y="326"/>
                    <a:pt x="9165" y="326"/>
                  </a:cubicBezTo>
                  <a:cubicBezTo>
                    <a:pt x="6110" y="326"/>
                    <a:pt x="3055" y="326"/>
                    <a:pt x="0" y="326"/>
                  </a:cubicBezTo>
                  <a:cubicBezTo>
                    <a:pt x="0" y="77718"/>
                    <a:pt x="0" y="157147"/>
                    <a:pt x="0" y="236575"/>
                  </a:cubicBezTo>
                  <a:close/>
                </a:path>
              </a:pathLst>
            </a:custGeom>
            <a:solidFill>
              <a:srgbClr val="F0F0F0"/>
            </a:solidFill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60ED792-1D3A-E969-BAC0-DC922375D640}"/>
                </a:ext>
              </a:extLst>
            </p:cNvPr>
            <p:cNvSpPr/>
            <p:nvPr/>
          </p:nvSpPr>
          <p:spPr>
            <a:xfrm>
              <a:off x="1228708" y="6066311"/>
              <a:ext cx="47860" cy="414961"/>
            </a:xfrm>
            <a:custGeom>
              <a:avLst/>
              <a:gdLst>
                <a:gd name="connsiteX0" fmla="*/ 0 w 47860"/>
                <a:gd name="connsiteY0" fmla="*/ 414707 h 414961"/>
                <a:gd name="connsiteX1" fmla="*/ 47861 w 47860"/>
                <a:gd name="connsiteY1" fmla="*/ 383140 h 414961"/>
                <a:gd name="connsiteX2" fmla="*/ 47861 w 47860"/>
                <a:gd name="connsiteY2" fmla="*/ 33857 h 414961"/>
                <a:gd name="connsiteX3" fmla="*/ 0 w 47860"/>
                <a:gd name="connsiteY3" fmla="*/ 253 h 414961"/>
                <a:gd name="connsiteX4" fmla="*/ 0 w 47860"/>
                <a:gd name="connsiteY4" fmla="*/ 414707 h 41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0" h="414961">
                  <a:moveTo>
                    <a:pt x="0" y="414707"/>
                  </a:moveTo>
                  <a:cubicBezTo>
                    <a:pt x="22403" y="416744"/>
                    <a:pt x="47861" y="406561"/>
                    <a:pt x="47861" y="383140"/>
                  </a:cubicBezTo>
                  <a:lnTo>
                    <a:pt x="47861" y="33857"/>
                  </a:lnTo>
                  <a:cubicBezTo>
                    <a:pt x="47861" y="8399"/>
                    <a:pt x="22403" y="-1784"/>
                    <a:pt x="0" y="253"/>
                  </a:cubicBezTo>
                  <a:lnTo>
                    <a:pt x="0" y="414707"/>
                  </a:lnTo>
                  <a:close/>
                </a:path>
              </a:pathLst>
            </a:custGeom>
            <a:grpFill/>
            <a:ln w="101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E239F05-6EAB-64E6-96ED-8188003A3840}"/>
              </a:ext>
            </a:extLst>
          </p:cNvPr>
          <p:cNvGrpSpPr/>
          <p:nvPr/>
        </p:nvGrpSpPr>
        <p:grpSpPr>
          <a:xfrm>
            <a:off x="4698464" y="4297776"/>
            <a:ext cx="2857955" cy="594995"/>
            <a:chOff x="7619566" y="5087295"/>
            <a:chExt cx="1635887" cy="340574"/>
          </a:xfrm>
          <a:solidFill>
            <a:srgbClr val="18355A"/>
          </a:solidFill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95FA6C8-9642-90DF-A690-0232547A41C7}"/>
                </a:ext>
              </a:extLst>
            </p:cNvPr>
            <p:cNvGrpSpPr/>
            <p:nvPr/>
          </p:nvGrpSpPr>
          <p:grpSpPr>
            <a:xfrm flipH="1">
              <a:off x="7619566" y="5087295"/>
              <a:ext cx="143904" cy="340574"/>
              <a:chOff x="5505537" y="930389"/>
              <a:chExt cx="333375" cy="788988"/>
            </a:xfrm>
            <a:grpFill/>
          </p:grpSpPr>
          <p:sp>
            <p:nvSpPr>
              <p:cNvPr id="61" name="Oval 27">
                <a:extLst>
                  <a:ext uri="{FF2B5EF4-FFF2-40B4-BE49-F238E27FC236}">
                    <a16:creationId xmlns:a16="http://schemas.microsoft.com/office/drawing/2014/main" id="{D9363D29-D044-1BC5-046E-DEB4EF6C4A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62" name="Freeform 28">
                <a:extLst>
                  <a:ext uri="{FF2B5EF4-FFF2-40B4-BE49-F238E27FC236}">
                    <a16:creationId xmlns:a16="http://schemas.microsoft.com/office/drawing/2014/main" id="{7119E451-8D8F-5AC9-B9F2-98B2AA49E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0D1B31F-384C-5441-6BA3-3EC708A925C9}"/>
                </a:ext>
              </a:extLst>
            </p:cNvPr>
            <p:cNvGrpSpPr/>
            <p:nvPr/>
          </p:nvGrpSpPr>
          <p:grpSpPr>
            <a:xfrm flipH="1">
              <a:off x="7785739" y="5087295"/>
              <a:ext cx="143904" cy="340574"/>
              <a:chOff x="5505537" y="930389"/>
              <a:chExt cx="333375" cy="788988"/>
            </a:xfrm>
            <a:grpFill/>
          </p:grpSpPr>
          <p:sp>
            <p:nvSpPr>
              <p:cNvPr id="59" name="Oval 27">
                <a:extLst>
                  <a:ext uri="{FF2B5EF4-FFF2-40B4-BE49-F238E27FC236}">
                    <a16:creationId xmlns:a16="http://schemas.microsoft.com/office/drawing/2014/main" id="{4C9358A1-129E-46D8-AD5B-12B5A897B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60" name="Freeform 28">
                <a:extLst>
                  <a:ext uri="{FF2B5EF4-FFF2-40B4-BE49-F238E27FC236}">
                    <a16:creationId xmlns:a16="http://schemas.microsoft.com/office/drawing/2014/main" id="{415F5A69-8E8E-EA90-E774-E53CE9251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A5EF3E2-1A29-4C00-5413-4AEF54DEECA6}"/>
                </a:ext>
              </a:extLst>
            </p:cNvPr>
            <p:cNvGrpSpPr/>
            <p:nvPr/>
          </p:nvGrpSpPr>
          <p:grpSpPr>
            <a:xfrm flipH="1">
              <a:off x="7949822" y="5087295"/>
              <a:ext cx="143904" cy="340574"/>
              <a:chOff x="5505537" y="930389"/>
              <a:chExt cx="333375" cy="788988"/>
            </a:xfrm>
            <a:grpFill/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A76FE4E7-92B9-FA3D-4D65-BDA9C1818B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58" name="Freeform 44">
                <a:extLst>
                  <a:ext uri="{FF2B5EF4-FFF2-40B4-BE49-F238E27FC236}">
                    <a16:creationId xmlns:a16="http://schemas.microsoft.com/office/drawing/2014/main" id="{AA103169-A549-A064-88C3-FFEEEC962C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E42211F-4A90-AB72-DB03-630B64DAA78A}"/>
                </a:ext>
              </a:extLst>
            </p:cNvPr>
            <p:cNvGrpSpPr/>
            <p:nvPr/>
          </p:nvGrpSpPr>
          <p:grpSpPr>
            <a:xfrm flipH="1">
              <a:off x="8115995" y="5087295"/>
              <a:ext cx="143904" cy="340574"/>
              <a:chOff x="5505537" y="930389"/>
              <a:chExt cx="333375" cy="788988"/>
            </a:xfrm>
            <a:grpFill/>
          </p:grpSpPr>
          <p:sp>
            <p:nvSpPr>
              <p:cNvPr id="55" name="Oval 27">
                <a:extLst>
                  <a:ext uri="{FF2B5EF4-FFF2-40B4-BE49-F238E27FC236}">
                    <a16:creationId xmlns:a16="http://schemas.microsoft.com/office/drawing/2014/main" id="{FC39883A-B992-2609-E709-768190BA97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56" name="Freeform 28">
                <a:extLst>
                  <a:ext uri="{FF2B5EF4-FFF2-40B4-BE49-F238E27FC236}">
                    <a16:creationId xmlns:a16="http://schemas.microsoft.com/office/drawing/2014/main" id="{B64F74F4-CAF4-D223-B2D2-1BA56230E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320B1994-5B62-23FB-DF29-6AB2ED083D73}"/>
                </a:ext>
              </a:extLst>
            </p:cNvPr>
            <p:cNvGrpSpPr/>
            <p:nvPr/>
          </p:nvGrpSpPr>
          <p:grpSpPr>
            <a:xfrm flipH="1">
              <a:off x="8285100" y="5087295"/>
              <a:ext cx="143904" cy="340574"/>
              <a:chOff x="5505537" y="930389"/>
              <a:chExt cx="333375" cy="788988"/>
            </a:xfrm>
            <a:grpFill/>
          </p:grpSpPr>
          <p:sp>
            <p:nvSpPr>
              <p:cNvPr id="53" name="Oval 27">
                <a:extLst>
                  <a:ext uri="{FF2B5EF4-FFF2-40B4-BE49-F238E27FC236}">
                    <a16:creationId xmlns:a16="http://schemas.microsoft.com/office/drawing/2014/main" id="{65B574E6-E5C1-5317-FF16-1CCDCE77FF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54" name="Freeform 28">
                <a:extLst>
                  <a:ext uri="{FF2B5EF4-FFF2-40B4-BE49-F238E27FC236}">
                    <a16:creationId xmlns:a16="http://schemas.microsoft.com/office/drawing/2014/main" id="{DF358941-D9F7-9E54-733C-5465FD149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4699FDF5-2C0A-80A2-F43A-D64AD4092DA9}"/>
                </a:ext>
              </a:extLst>
            </p:cNvPr>
            <p:cNvGrpSpPr/>
            <p:nvPr/>
          </p:nvGrpSpPr>
          <p:grpSpPr>
            <a:xfrm flipH="1">
              <a:off x="8451272" y="5087295"/>
              <a:ext cx="143904" cy="340574"/>
              <a:chOff x="5505537" y="930389"/>
              <a:chExt cx="333375" cy="788988"/>
            </a:xfrm>
            <a:grpFill/>
          </p:grpSpPr>
          <p:sp>
            <p:nvSpPr>
              <p:cNvPr id="51" name="Oval 27">
                <a:extLst>
                  <a:ext uri="{FF2B5EF4-FFF2-40B4-BE49-F238E27FC236}">
                    <a16:creationId xmlns:a16="http://schemas.microsoft.com/office/drawing/2014/main" id="{5752D448-79E0-D148-2182-74E12AACA8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52" name="Freeform 28">
                <a:extLst>
                  <a:ext uri="{FF2B5EF4-FFF2-40B4-BE49-F238E27FC236}">
                    <a16:creationId xmlns:a16="http://schemas.microsoft.com/office/drawing/2014/main" id="{3350115C-0A92-9252-91D9-9518730FC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79830E9-F2F0-DAA2-D6D9-EE1A65A2129C}"/>
                </a:ext>
              </a:extLst>
            </p:cNvPr>
            <p:cNvGrpSpPr/>
            <p:nvPr/>
          </p:nvGrpSpPr>
          <p:grpSpPr>
            <a:xfrm flipH="1">
              <a:off x="8615356" y="5087295"/>
              <a:ext cx="143904" cy="340574"/>
              <a:chOff x="5505537" y="930389"/>
              <a:chExt cx="333375" cy="788988"/>
            </a:xfrm>
            <a:grpFill/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40CAAA33-046B-0091-5645-95D4DF2F4E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50" name="Freeform 36">
                <a:extLst>
                  <a:ext uri="{FF2B5EF4-FFF2-40B4-BE49-F238E27FC236}">
                    <a16:creationId xmlns:a16="http://schemas.microsoft.com/office/drawing/2014/main" id="{BE93D8B9-B804-B49A-5787-F2E4F6EED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AF910B43-598F-99E5-2F17-372B25287A6A}"/>
                </a:ext>
              </a:extLst>
            </p:cNvPr>
            <p:cNvGrpSpPr/>
            <p:nvPr/>
          </p:nvGrpSpPr>
          <p:grpSpPr>
            <a:xfrm flipH="1">
              <a:off x="8781528" y="5087295"/>
              <a:ext cx="143904" cy="340574"/>
              <a:chOff x="5505537" y="930389"/>
              <a:chExt cx="333375" cy="788988"/>
            </a:xfrm>
            <a:grpFill/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555AB2F6-2EC3-D232-A3C4-2FBCAA6E85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48" name="Freeform 34">
                <a:extLst>
                  <a:ext uri="{FF2B5EF4-FFF2-40B4-BE49-F238E27FC236}">
                    <a16:creationId xmlns:a16="http://schemas.microsoft.com/office/drawing/2014/main" id="{CB53ACCE-EC10-4470-EE5E-22E6EF801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DE9DC949-48E7-4F65-20ED-C232D98ED71D}"/>
                </a:ext>
              </a:extLst>
            </p:cNvPr>
            <p:cNvGrpSpPr/>
            <p:nvPr/>
          </p:nvGrpSpPr>
          <p:grpSpPr>
            <a:xfrm flipH="1">
              <a:off x="8945376" y="5087295"/>
              <a:ext cx="143904" cy="340574"/>
              <a:chOff x="5505537" y="930389"/>
              <a:chExt cx="333375" cy="788988"/>
            </a:xfrm>
            <a:grpFill/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FD7BA885-45E9-CC54-27B4-BB34D299F3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46" name="Freeform 32">
                <a:extLst>
                  <a:ext uri="{FF2B5EF4-FFF2-40B4-BE49-F238E27FC236}">
                    <a16:creationId xmlns:a16="http://schemas.microsoft.com/office/drawing/2014/main" id="{FD33DFDA-D182-8CF2-7F13-52B8FB369A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06F6FC7A-9758-55DC-2724-E0C8E570EDEB}"/>
                </a:ext>
              </a:extLst>
            </p:cNvPr>
            <p:cNvGrpSpPr/>
            <p:nvPr/>
          </p:nvGrpSpPr>
          <p:grpSpPr>
            <a:xfrm flipH="1">
              <a:off x="9111549" y="5087295"/>
              <a:ext cx="143904" cy="340574"/>
              <a:chOff x="5505537" y="930389"/>
              <a:chExt cx="333375" cy="788988"/>
            </a:xfrm>
            <a:grpFill/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30E6937-F38C-9134-F9A3-0368B4C47C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44" name="Freeform 30">
                <a:extLst>
                  <a:ext uri="{FF2B5EF4-FFF2-40B4-BE49-F238E27FC236}">
                    <a16:creationId xmlns:a16="http://schemas.microsoft.com/office/drawing/2014/main" id="{D884A25D-A421-757E-284D-10BFFF872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2B235459-CBD3-762C-B65C-6B29887050A2}"/>
              </a:ext>
            </a:extLst>
          </p:cNvPr>
          <p:cNvSpPr txBox="1"/>
          <p:nvPr/>
        </p:nvSpPr>
        <p:spPr>
          <a:xfrm>
            <a:off x="6483945" y="5010948"/>
            <a:ext cx="22594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600" b="1" dirty="0">
                <a:latin typeface="+mj-lt"/>
                <a:cs typeface="B Titr" panose="00000700000000000000" pitchFamily="2" charset="-78"/>
              </a:rPr>
              <a:t>76%</a:t>
            </a:r>
            <a:endParaRPr lang="en-US" sz="3600" b="1" dirty="0">
              <a:latin typeface="+mj-lt"/>
              <a:cs typeface="B Titr" panose="000007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42A7C5A-E5D2-143D-0147-C2757258D703}"/>
              </a:ext>
            </a:extLst>
          </p:cNvPr>
          <p:cNvSpPr txBox="1"/>
          <p:nvPr/>
        </p:nvSpPr>
        <p:spPr>
          <a:xfrm>
            <a:off x="10263465" y="5009163"/>
            <a:ext cx="22594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600" b="1" dirty="0">
                <a:latin typeface="+mj-lt"/>
                <a:cs typeface="B Titr" panose="00000700000000000000" pitchFamily="2" charset="-78"/>
              </a:rPr>
              <a:t>83%</a:t>
            </a:r>
            <a:endParaRPr lang="en-US" sz="3600" b="1" dirty="0">
              <a:latin typeface="+mj-lt"/>
              <a:cs typeface="B Titr" panose="00000700000000000000" pitchFamily="2" charset="-78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2595497-420B-D0CA-F171-7D29F56DC036}"/>
              </a:ext>
            </a:extLst>
          </p:cNvPr>
          <p:cNvGrpSpPr/>
          <p:nvPr/>
        </p:nvGrpSpPr>
        <p:grpSpPr>
          <a:xfrm>
            <a:off x="8365997" y="4298270"/>
            <a:ext cx="2858450" cy="594005"/>
            <a:chOff x="9699840" y="5088596"/>
            <a:chExt cx="1749739" cy="337978"/>
          </a:xfrm>
          <a:solidFill>
            <a:srgbClr val="2567B2"/>
          </a:solidFill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0AF00762-B1FF-286F-5FF7-054460D2AEEB}"/>
                </a:ext>
              </a:extLst>
            </p:cNvPr>
            <p:cNvGrpSpPr/>
            <p:nvPr/>
          </p:nvGrpSpPr>
          <p:grpSpPr>
            <a:xfrm>
              <a:off x="9699840" y="5088598"/>
              <a:ext cx="157310" cy="337974"/>
              <a:chOff x="5670654" y="1738428"/>
              <a:chExt cx="363539" cy="781054"/>
            </a:xfrm>
            <a:grpFill/>
          </p:grpSpPr>
          <p:sp>
            <p:nvSpPr>
              <p:cNvPr id="96" name="Oval 25">
                <a:extLst>
                  <a:ext uri="{FF2B5EF4-FFF2-40B4-BE49-F238E27FC236}">
                    <a16:creationId xmlns:a16="http://schemas.microsoft.com/office/drawing/2014/main" id="{36DE889A-DE05-998D-B2E3-C23F4E360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8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97" name="Freeform 26">
                <a:extLst>
                  <a:ext uri="{FF2B5EF4-FFF2-40B4-BE49-F238E27FC236}">
                    <a16:creationId xmlns:a16="http://schemas.microsoft.com/office/drawing/2014/main" id="{7493630C-1D0B-CB7E-389F-10EF553F87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4" y="1889244"/>
                <a:ext cx="363539" cy="630238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DBFE8F08-3E0C-4F48-20C2-CCA03683C16F}"/>
                </a:ext>
              </a:extLst>
            </p:cNvPr>
            <p:cNvGrpSpPr/>
            <p:nvPr/>
          </p:nvGrpSpPr>
          <p:grpSpPr>
            <a:xfrm>
              <a:off x="9876056" y="5088600"/>
              <a:ext cx="157310" cy="337973"/>
              <a:chOff x="5670653" y="1738427"/>
              <a:chExt cx="363539" cy="781049"/>
            </a:xfrm>
            <a:grpFill/>
          </p:grpSpPr>
          <p:sp>
            <p:nvSpPr>
              <p:cNvPr id="94" name="Oval 25">
                <a:extLst>
                  <a:ext uri="{FF2B5EF4-FFF2-40B4-BE49-F238E27FC236}">
                    <a16:creationId xmlns:a16="http://schemas.microsoft.com/office/drawing/2014/main" id="{472D6697-5BBA-DD2F-70CB-AEA65AB00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95" name="Freeform 26">
                <a:extLst>
                  <a:ext uri="{FF2B5EF4-FFF2-40B4-BE49-F238E27FC236}">
                    <a16:creationId xmlns:a16="http://schemas.microsoft.com/office/drawing/2014/main" id="{7A2A566F-54EA-0F06-A8CD-DD1BD2A295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3" y="1889239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CB5E19C5-BFA5-EF98-0A12-CA2DE508488A}"/>
                </a:ext>
              </a:extLst>
            </p:cNvPr>
            <p:cNvGrpSpPr/>
            <p:nvPr/>
          </p:nvGrpSpPr>
          <p:grpSpPr>
            <a:xfrm>
              <a:off x="10052270" y="5088600"/>
              <a:ext cx="157310" cy="337972"/>
              <a:chOff x="5670653" y="1738427"/>
              <a:chExt cx="363539" cy="781047"/>
            </a:xfrm>
            <a:grpFill/>
          </p:grpSpPr>
          <p:sp>
            <p:nvSpPr>
              <p:cNvPr id="92" name="Oval 25">
                <a:extLst>
                  <a:ext uri="{FF2B5EF4-FFF2-40B4-BE49-F238E27FC236}">
                    <a16:creationId xmlns:a16="http://schemas.microsoft.com/office/drawing/2014/main" id="{D262B237-DE71-8EA3-F542-E1615A81C9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93" name="Freeform 26">
                <a:extLst>
                  <a:ext uri="{FF2B5EF4-FFF2-40B4-BE49-F238E27FC236}">
                    <a16:creationId xmlns:a16="http://schemas.microsoft.com/office/drawing/2014/main" id="{BC8E06B9-4448-02B3-2EAD-DE1B9575A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3" y="1889237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EA5914CB-2174-32E7-2D42-CF82D4676445}"/>
                </a:ext>
              </a:extLst>
            </p:cNvPr>
            <p:cNvGrpSpPr/>
            <p:nvPr/>
          </p:nvGrpSpPr>
          <p:grpSpPr>
            <a:xfrm>
              <a:off x="10228490" y="5088600"/>
              <a:ext cx="157310" cy="337972"/>
              <a:chOff x="5670653" y="1738427"/>
              <a:chExt cx="363539" cy="781047"/>
            </a:xfrm>
            <a:grpFill/>
          </p:grpSpPr>
          <p:sp>
            <p:nvSpPr>
              <p:cNvPr id="90" name="Oval 25">
                <a:extLst>
                  <a:ext uri="{FF2B5EF4-FFF2-40B4-BE49-F238E27FC236}">
                    <a16:creationId xmlns:a16="http://schemas.microsoft.com/office/drawing/2014/main" id="{1C0AC721-3202-9798-FDE9-8042FC0AE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91" name="Freeform 26">
                <a:extLst>
                  <a:ext uri="{FF2B5EF4-FFF2-40B4-BE49-F238E27FC236}">
                    <a16:creationId xmlns:a16="http://schemas.microsoft.com/office/drawing/2014/main" id="{0493ED87-167F-2954-B5DC-E5279F6491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3" y="1889237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58C9D1FC-1908-9A42-5F17-1B4FD6D62821}"/>
                </a:ext>
              </a:extLst>
            </p:cNvPr>
            <p:cNvGrpSpPr/>
            <p:nvPr/>
          </p:nvGrpSpPr>
          <p:grpSpPr>
            <a:xfrm>
              <a:off x="10404707" y="5088600"/>
              <a:ext cx="157310" cy="337972"/>
              <a:chOff x="5670653" y="1738427"/>
              <a:chExt cx="363539" cy="781047"/>
            </a:xfrm>
            <a:grpFill/>
          </p:grpSpPr>
          <p:sp>
            <p:nvSpPr>
              <p:cNvPr id="88" name="Oval 25">
                <a:extLst>
                  <a:ext uri="{FF2B5EF4-FFF2-40B4-BE49-F238E27FC236}">
                    <a16:creationId xmlns:a16="http://schemas.microsoft.com/office/drawing/2014/main" id="{A7179618-0E2F-5EA7-F5B4-6BE523C9B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89" name="Freeform 26">
                <a:extLst>
                  <a:ext uri="{FF2B5EF4-FFF2-40B4-BE49-F238E27FC236}">
                    <a16:creationId xmlns:a16="http://schemas.microsoft.com/office/drawing/2014/main" id="{B8FB928B-21E6-8A1B-D21E-37506B91E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3" y="1889237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7F23DA3B-1948-3EB9-340C-250B76A35701}"/>
                </a:ext>
              </a:extLst>
            </p:cNvPr>
            <p:cNvGrpSpPr/>
            <p:nvPr/>
          </p:nvGrpSpPr>
          <p:grpSpPr>
            <a:xfrm>
              <a:off x="10580924" y="5088600"/>
              <a:ext cx="157310" cy="337973"/>
              <a:chOff x="5670653" y="1738429"/>
              <a:chExt cx="363539" cy="781050"/>
            </a:xfrm>
            <a:grpFill/>
          </p:grpSpPr>
          <p:sp>
            <p:nvSpPr>
              <p:cNvPr id="86" name="Oval 25">
                <a:extLst>
                  <a:ext uri="{FF2B5EF4-FFF2-40B4-BE49-F238E27FC236}">
                    <a16:creationId xmlns:a16="http://schemas.microsoft.com/office/drawing/2014/main" id="{C9D7AE04-67AF-CD75-B401-C110DBA12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87" name="Freeform 26">
                <a:extLst>
                  <a:ext uri="{FF2B5EF4-FFF2-40B4-BE49-F238E27FC236}">
                    <a16:creationId xmlns:a16="http://schemas.microsoft.com/office/drawing/2014/main" id="{F7E13A8A-68BB-9A4F-A202-67EC5F7A6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3" y="1889242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3635AB8A-C400-9341-287B-DD11EB38BB71}"/>
                </a:ext>
              </a:extLst>
            </p:cNvPr>
            <p:cNvGrpSpPr/>
            <p:nvPr/>
          </p:nvGrpSpPr>
          <p:grpSpPr>
            <a:xfrm>
              <a:off x="10757146" y="5088600"/>
              <a:ext cx="157310" cy="337972"/>
              <a:chOff x="5670653" y="1738427"/>
              <a:chExt cx="363539" cy="781047"/>
            </a:xfrm>
            <a:grpFill/>
          </p:grpSpPr>
          <p:sp>
            <p:nvSpPr>
              <p:cNvPr id="84" name="Oval 25">
                <a:extLst>
                  <a:ext uri="{FF2B5EF4-FFF2-40B4-BE49-F238E27FC236}">
                    <a16:creationId xmlns:a16="http://schemas.microsoft.com/office/drawing/2014/main" id="{5E599BEA-6F7F-9D1E-957D-2C783A81A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85" name="Freeform 26">
                <a:extLst>
                  <a:ext uri="{FF2B5EF4-FFF2-40B4-BE49-F238E27FC236}">
                    <a16:creationId xmlns:a16="http://schemas.microsoft.com/office/drawing/2014/main" id="{A03513B0-7401-0F0E-4555-0C6106E4AD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3" y="1889237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E8771044-DEAA-9046-BBA5-700C5794EE55}"/>
                </a:ext>
              </a:extLst>
            </p:cNvPr>
            <p:cNvGrpSpPr/>
            <p:nvPr/>
          </p:nvGrpSpPr>
          <p:grpSpPr>
            <a:xfrm>
              <a:off x="10933360" y="5088599"/>
              <a:ext cx="157310" cy="337973"/>
              <a:chOff x="5670652" y="1738427"/>
              <a:chExt cx="363539" cy="781050"/>
            </a:xfrm>
            <a:grpFill/>
          </p:grpSpPr>
          <p:sp>
            <p:nvSpPr>
              <p:cNvPr id="82" name="Oval 25">
                <a:extLst>
                  <a:ext uri="{FF2B5EF4-FFF2-40B4-BE49-F238E27FC236}">
                    <a16:creationId xmlns:a16="http://schemas.microsoft.com/office/drawing/2014/main" id="{DDC69868-53A9-FF9D-473E-8F105F4D81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83" name="Freeform 26">
                <a:extLst>
                  <a:ext uri="{FF2B5EF4-FFF2-40B4-BE49-F238E27FC236}">
                    <a16:creationId xmlns:a16="http://schemas.microsoft.com/office/drawing/2014/main" id="{79D21B07-F672-E5B1-815E-2569139D3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EDCB80D5-DEF5-15D3-5884-67A3ABC12957}"/>
                </a:ext>
              </a:extLst>
            </p:cNvPr>
            <p:cNvGrpSpPr/>
            <p:nvPr/>
          </p:nvGrpSpPr>
          <p:grpSpPr>
            <a:xfrm>
              <a:off x="11116031" y="5088601"/>
              <a:ext cx="157310" cy="337973"/>
              <a:chOff x="5670652" y="1738427"/>
              <a:chExt cx="363539" cy="781050"/>
            </a:xfrm>
            <a:grpFill/>
          </p:grpSpPr>
          <p:sp>
            <p:nvSpPr>
              <p:cNvPr id="80" name="Oval 25">
                <a:extLst>
                  <a:ext uri="{FF2B5EF4-FFF2-40B4-BE49-F238E27FC236}">
                    <a16:creationId xmlns:a16="http://schemas.microsoft.com/office/drawing/2014/main" id="{BF9B4D8D-57F3-AF05-445A-53A509A9C4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81" name="Freeform 26">
                <a:extLst>
                  <a:ext uri="{FF2B5EF4-FFF2-40B4-BE49-F238E27FC236}">
                    <a16:creationId xmlns:a16="http://schemas.microsoft.com/office/drawing/2014/main" id="{DDE086A5-4D9B-4FCD-EB2A-24EAC84AC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A6A2F2A9-4643-A7CC-803B-F3F3F61DF91D}"/>
                </a:ext>
              </a:extLst>
            </p:cNvPr>
            <p:cNvGrpSpPr/>
            <p:nvPr/>
          </p:nvGrpSpPr>
          <p:grpSpPr>
            <a:xfrm>
              <a:off x="11292269" y="5088596"/>
              <a:ext cx="157310" cy="337973"/>
              <a:chOff x="5670652" y="1738427"/>
              <a:chExt cx="363539" cy="781050"/>
            </a:xfrm>
            <a:grpFill/>
          </p:grpSpPr>
          <p:sp>
            <p:nvSpPr>
              <p:cNvPr id="78" name="Oval 25">
                <a:extLst>
                  <a:ext uri="{FF2B5EF4-FFF2-40B4-BE49-F238E27FC236}">
                    <a16:creationId xmlns:a16="http://schemas.microsoft.com/office/drawing/2014/main" id="{71409D43-BE81-324E-4701-034C4967A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0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79" name="Freeform 26">
                <a:extLst>
                  <a:ext uri="{FF2B5EF4-FFF2-40B4-BE49-F238E27FC236}">
                    <a16:creationId xmlns:a16="http://schemas.microsoft.com/office/drawing/2014/main" id="{40982BD1-ED27-AC0B-4C40-63D91780A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2" y="1889240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C258E84E-A765-D485-AFBD-ACEA7BB27116}"/>
              </a:ext>
            </a:extLst>
          </p:cNvPr>
          <p:cNvGrpSpPr/>
          <p:nvPr/>
        </p:nvGrpSpPr>
        <p:grpSpPr>
          <a:xfrm>
            <a:off x="4698464" y="4952212"/>
            <a:ext cx="1704427" cy="594995"/>
            <a:chOff x="4619805" y="5557983"/>
            <a:chExt cx="1704427" cy="594995"/>
          </a:xfrm>
          <a:solidFill>
            <a:srgbClr val="18355A"/>
          </a:solidFill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3A8397C8-04E1-5515-C971-030325AFBBCA}"/>
                </a:ext>
              </a:extLst>
            </p:cNvPr>
            <p:cNvGrpSpPr/>
            <p:nvPr/>
          </p:nvGrpSpPr>
          <p:grpSpPr>
            <a:xfrm flipH="1">
              <a:off x="4619805" y="5557983"/>
              <a:ext cx="251406" cy="594995"/>
              <a:chOff x="5505537" y="930389"/>
              <a:chExt cx="333375" cy="788988"/>
            </a:xfrm>
            <a:grpFill/>
          </p:grpSpPr>
          <p:sp>
            <p:nvSpPr>
              <p:cNvPr id="115" name="Oval 27">
                <a:extLst>
                  <a:ext uri="{FF2B5EF4-FFF2-40B4-BE49-F238E27FC236}">
                    <a16:creationId xmlns:a16="http://schemas.microsoft.com/office/drawing/2014/main" id="{2F9C6600-2132-A2DB-D034-578F206AD9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16" name="Freeform 28">
                <a:extLst>
                  <a:ext uri="{FF2B5EF4-FFF2-40B4-BE49-F238E27FC236}">
                    <a16:creationId xmlns:a16="http://schemas.microsoft.com/office/drawing/2014/main" id="{254762BA-32FE-3E27-42DA-DB905A25B6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F0E25A92-CD12-0C17-B6C1-DFD55FBDC7CE}"/>
                </a:ext>
              </a:extLst>
            </p:cNvPr>
            <p:cNvGrpSpPr/>
            <p:nvPr/>
          </p:nvGrpSpPr>
          <p:grpSpPr>
            <a:xfrm flipH="1">
              <a:off x="4910115" y="5557983"/>
              <a:ext cx="251406" cy="594995"/>
              <a:chOff x="5505537" y="930389"/>
              <a:chExt cx="333375" cy="788988"/>
            </a:xfrm>
            <a:grpFill/>
          </p:grpSpPr>
          <p:sp>
            <p:nvSpPr>
              <p:cNvPr id="113" name="Oval 27">
                <a:extLst>
                  <a:ext uri="{FF2B5EF4-FFF2-40B4-BE49-F238E27FC236}">
                    <a16:creationId xmlns:a16="http://schemas.microsoft.com/office/drawing/2014/main" id="{B5C6F4C2-5156-B35B-F9CB-5BE1F6E605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14" name="Freeform 28">
                <a:extLst>
                  <a:ext uri="{FF2B5EF4-FFF2-40B4-BE49-F238E27FC236}">
                    <a16:creationId xmlns:a16="http://schemas.microsoft.com/office/drawing/2014/main" id="{868F1BBD-54C9-C491-3228-E1ABCDD7E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50011E1F-B36A-4E48-AD4F-784E7CAE8C74}"/>
                </a:ext>
              </a:extLst>
            </p:cNvPr>
            <p:cNvGrpSpPr/>
            <p:nvPr/>
          </p:nvGrpSpPr>
          <p:grpSpPr>
            <a:xfrm flipH="1">
              <a:off x="5196774" y="5557983"/>
              <a:ext cx="251406" cy="594995"/>
              <a:chOff x="5505537" y="930389"/>
              <a:chExt cx="333375" cy="788988"/>
            </a:xfrm>
            <a:grpFill/>
          </p:grpSpPr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E9A71DCE-A24A-E79E-F4F0-121A8B70A5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12" name="Freeform 44">
                <a:extLst>
                  <a:ext uri="{FF2B5EF4-FFF2-40B4-BE49-F238E27FC236}">
                    <a16:creationId xmlns:a16="http://schemas.microsoft.com/office/drawing/2014/main" id="{5982BB19-32E7-D1DC-D7D6-D583897B9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D71C496E-52B9-8C9B-8FEA-002E6ACAD1FF}"/>
                </a:ext>
              </a:extLst>
            </p:cNvPr>
            <p:cNvGrpSpPr/>
            <p:nvPr/>
          </p:nvGrpSpPr>
          <p:grpSpPr>
            <a:xfrm flipH="1">
              <a:off x="5487085" y="5557983"/>
              <a:ext cx="251406" cy="594995"/>
              <a:chOff x="5505537" y="930389"/>
              <a:chExt cx="333375" cy="788988"/>
            </a:xfrm>
            <a:grpFill/>
          </p:grpSpPr>
          <p:sp>
            <p:nvSpPr>
              <p:cNvPr id="109" name="Oval 27">
                <a:extLst>
                  <a:ext uri="{FF2B5EF4-FFF2-40B4-BE49-F238E27FC236}">
                    <a16:creationId xmlns:a16="http://schemas.microsoft.com/office/drawing/2014/main" id="{ED403490-B133-41F3-984F-7F592CED0D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10" name="Freeform 28">
                <a:extLst>
                  <a:ext uri="{FF2B5EF4-FFF2-40B4-BE49-F238E27FC236}">
                    <a16:creationId xmlns:a16="http://schemas.microsoft.com/office/drawing/2014/main" id="{7FA2366B-83CF-AB81-2A1E-7E941053C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D00972FA-FFB9-B4A7-FF46-4FF517D87286}"/>
                </a:ext>
              </a:extLst>
            </p:cNvPr>
            <p:cNvGrpSpPr/>
            <p:nvPr/>
          </p:nvGrpSpPr>
          <p:grpSpPr>
            <a:xfrm flipH="1">
              <a:off x="5782517" y="5557983"/>
              <a:ext cx="251406" cy="594995"/>
              <a:chOff x="5505537" y="930389"/>
              <a:chExt cx="333375" cy="788988"/>
            </a:xfrm>
            <a:grpFill/>
          </p:grpSpPr>
          <p:sp>
            <p:nvSpPr>
              <p:cNvPr id="107" name="Oval 27">
                <a:extLst>
                  <a:ext uri="{FF2B5EF4-FFF2-40B4-BE49-F238E27FC236}">
                    <a16:creationId xmlns:a16="http://schemas.microsoft.com/office/drawing/2014/main" id="{BE3967A5-5049-1209-10B3-F91E14360A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08" name="Freeform 28">
                <a:extLst>
                  <a:ext uri="{FF2B5EF4-FFF2-40B4-BE49-F238E27FC236}">
                    <a16:creationId xmlns:a16="http://schemas.microsoft.com/office/drawing/2014/main" id="{87DA8EC9-CA5E-7230-772D-4709322C3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DDF4C215-1882-F253-B619-D56F5DA3A3A0}"/>
                </a:ext>
              </a:extLst>
            </p:cNvPr>
            <p:cNvGrpSpPr/>
            <p:nvPr/>
          </p:nvGrpSpPr>
          <p:grpSpPr>
            <a:xfrm flipH="1">
              <a:off x="6072826" y="5557983"/>
              <a:ext cx="251406" cy="594995"/>
              <a:chOff x="5505537" y="930389"/>
              <a:chExt cx="333375" cy="788988"/>
            </a:xfrm>
            <a:grpFill/>
          </p:grpSpPr>
          <p:sp>
            <p:nvSpPr>
              <p:cNvPr id="105" name="Oval 27">
                <a:extLst>
                  <a:ext uri="{FF2B5EF4-FFF2-40B4-BE49-F238E27FC236}">
                    <a16:creationId xmlns:a16="http://schemas.microsoft.com/office/drawing/2014/main" id="{3CB81258-3968-BB78-A15A-72046B2D71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06" name="Freeform 28">
                <a:extLst>
                  <a:ext uri="{FF2B5EF4-FFF2-40B4-BE49-F238E27FC236}">
                    <a16:creationId xmlns:a16="http://schemas.microsoft.com/office/drawing/2014/main" id="{FF4B213D-34BE-4D2B-B9D9-74F77B7563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31EB0ADB-C1DD-BAC7-58AD-FCF803AC1DD7}"/>
              </a:ext>
            </a:extLst>
          </p:cNvPr>
          <p:cNvGrpSpPr/>
          <p:nvPr/>
        </p:nvGrpSpPr>
        <p:grpSpPr>
          <a:xfrm>
            <a:off x="8365998" y="4952709"/>
            <a:ext cx="1696352" cy="594000"/>
            <a:chOff x="8053659" y="5613454"/>
            <a:chExt cx="1696352" cy="594000"/>
          </a:xfrm>
          <a:solidFill>
            <a:srgbClr val="2567B2"/>
          </a:solidFill>
        </p:grpSpPr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F140232B-A67D-9C9A-6AEB-C1054CED0938}"/>
                </a:ext>
              </a:extLst>
            </p:cNvPr>
            <p:cNvGrpSpPr/>
            <p:nvPr/>
          </p:nvGrpSpPr>
          <p:grpSpPr>
            <a:xfrm>
              <a:off x="8053659" y="5613454"/>
              <a:ext cx="256988" cy="593998"/>
              <a:chOff x="5670654" y="1738428"/>
              <a:chExt cx="363539" cy="781054"/>
            </a:xfrm>
            <a:grpFill/>
          </p:grpSpPr>
          <p:sp>
            <p:nvSpPr>
              <p:cNvPr id="134" name="Oval 25">
                <a:extLst>
                  <a:ext uri="{FF2B5EF4-FFF2-40B4-BE49-F238E27FC236}">
                    <a16:creationId xmlns:a16="http://schemas.microsoft.com/office/drawing/2014/main" id="{167F1A23-88C1-208B-DE47-AE140D0181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8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35" name="Freeform 26">
                <a:extLst>
                  <a:ext uri="{FF2B5EF4-FFF2-40B4-BE49-F238E27FC236}">
                    <a16:creationId xmlns:a16="http://schemas.microsoft.com/office/drawing/2014/main" id="{ABD73447-17DD-DF45-1BA4-F0CB518DD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4" y="1889244"/>
                <a:ext cx="363539" cy="630238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B8B4A409-C515-0087-F8F9-E60FC9EB82EB}"/>
                </a:ext>
              </a:extLst>
            </p:cNvPr>
            <p:cNvGrpSpPr/>
            <p:nvPr/>
          </p:nvGrpSpPr>
          <p:grpSpPr>
            <a:xfrm>
              <a:off x="8341532" y="5613458"/>
              <a:ext cx="256988" cy="593996"/>
              <a:chOff x="5670653" y="1738427"/>
              <a:chExt cx="363539" cy="781049"/>
            </a:xfrm>
            <a:grpFill/>
          </p:grpSpPr>
          <p:sp>
            <p:nvSpPr>
              <p:cNvPr id="132" name="Oval 25">
                <a:extLst>
                  <a:ext uri="{FF2B5EF4-FFF2-40B4-BE49-F238E27FC236}">
                    <a16:creationId xmlns:a16="http://schemas.microsoft.com/office/drawing/2014/main" id="{F2421323-CEC3-34C3-1EC4-AAECD26A2B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33" name="Freeform 26">
                <a:extLst>
                  <a:ext uri="{FF2B5EF4-FFF2-40B4-BE49-F238E27FC236}">
                    <a16:creationId xmlns:a16="http://schemas.microsoft.com/office/drawing/2014/main" id="{ADF0B418-1917-51D0-829D-3072F49CE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3" y="1889239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7F156F92-D549-AC8C-CBA9-EF875AF199FE}"/>
                </a:ext>
              </a:extLst>
            </p:cNvPr>
            <p:cNvGrpSpPr/>
            <p:nvPr/>
          </p:nvGrpSpPr>
          <p:grpSpPr>
            <a:xfrm>
              <a:off x="8629401" y="5613458"/>
              <a:ext cx="256988" cy="593995"/>
              <a:chOff x="5670653" y="1738427"/>
              <a:chExt cx="363539" cy="781047"/>
            </a:xfrm>
            <a:grpFill/>
          </p:grpSpPr>
          <p:sp>
            <p:nvSpPr>
              <p:cNvPr id="130" name="Oval 25">
                <a:extLst>
                  <a:ext uri="{FF2B5EF4-FFF2-40B4-BE49-F238E27FC236}">
                    <a16:creationId xmlns:a16="http://schemas.microsoft.com/office/drawing/2014/main" id="{166E18D3-FBD5-98F2-77A3-F742DE390B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7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31" name="Freeform 26">
                <a:extLst>
                  <a:ext uri="{FF2B5EF4-FFF2-40B4-BE49-F238E27FC236}">
                    <a16:creationId xmlns:a16="http://schemas.microsoft.com/office/drawing/2014/main" id="{3B13BD5B-D771-6D46-82DE-F61C828111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3" y="1889237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FBEBF8DE-870E-3FC4-9434-E3116A0F50FE}"/>
                </a:ext>
              </a:extLst>
            </p:cNvPr>
            <p:cNvGrpSpPr/>
            <p:nvPr/>
          </p:nvGrpSpPr>
          <p:grpSpPr>
            <a:xfrm>
              <a:off x="8917278" y="5613458"/>
              <a:ext cx="256988" cy="593995"/>
              <a:chOff x="5670653" y="1738427"/>
              <a:chExt cx="363539" cy="781047"/>
            </a:xfrm>
            <a:grpFill/>
          </p:grpSpPr>
          <p:sp>
            <p:nvSpPr>
              <p:cNvPr id="128" name="Oval 25">
                <a:extLst>
                  <a:ext uri="{FF2B5EF4-FFF2-40B4-BE49-F238E27FC236}">
                    <a16:creationId xmlns:a16="http://schemas.microsoft.com/office/drawing/2014/main" id="{CDDB8AD1-73A1-C5ED-C556-A0EAFCC1B7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7"/>
                <a:ext cx="141288" cy="1397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29" name="Freeform 26">
                <a:extLst>
                  <a:ext uri="{FF2B5EF4-FFF2-40B4-BE49-F238E27FC236}">
                    <a16:creationId xmlns:a16="http://schemas.microsoft.com/office/drawing/2014/main" id="{6F67788F-69BA-8B72-3AA5-CC8FCD371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3" y="1889237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F236655D-2BF3-6879-E437-C4CD37E2B66E}"/>
                </a:ext>
              </a:extLst>
            </p:cNvPr>
            <p:cNvGrpSpPr/>
            <p:nvPr/>
          </p:nvGrpSpPr>
          <p:grpSpPr>
            <a:xfrm>
              <a:off x="9205151" y="5613458"/>
              <a:ext cx="256988" cy="593995"/>
              <a:chOff x="5670653" y="1738427"/>
              <a:chExt cx="363539" cy="781047"/>
            </a:xfrm>
            <a:grpFill/>
          </p:grpSpPr>
          <p:sp>
            <p:nvSpPr>
              <p:cNvPr id="126" name="Oval 25">
                <a:extLst>
                  <a:ext uri="{FF2B5EF4-FFF2-40B4-BE49-F238E27FC236}">
                    <a16:creationId xmlns:a16="http://schemas.microsoft.com/office/drawing/2014/main" id="{20716D61-1533-87E8-0D1C-786D207B0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7"/>
                <a:ext cx="141288" cy="1397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27" name="Freeform 26">
                <a:extLst>
                  <a:ext uri="{FF2B5EF4-FFF2-40B4-BE49-F238E27FC236}">
                    <a16:creationId xmlns:a16="http://schemas.microsoft.com/office/drawing/2014/main" id="{21385B34-8113-90A1-03DA-D8FB4CF3E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3" y="1889237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E72FFAC5-9EF9-DC1F-A24C-993FA10EB3D5}"/>
                </a:ext>
              </a:extLst>
            </p:cNvPr>
            <p:cNvGrpSpPr/>
            <p:nvPr/>
          </p:nvGrpSpPr>
          <p:grpSpPr>
            <a:xfrm>
              <a:off x="9493023" y="5613458"/>
              <a:ext cx="256988" cy="593996"/>
              <a:chOff x="5670653" y="1738429"/>
              <a:chExt cx="363539" cy="781050"/>
            </a:xfrm>
            <a:grpFill/>
          </p:grpSpPr>
          <p:sp>
            <p:nvSpPr>
              <p:cNvPr id="124" name="Oval 25">
                <a:extLst>
                  <a:ext uri="{FF2B5EF4-FFF2-40B4-BE49-F238E27FC236}">
                    <a16:creationId xmlns:a16="http://schemas.microsoft.com/office/drawing/2014/main" id="{3A7E6611-6014-0362-EE07-E0475041B4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761" y="1738429"/>
                <a:ext cx="141288" cy="1397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25" name="Freeform 26">
                <a:extLst>
                  <a:ext uri="{FF2B5EF4-FFF2-40B4-BE49-F238E27FC236}">
                    <a16:creationId xmlns:a16="http://schemas.microsoft.com/office/drawing/2014/main" id="{11D9725D-E704-B67F-2A19-3BC77132D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53" y="1889242"/>
                <a:ext cx="363539" cy="630237"/>
              </a:xfrm>
              <a:custGeom>
                <a:avLst/>
                <a:gdLst>
                  <a:gd name="T0" fmla="*/ 94 w 95"/>
                  <a:gd name="T1" fmla="*/ 64 h 167"/>
                  <a:gd name="T2" fmla="*/ 80 w 95"/>
                  <a:gd name="T3" fmla="*/ 19 h 167"/>
                  <a:gd name="T4" fmla="*/ 79 w 95"/>
                  <a:gd name="T5" fmla="*/ 18 h 167"/>
                  <a:gd name="T6" fmla="*/ 56 w 95"/>
                  <a:gd name="T7" fmla="*/ 0 h 167"/>
                  <a:gd name="T8" fmla="*/ 49 w 95"/>
                  <a:gd name="T9" fmla="*/ 0 h 167"/>
                  <a:gd name="T10" fmla="*/ 46 w 95"/>
                  <a:gd name="T11" fmla="*/ 0 h 167"/>
                  <a:gd name="T12" fmla="*/ 39 w 95"/>
                  <a:gd name="T13" fmla="*/ 0 h 167"/>
                  <a:gd name="T14" fmla="*/ 16 w 95"/>
                  <a:gd name="T15" fmla="*/ 18 h 167"/>
                  <a:gd name="T16" fmla="*/ 15 w 95"/>
                  <a:gd name="T17" fmla="*/ 19 h 167"/>
                  <a:gd name="T18" fmla="*/ 1 w 95"/>
                  <a:gd name="T19" fmla="*/ 64 h 167"/>
                  <a:gd name="T20" fmla="*/ 5 w 95"/>
                  <a:gd name="T21" fmla="*/ 73 h 167"/>
                  <a:gd name="T22" fmla="*/ 15 w 95"/>
                  <a:gd name="T23" fmla="*/ 69 h 167"/>
                  <a:gd name="T24" fmla="*/ 28 w 95"/>
                  <a:gd name="T25" fmla="*/ 25 h 167"/>
                  <a:gd name="T26" fmla="*/ 32 w 95"/>
                  <a:gd name="T27" fmla="*/ 25 h 167"/>
                  <a:gd name="T28" fmla="*/ 8 w 95"/>
                  <a:gd name="T29" fmla="*/ 100 h 167"/>
                  <a:gd name="T30" fmla="*/ 27 w 95"/>
                  <a:gd name="T31" fmla="*/ 100 h 167"/>
                  <a:gd name="T32" fmla="*/ 27 w 95"/>
                  <a:gd name="T33" fmla="*/ 158 h 167"/>
                  <a:gd name="T34" fmla="*/ 36 w 95"/>
                  <a:gd name="T35" fmla="*/ 167 h 167"/>
                  <a:gd name="T36" fmla="*/ 44 w 95"/>
                  <a:gd name="T37" fmla="*/ 158 h 167"/>
                  <a:gd name="T38" fmla="*/ 44 w 95"/>
                  <a:gd name="T39" fmla="*/ 100 h 167"/>
                  <a:gd name="T40" fmla="*/ 51 w 95"/>
                  <a:gd name="T41" fmla="*/ 100 h 167"/>
                  <a:gd name="T42" fmla="*/ 51 w 95"/>
                  <a:gd name="T43" fmla="*/ 158 h 167"/>
                  <a:gd name="T44" fmla="*/ 59 w 95"/>
                  <a:gd name="T45" fmla="*/ 167 h 167"/>
                  <a:gd name="T46" fmla="*/ 68 w 95"/>
                  <a:gd name="T47" fmla="*/ 158 h 167"/>
                  <a:gd name="T48" fmla="*/ 68 w 95"/>
                  <a:gd name="T49" fmla="*/ 100 h 167"/>
                  <a:gd name="T50" fmla="*/ 87 w 95"/>
                  <a:gd name="T51" fmla="*/ 100 h 167"/>
                  <a:gd name="T52" fmla="*/ 63 w 95"/>
                  <a:gd name="T53" fmla="*/ 25 h 167"/>
                  <a:gd name="T54" fmla="*/ 67 w 95"/>
                  <a:gd name="T55" fmla="*/ 25 h 167"/>
                  <a:gd name="T56" fmla="*/ 80 w 95"/>
                  <a:gd name="T57" fmla="*/ 69 h 167"/>
                  <a:gd name="T58" fmla="*/ 90 w 95"/>
                  <a:gd name="T59" fmla="*/ 73 h 167"/>
                  <a:gd name="T60" fmla="*/ 94 w 95"/>
                  <a:gd name="T6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" h="167">
                    <a:moveTo>
                      <a:pt x="94" y="64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79" y="18"/>
                      <a:pt x="79" y="18"/>
                    </a:cubicBezTo>
                    <a:cubicBezTo>
                      <a:pt x="74" y="4"/>
                      <a:pt x="61" y="0"/>
                      <a:pt x="56" y="0"/>
                    </a:cubicBezTo>
                    <a:cubicBezTo>
                      <a:pt x="52" y="0"/>
                      <a:pt x="53" y="0"/>
                      <a:pt x="49" y="0"/>
                    </a:cubicBezTo>
                    <a:cubicBezTo>
                      <a:pt x="48" y="0"/>
                      <a:pt x="47" y="0"/>
                      <a:pt x="46" y="0"/>
                    </a:cubicBezTo>
                    <a:cubicBezTo>
                      <a:pt x="42" y="0"/>
                      <a:pt x="43" y="0"/>
                      <a:pt x="39" y="0"/>
                    </a:cubicBezTo>
                    <a:cubicBezTo>
                      <a:pt x="34" y="0"/>
                      <a:pt x="21" y="4"/>
                      <a:pt x="16" y="18"/>
                    </a:cubicBezTo>
                    <a:cubicBezTo>
                      <a:pt x="16" y="18"/>
                      <a:pt x="15" y="19"/>
                      <a:pt x="15" y="19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8"/>
                      <a:pt x="2" y="72"/>
                      <a:pt x="5" y="73"/>
                    </a:cubicBezTo>
                    <a:cubicBezTo>
                      <a:pt x="9" y="74"/>
                      <a:pt x="13" y="72"/>
                      <a:pt x="15" y="69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63"/>
                      <a:pt x="31" y="167"/>
                      <a:pt x="36" y="167"/>
                    </a:cubicBezTo>
                    <a:cubicBezTo>
                      <a:pt x="41" y="167"/>
                      <a:pt x="44" y="163"/>
                      <a:pt x="44" y="158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58"/>
                      <a:pt x="51" y="158"/>
                      <a:pt x="51" y="158"/>
                    </a:cubicBezTo>
                    <a:cubicBezTo>
                      <a:pt x="51" y="163"/>
                      <a:pt x="54" y="167"/>
                      <a:pt x="59" y="167"/>
                    </a:cubicBezTo>
                    <a:cubicBezTo>
                      <a:pt x="64" y="167"/>
                      <a:pt x="68" y="163"/>
                      <a:pt x="68" y="15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2" y="72"/>
                      <a:pt x="86" y="74"/>
                      <a:pt x="90" y="73"/>
                    </a:cubicBezTo>
                    <a:cubicBezTo>
                      <a:pt x="93" y="72"/>
                      <a:pt x="95" y="68"/>
                      <a:pt x="94" y="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</p:grpSp>
      <p:sp>
        <p:nvSpPr>
          <p:cNvPr id="137" name="TextBox 136">
            <a:extLst>
              <a:ext uri="{FF2B5EF4-FFF2-40B4-BE49-F238E27FC236}">
                <a16:creationId xmlns:a16="http://schemas.microsoft.com/office/drawing/2014/main" id="{7272F7E7-7E72-B090-C1B6-102B8AC65F21}"/>
              </a:ext>
            </a:extLst>
          </p:cNvPr>
          <p:cNvSpPr txBox="1"/>
          <p:nvPr/>
        </p:nvSpPr>
        <p:spPr>
          <a:xfrm>
            <a:off x="548010" y="1137317"/>
            <a:ext cx="40909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32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32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18CC36EA-BEA1-BF78-2DE0-931DDB982EE0}"/>
              </a:ext>
            </a:extLst>
          </p:cNvPr>
          <p:cNvSpPr txBox="1"/>
          <p:nvPr/>
        </p:nvSpPr>
        <p:spPr>
          <a:xfrm>
            <a:off x="8009272" y="899724"/>
            <a:ext cx="3935172" cy="29238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4157BA-3239-7CBA-0A0B-74577235A3D1}"/>
              </a:ext>
            </a:extLst>
          </p:cNvPr>
          <p:cNvSpPr txBox="1"/>
          <p:nvPr/>
        </p:nvSpPr>
        <p:spPr>
          <a:xfrm>
            <a:off x="444550" y="2299102"/>
            <a:ext cx="2903098" cy="218521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8281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63" grpId="0"/>
      <p:bldP spid="65" grpId="0"/>
      <p:bldP spid="137" grpId="0"/>
      <p:bldP spid="138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075D60B-6397-3861-F3B8-D1C4C49E267C}"/>
              </a:ext>
            </a:extLst>
          </p:cNvPr>
          <p:cNvSpPr/>
          <p:nvPr/>
        </p:nvSpPr>
        <p:spPr>
          <a:xfrm>
            <a:off x="7729111" y="2077498"/>
            <a:ext cx="2717649" cy="2703003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فصل </a:t>
            </a:r>
          </a:p>
          <a:p>
            <a:pPr lvl="0" algn="ctr" rtl="1">
              <a:spcAft>
                <a:spcPts val="600"/>
              </a:spcAft>
              <a:defRPr/>
            </a:pPr>
            <a:r>
              <a:rPr lang="fa-IR" sz="4800" b="1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اول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011780-8ECC-8276-A5F2-3A926E084B49}"/>
              </a:ext>
            </a:extLst>
          </p:cNvPr>
          <p:cNvSpPr txBox="1"/>
          <p:nvPr/>
        </p:nvSpPr>
        <p:spPr>
          <a:xfrm>
            <a:off x="392038" y="2239980"/>
            <a:ext cx="6089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</a:t>
            </a:r>
            <a:r>
              <a:rPr lang="fa-IR" sz="48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8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13676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B15CE5-FE92-5208-40A6-E7576777E2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6A41C8B-CA12-F35D-81F0-201A900C1E8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0" b="6230"/>
          <a:stretch>
            <a:fillRect/>
          </a:stretch>
        </p:blipFill>
        <p:spPr/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9AA6E48-B1A1-5EA2-5DF4-DF58CCF22ECC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88EE25-6BF9-02B9-AA6A-273EBAC26AD9}"/>
              </a:ext>
            </a:extLst>
          </p:cNvPr>
          <p:cNvSpPr txBox="1"/>
          <p:nvPr/>
        </p:nvSpPr>
        <p:spPr>
          <a:xfrm>
            <a:off x="785782" y="1154587"/>
            <a:ext cx="5523578" cy="440120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6367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7E2048-DCD2-281E-2BE3-968D2844DE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B649556-15A8-3F01-073A-155742AADB8B}"/>
              </a:ext>
            </a:extLst>
          </p:cNvPr>
          <p:cNvSpPr/>
          <p:nvPr/>
        </p:nvSpPr>
        <p:spPr>
          <a:xfrm>
            <a:off x="1392604" y="5204898"/>
            <a:ext cx="9374723" cy="9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271240F-7E48-9BF0-65CF-3930C6663F4C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29CF841-320C-7E39-2548-AB2A32D4919B}"/>
              </a:ext>
            </a:extLst>
          </p:cNvPr>
          <p:cNvGrpSpPr/>
          <p:nvPr/>
        </p:nvGrpSpPr>
        <p:grpSpPr>
          <a:xfrm>
            <a:off x="1392604" y="1716698"/>
            <a:ext cx="3127081" cy="3670049"/>
            <a:chOff x="1392604" y="1716698"/>
            <a:chExt cx="3127081" cy="3670049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23072C2B-9691-9DD2-E7A9-9766C8BB0B87}"/>
                </a:ext>
              </a:extLst>
            </p:cNvPr>
            <p:cNvSpPr/>
            <p:nvPr/>
          </p:nvSpPr>
          <p:spPr>
            <a:xfrm>
              <a:off x="1392604" y="1914891"/>
              <a:ext cx="2807607" cy="984738"/>
            </a:xfrm>
            <a:prstGeom prst="roundRect">
              <a:avLst>
                <a:gd name="adj" fmla="val 50000"/>
              </a:avLst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BC01F78-C414-7224-81B2-5116F612D418}"/>
                </a:ext>
              </a:extLst>
            </p:cNvPr>
            <p:cNvSpPr/>
            <p:nvPr/>
          </p:nvSpPr>
          <p:spPr>
            <a:xfrm>
              <a:off x="1481504" y="1983398"/>
              <a:ext cx="847725" cy="847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7E2B764B-F4EC-338C-5B30-490DEFFD1D8A}"/>
                </a:ext>
              </a:extLst>
            </p:cNvPr>
            <p:cNvSpPr/>
            <p:nvPr/>
          </p:nvSpPr>
          <p:spPr>
            <a:xfrm rot="5400000">
              <a:off x="3439965" y="2024736"/>
              <a:ext cx="1381126" cy="765049"/>
            </a:xfrm>
            <a:prstGeom prst="triangle">
              <a:avLst/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aseline="-25000">
                <a:solidFill>
                  <a:schemeClr val="tx1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002F325-D765-CA90-C5EB-CD7B749A220D}"/>
                </a:ext>
              </a:extLst>
            </p:cNvPr>
            <p:cNvSpPr/>
            <p:nvPr/>
          </p:nvSpPr>
          <p:spPr>
            <a:xfrm>
              <a:off x="1773604" y="5120047"/>
              <a:ext cx="266700" cy="266700"/>
            </a:xfrm>
            <a:prstGeom prst="ellipse">
              <a:avLst/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6192249-89B6-C243-1ECD-1442E6E8A951}"/>
                </a:ext>
              </a:extLst>
            </p:cNvPr>
            <p:cNvCxnSpPr>
              <a:cxnSpLocks/>
            </p:cNvCxnSpPr>
            <p:nvPr/>
          </p:nvCxnSpPr>
          <p:spPr>
            <a:xfrm>
              <a:off x="1900604" y="2937729"/>
              <a:ext cx="0" cy="2135568"/>
            </a:xfrm>
            <a:prstGeom prst="line">
              <a:avLst/>
            </a:prstGeom>
            <a:ln w="19050">
              <a:solidFill>
                <a:srgbClr val="18355A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46B231E-3A68-AAF6-D3D3-FE2B9D2ACB6D}"/>
                </a:ext>
              </a:extLst>
            </p:cNvPr>
            <p:cNvGrpSpPr/>
            <p:nvPr/>
          </p:nvGrpSpPr>
          <p:grpSpPr>
            <a:xfrm>
              <a:off x="1658102" y="2148608"/>
              <a:ext cx="521149" cy="521149"/>
              <a:chOff x="3270250" y="2814638"/>
              <a:chExt cx="428625" cy="428625"/>
            </a:xfrm>
            <a:solidFill>
              <a:srgbClr val="18355A"/>
            </a:solidFill>
          </p:grpSpPr>
          <p:sp>
            <p:nvSpPr>
              <p:cNvPr id="36" name="Freeform 14">
                <a:extLst>
                  <a:ext uri="{FF2B5EF4-FFF2-40B4-BE49-F238E27FC236}">
                    <a16:creationId xmlns:a16="http://schemas.microsoft.com/office/drawing/2014/main" id="{3509BC10-EC19-818A-307C-468EFE8119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70250" y="2814638"/>
                <a:ext cx="428625" cy="428625"/>
              </a:xfrm>
              <a:custGeom>
                <a:avLst/>
                <a:gdLst>
                  <a:gd name="T0" fmla="*/ 1391 w 1438"/>
                  <a:gd name="T1" fmla="*/ 743 h 1439"/>
                  <a:gd name="T2" fmla="*/ 1182 w 1438"/>
                  <a:gd name="T3" fmla="*/ 1211 h 1439"/>
                  <a:gd name="T4" fmla="*/ 863 w 1438"/>
                  <a:gd name="T5" fmla="*/ 1414 h 1439"/>
                  <a:gd name="T6" fmla="*/ 572 w 1438"/>
                  <a:gd name="T7" fmla="*/ 1377 h 1439"/>
                  <a:gd name="T8" fmla="*/ 229 w 1438"/>
                  <a:gd name="T9" fmla="*/ 1246 h 1439"/>
                  <a:gd name="T10" fmla="*/ 24 w 1438"/>
                  <a:gd name="T11" fmla="*/ 743 h 1439"/>
                  <a:gd name="T12" fmla="*/ 228 w 1438"/>
                  <a:gd name="T13" fmla="*/ 261 h 1439"/>
                  <a:gd name="T14" fmla="*/ 695 w 1438"/>
                  <a:gd name="T15" fmla="*/ 47 h 1439"/>
                  <a:gd name="T16" fmla="*/ 1178 w 1438"/>
                  <a:gd name="T17" fmla="*/ 228 h 1439"/>
                  <a:gd name="T18" fmla="*/ 1391 w 1438"/>
                  <a:gd name="T19" fmla="*/ 695 h 1439"/>
                  <a:gd name="T20" fmla="*/ 329 w 1438"/>
                  <a:gd name="T21" fmla="*/ 1144 h 1439"/>
                  <a:gd name="T22" fmla="*/ 575 w 1438"/>
                  <a:gd name="T23" fmla="*/ 1248 h 1439"/>
                  <a:gd name="T24" fmla="*/ 455 w 1438"/>
                  <a:gd name="T25" fmla="*/ 807 h 1439"/>
                  <a:gd name="T26" fmla="*/ 992 w 1438"/>
                  <a:gd name="T27" fmla="*/ 786 h 1439"/>
                  <a:gd name="T28" fmla="*/ 935 w 1438"/>
                  <a:gd name="T29" fmla="*/ 1047 h 1439"/>
                  <a:gd name="T30" fmla="*/ 864 w 1438"/>
                  <a:gd name="T31" fmla="*/ 1325 h 1439"/>
                  <a:gd name="T32" fmla="*/ 1176 w 1438"/>
                  <a:gd name="T33" fmla="*/ 1144 h 1439"/>
                  <a:gd name="T34" fmla="*/ 1343 w 1438"/>
                  <a:gd name="T35" fmla="*/ 695 h 1439"/>
                  <a:gd name="T36" fmla="*/ 1143 w 1438"/>
                  <a:gd name="T37" fmla="*/ 262 h 1439"/>
                  <a:gd name="T38" fmla="*/ 694 w 1438"/>
                  <a:gd name="T39" fmla="*/ 95 h 1439"/>
                  <a:gd name="T40" fmla="*/ 264 w 1438"/>
                  <a:gd name="T41" fmla="*/ 295 h 1439"/>
                  <a:gd name="T42" fmla="*/ 95 w 1438"/>
                  <a:gd name="T43" fmla="*/ 743 h 1439"/>
                  <a:gd name="T44" fmla="*/ 909 w 1438"/>
                  <a:gd name="T45" fmla="*/ 961 h 1439"/>
                  <a:gd name="T46" fmla="*/ 660 w 1438"/>
                  <a:gd name="T47" fmla="*/ 245 h 1439"/>
                  <a:gd name="T48" fmla="*/ 528 w 1438"/>
                  <a:gd name="T49" fmla="*/ 958 h 1439"/>
                  <a:gd name="T50" fmla="*/ 694 w 1438"/>
                  <a:gd name="T51" fmla="*/ 816 h 1439"/>
                  <a:gd name="T52" fmla="*/ 603 w 1438"/>
                  <a:gd name="T53" fmla="*/ 769 h 1439"/>
                  <a:gd name="T54" fmla="*/ 521 w 1438"/>
                  <a:gd name="T55" fmla="*/ 634 h 1439"/>
                  <a:gd name="T56" fmla="*/ 455 w 1438"/>
                  <a:gd name="T57" fmla="*/ 527 h 1439"/>
                  <a:gd name="T58" fmla="*/ 502 w 1438"/>
                  <a:gd name="T59" fmla="*/ 436 h 1439"/>
                  <a:gd name="T60" fmla="*/ 636 w 1438"/>
                  <a:gd name="T61" fmla="*/ 353 h 1439"/>
                  <a:gd name="T62" fmla="*/ 743 w 1438"/>
                  <a:gd name="T63" fmla="*/ 287 h 1439"/>
                  <a:gd name="T64" fmla="*/ 834 w 1438"/>
                  <a:gd name="T65" fmla="*/ 334 h 1439"/>
                  <a:gd name="T66" fmla="*/ 917 w 1438"/>
                  <a:gd name="T67" fmla="*/ 468 h 1439"/>
                  <a:gd name="T68" fmla="*/ 983 w 1438"/>
                  <a:gd name="T69" fmla="*/ 575 h 1439"/>
                  <a:gd name="T70" fmla="*/ 936 w 1438"/>
                  <a:gd name="T71" fmla="*/ 666 h 1439"/>
                  <a:gd name="T72" fmla="*/ 801 w 1438"/>
                  <a:gd name="T73" fmla="*/ 750 h 1439"/>
                  <a:gd name="T74" fmla="*/ 744 w 1438"/>
                  <a:gd name="T75" fmla="*/ 815 h 1439"/>
                  <a:gd name="T76" fmla="*/ 600 w 1438"/>
                  <a:gd name="T77" fmla="*/ 704 h 1439"/>
                  <a:gd name="T78" fmla="*/ 695 w 1438"/>
                  <a:gd name="T79" fmla="*/ 766 h 1439"/>
                  <a:gd name="T80" fmla="*/ 800 w 1438"/>
                  <a:gd name="T81" fmla="*/ 698 h 1439"/>
                  <a:gd name="T82" fmla="*/ 870 w 1438"/>
                  <a:gd name="T83" fmla="*/ 668 h 1439"/>
                  <a:gd name="T84" fmla="*/ 934 w 1438"/>
                  <a:gd name="T85" fmla="*/ 575 h 1439"/>
                  <a:gd name="T86" fmla="*/ 864 w 1438"/>
                  <a:gd name="T87" fmla="*/ 466 h 1439"/>
                  <a:gd name="T88" fmla="*/ 838 w 1438"/>
                  <a:gd name="T89" fmla="*/ 398 h 1439"/>
                  <a:gd name="T90" fmla="*/ 743 w 1438"/>
                  <a:gd name="T91" fmla="*/ 336 h 1439"/>
                  <a:gd name="T92" fmla="*/ 637 w 1438"/>
                  <a:gd name="T93" fmla="*/ 405 h 1439"/>
                  <a:gd name="T94" fmla="*/ 566 w 1438"/>
                  <a:gd name="T95" fmla="*/ 432 h 1439"/>
                  <a:gd name="T96" fmla="*/ 504 w 1438"/>
                  <a:gd name="T97" fmla="*/ 527 h 1439"/>
                  <a:gd name="T98" fmla="*/ 562 w 1438"/>
                  <a:gd name="T99" fmla="*/ 610 h 1439"/>
                  <a:gd name="T100" fmla="*/ 577 w 1438"/>
                  <a:gd name="T101" fmla="*/ 1199 h 1439"/>
                  <a:gd name="T102" fmla="*/ 887 w 1438"/>
                  <a:gd name="T103" fmla="*/ 1056 h 1439"/>
                  <a:gd name="T104" fmla="*/ 624 w 1438"/>
                  <a:gd name="T105" fmla="*/ 1390 h 1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38" h="1439">
                    <a:moveTo>
                      <a:pt x="1391" y="695"/>
                    </a:moveTo>
                    <a:cubicBezTo>
                      <a:pt x="1407" y="695"/>
                      <a:pt x="1422" y="695"/>
                      <a:pt x="1438" y="695"/>
                    </a:cubicBezTo>
                    <a:cubicBezTo>
                      <a:pt x="1438" y="711"/>
                      <a:pt x="1438" y="726"/>
                      <a:pt x="1438" y="743"/>
                    </a:cubicBezTo>
                    <a:cubicBezTo>
                      <a:pt x="1423" y="743"/>
                      <a:pt x="1408" y="743"/>
                      <a:pt x="1391" y="743"/>
                    </a:cubicBezTo>
                    <a:cubicBezTo>
                      <a:pt x="1383" y="909"/>
                      <a:pt x="1323" y="1053"/>
                      <a:pt x="1211" y="1177"/>
                    </a:cubicBezTo>
                    <a:cubicBezTo>
                      <a:pt x="1222" y="1187"/>
                      <a:pt x="1234" y="1198"/>
                      <a:pt x="1246" y="1208"/>
                    </a:cubicBezTo>
                    <a:cubicBezTo>
                      <a:pt x="1232" y="1221"/>
                      <a:pt x="1221" y="1231"/>
                      <a:pt x="1208" y="1242"/>
                    </a:cubicBezTo>
                    <a:cubicBezTo>
                      <a:pt x="1200" y="1233"/>
                      <a:pt x="1190" y="1221"/>
                      <a:pt x="1182" y="1211"/>
                    </a:cubicBezTo>
                    <a:cubicBezTo>
                      <a:pt x="1140" y="1241"/>
                      <a:pt x="1102" y="1271"/>
                      <a:pt x="1062" y="1296"/>
                    </a:cubicBezTo>
                    <a:cubicBezTo>
                      <a:pt x="1004" y="1332"/>
                      <a:pt x="941" y="1357"/>
                      <a:pt x="874" y="1372"/>
                    </a:cubicBezTo>
                    <a:cubicBezTo>
                      <a:pt x="865" y="1374"/>
                      <a:pt x="862" y="1378"/>
                      <a:pt x="863" y="1387"/>
                    </a:cubicBezTo>
                    <a:cubicBezTo>
                      <a:pt x="863" y="1396"/>
                      <a:pt x="863" y="1405"/>
                      <a:pt x="863" y="1414"/>
                    </a:cubicBezTo>
                    <a:cubicBezTo>
                      <a:pt x="862" y="1429"/>
                      <a:pt x="853" y="1439"/>
                      <a:pt x="838" y="1439"/>
                    </a:cubicBezTo>
                    <a:cubicBezTo>
                      <a:pt x="759" y="1439"/>
                      <a:pt x="679" y="1439"/>
                      <a:pt x="600" y="1439"/>
                    </a:cubicBezTo>
                    <a:cubicBezTo>
                      <a:pt x="584" y="1439"/>
                      <a:pt x="576" y="1429"/>
                      <a:pt x="575" y="1413"/>
                    </a:cubicBezTo>
                    <a:cubicBezTo>
                      <a:pt x="574" y="1401"/>
                      <a:pt x="579" y="1385"/>
                      <a:pt x="572" y="1377"/>
                    </a:cubicBezTo>
                    <a:cubicBezTo>
                      <a:pt x="566" y="1369"/>
                      <a:pt x="550" y="1369"/>
                      <a:pt x="538" y="1366"/>
                    </a:cubicBezTo>
                    <a:cubicBezTo>
                      <a:pt x="438" y="1338"/>
                      <a:pt x="349" y="1289"/>
                      <a:pt x="272" y="1220"/>
                    </a:cubicBezTo>
                    <a:cubicBezTo>
                      <a:pt x="269" y="1217"/>
                      <a:pt x="265" y="1214"/>
                      <a:pt x="260" y="1210"/>
                    </a:cubicBezTo>
                    <a:cubicBezTo>
                      <a:pt x="250" y="1222"/>
                      <a:pt x="240" y="1233"/>
                      <a:pt x="229" y="1246"/>
                    </a:cubicBezTo>
                    <a:cubicBezTo>
                      <a:pt x="217" y="1233"/>
                      <a:pt x="207" y="1221"/>
                      <a:pt x="195" y="1208"/>
                    </a:cubicBezTo>
                    <a:cubicBezTo>
                      <a:pt x="205" y="1200"/>
                      <a:pt x="217" y="1190"/>
                      <a:pt x="229" y="1179"/>
                    </a:cubicBezTo>
                    <a:cubicBezTo>
                      <a:pt x="115" y="1054"/>
                      <a:pt x="55" y="910"/>
                      <a:pt x="47" y="743"/>
                    </a:cubicBezTo>
                    <a:cubicBezTo>
                      <a:pt x="39" y="743"/>
                      <a:pt x="31" y="743"/>
                      <a:pt x="24" y="743"/>
                    </a:cubicBezTo>
                    <a:cubicBezTo>
                      <a:pt x="16" y="743"/>
                      <a:pt x="9" y="743"/>
                      <a:pt x="0" y="743"/>
                    </a:cubicBezTo>
                    <a:cubicBezTo>
                      <a:pt x="0" y="727"/>
                      <a:pt x="0" y="712"/>
                      <a:pt x="0" y="696"/>
                    </a:cubicBezTo>
                    <a:cubicBezTo>
                      <a:pt x="15" y="696"/>
                      <a:pt x="30" y="696"/>
                      <a:pt x="47" y="696"/>
                    </a:cubicBezTo>
                    <a:cubicBezTo>
                      <a:pt x="56" y="529"/>
                      <a:pt x="115" y="385"/>
                      <a:pt x="228" y="261"/>
                    </a:cubicBezTo>
                    <a:cubicBezTo>
                      <a:pt x="216" y="250"/>
                      <a:pt x="204" y="239"/>
                      <a:pt x="194" y="229"/>
                    </a:cubicBezTo>
                    <a:cubicBezTo>
                      <a:pt x="206" y="217"/>
                      <a:pt x="216" y="207"/>
                      <a:pt x="229" y="194"/>
                    </a:cubicBezTo>
                    <a:cubicBezTo>
                      <a:pt x="238" y="205"/>
                      <a:pt x="248" y="217"/>
                      <a:pt x="258" y="230"/>
                    </a:cubicBezTo>
                    <a:cubicBezTo>
                      <a:pt x="384" y="115"/>
                      <a:pt x="528" y="56"/>
                      <a:pt x="695" y="47"/>
                    </a:cubicBezTo>
                    <a:cubicBezTo>
                      <a:pt x="695" y="31"/>
                      <a:pt x="695" y="16"/>
                      <a:pt x="695" y="0"/>
                    </a:cubicBezTo>
                    <a:cubicBezTo>
                      <a:pt x="711" y="0"/>
                      <a:pt x="726" y="0"/>
                      <a:pt x="742" y="0"/>
                    </a:cubicBezTo>
                    <a:cubicBezTo>
                      <a:pt x="742" y="15"/>
                      <a:pt x="742" y="31"/>
                      <a:pt x="742" y="47"/>
                    </a:cubicBezTo>
                    <a:cubicBezTo>
                      <a:pt x="910" y="55"/>
                      <a:pt x="1054" y="115"/>
                      <a:pt x="1178" y="228"/>
                    </a:cubicBezTo>
                    <a:cubicBezTo>
                      <a:pt x="1189" y="216"/>
                      <a:pt x="1199" y="205"/>
                      <a:pt x="1208" y="194"/>
                    </a:cubicBezTo>
                    <a:cubicBezTo>
                      <a:pt x="1220" y="206"/>
                      <a:pt x="1231" y="217"/>
                      <a:pt x="1243" y="230"/>
                    </a:cubicBezTo>
                    <a:cubicBezTo>
                      <a:pt x="1233" y="239"/>
                      <a:pt x="1221" y="249"/>
                      <a:pt x="1209" y="260"/>
                    </a:cubicBezTo>
                    <a:cubicBezTo>
                      <a:pt x="1323" y="384"/>
                      <a:pt x="1382" y="528"/>
                      <a:pt x="1391" y="695"/>
                    </a:cubicBezTo>
                    <a:close/>
                    <a:moveTo>
                      <a:pt x="95" y="743"/>
                    </a:moveTo>
                    <a:cubicBezTo>
                      <a:pt x="103" y="897"/>
                      <a:pt x="158" y="1029"/>
                      <a:pt x="262" y="1144"/>
                    </a:cubicBezTo>
                    <a:cubicBezTo>
                      <a:pt x="273" y="1132"/>
                      <a:pt x="283" y="1120"/>
                      <a:pt x="293" y="1109"/>
                    </a:cubicBezTo>
                    <a:cubicBezTo>
                      <a:pt x="305" y="1122"/>
                      <a:pt x="317" y="1132"/>
                      <a:pt x="329" y="1144"/>
                    </a:cubicBezTo>
                    <a:cubicBezTo>
                      <a:pt x="317" y="1154"/>
                      <a:pt x="306" y="1165"/>
                      <a:pt x="294" y="1176"/>
                    </a:cubicBezTo>
                    <a:cubicBezTo>
                      <a:pt x="376" y="1251"/>
                      <a:pt x="468" y="1300"/>
                      <a:pt x="575" y="1326"/>
                    </a:cubicBezTo>
                    <a:cubicBezTo>
                      <a:pt x="575" y="1311"/>
                      <a:pt x="575" y="1299"/>
                      <a:pt x="575" y="1286"/>
                    </a:cubicBezTo>
                    <a:cubicBezTo>
                      <a:pt x="575" y="1274"/>
                      <a:pt x="575" y="1261"/>
                      <a:pt x="575" y="1248"/>
                    </a:cubicBezTo>
                    <a:cubicBezTo>
                      <a:pt x="525" y="1240"/>
                      <a:pt x="503" y="1214"/>
                      <a:pt x="503" y="1165"/>
                    </a:cubicBezTo>
                    <a:cubicBezTo>
                      <a:pt x="503" y="1144"/>
                      <a:pt x="502" y="1123"/>
                      <a:pt x="503" y="1102"/>
                    </a:cubicBezTo>
                    <a:cubicBezTo>
                      <a:pt x="506" y="1057"/>
                      <a:pt x="500" y="1014"/>
                      <a:pt x="482" y="972"/>
                    </a:cubicBezTo>
                    <a:cubicBezTo>
                      <a:pt x="460" y="920"/>
                      <a:pt x="450" y="865"/>
                      <a:pt x="455" y="807"/>
                    </a:cubicBezTo>
                    <a:cubicBezTo>
                      <a:pt x="455" y="801"/>
                      <a:pt x="452" y="793"/>
                      <a:pt x="447" y="787"/>
                    </a:cubicBezTo>
                    <a:cubicBezTo>
                      <a:pt x="374" y="700"/>
                      <a:pt x="346" y="600"/>
                      <a:pt x="365" y="487"/>
                    </a:cubicBezTo>
                    <a:cubicBezTo>
                      <a:pt x="398" y="290"/>
                      <a:pt x="597" y="155"/>
                      <a:pt x="793" y="198"/>
                    </a:cubicBezTo>
                    <a:cubicBezTo>
                      <a:pt x="1062" y="258"/>
                      <a:pt x="1170" y="575"/>
                      <a:pt x="992" y="786"/>
                    </a:cubicBezTo>
                    <a:cubicBezTo>
                      <a:pt x="987" y="792"/>
                      <a:pt x="983" y="800"/>
                      <a:pt x="983" y="807"/>
                    </a:cubicBezTo>
                    <a:cubicBezTo>
                      <a:pt x="988" y="866"/>
                      <a:pt x="977" y="921"/>
                      <a:pt x="955" y="975"/>
                    </a:cubicBezTo>
                    <a:cubicBezTo>
                      <a:pt x="949" y="991"/>
                      <a:pt x="944" y="1007"/>
                      <a:pt x="939" y="1023"/>
                    </a:cubicBezTo>
                    <a:cubicBezTo>
                      <a:pt x="937" y="1031"/>
                      <a:pt x="935" y="1039"/>
                      <a:pt x="935" y="1047"/>
                    </a:cubicBezTo>
                    <a:cubicBezTo>
                      <a:pt x="935" y="1090"/>
                      <a:pt x="935" y="1133"/>
                      <a:pt x="935" y="1176"/>
                    </a:cubicBezTo>
                    <a:cubicBezTo>
                      <a:pt x="934" y="1210"/>
                      <a:pt x="912" y="1237"/>
                      <a:pt x="879" y="1245"/>
                    </a:cubicBezTo>
                    <a:cubicBezTo>
                      <a:pt x="874" y="1246"/>
                      <a:pt x="869" y="1247"/>
                      <a:pt x="864" y="1248"/>
                    </a:cubicBezTo>
                    <a:cubicBezTo>
                      <a:pt x="864" y="1274"/>
                      <a:pt x="864" y="1299"/>
                      <a:pt x="864" y="1325"/>
                    </a:cubicBezTo>
                    <a:cubicBezTo>
                      <a:pt x="970" y="1300"/>
                      <a:pt x="1062" y="1250"/>
                      <a:pt x="1143" y="1176"/>
                    </a:cubicBezTo>
                    <a:cubicBezTo>
                      <a:pt x="1131" y="1165"/>
                      <a:pt x="1120" y="1155"/>
                      <a:pt x="1109" y="1145"/>
                    </a:cubicBezTo>
                    <a:cubicBezTo>
                      <a:pt x="1121" y="1132"/>
                      <a:pt x="1132" y="1121"/>
                      <a:pt x="1146" y="1108"/>
                    </a:cubicBezTo>
                    <a:cubicBezTo>
                      <a:pt x="1156" y="1120"/>
                      <a:pt x="1166" y="1131"/>
                      <a:pt x="1176" y="1144"/>
                    </a:cubicBezTo>
                    <a:cubicBezTo>
                      <a:pt x="1280" y="1029"/>
                      <a:pt x="1335" y="897"/>
                      <a:pt x="1343" y="743"/>
                    </a:cubicBezTo>
                    <a:cubicBezTo>
                      <a:pt x="1326" y="743"/>
                      <a:pt x="1311" y="743"/>
                      <a:pt x="1296" y="743"/>
                    </a:cubicBezTo>
                    <a:cubicBezTo>
                      <a:pt x="1296" y="726"/>
                      <a:pt x="1296" y="711"/>
                      <a:pt x="1296" y="695"/>
                    </a:cubicBezTo>
                    <a:cubicBezTo>
                      <a:pt x="1312" y="695"/>
                      <a:pt x="1327" y="695"/>
                      <a:pt x="1343" y="695"/>
                    </a:cubicBezTo>
                    <a:cubicBezTo>
                      <a:pt x="1334" y="541"/>
                      <a:pt x="1279" y="409"/>
                      <a:pt x="1176" y="294"/>
                    </a:cubicBezTo>
                    <a:cubicBezTo>
                      <a:pt x="1165" y="307"/>
                      <a:pt x="1155" y="318"/>
                      <a:pt x="1145" y="329"/>
                    </a:cubicBezTo>
                    <a:cubicBezTo>
                      <a:pt x="1132" y="317"/>
                      <a:pt x="1122" y="306"/>
                      <a:pt x="1108" y="292"/>
                    </a:cubicBezTo>
                    <a:cubicBezTo>
                      <a:pt x="1119" y="282"/>
                      <a:pt x="1131" y="272"/>
                      <a:pt x="1143" y="262"/>
                    </a:cubicBezTo>
                    <a:cubicBezTo>
                      <a:pt x="1028" y="158"/>
                      <a:pt x="896" y="103"/>
                      <a:pt x="743" y="95"/>
                    </a:cubicBezTo>
                    <a:cubicBezTo>
                      <a:pt x="743" y="112"/>
                      <a:pt x="743" y="127"/>
                      <a:pt x="743" y="142"/>
                    </a:cubicBezTo>
                    <a:cubicBezTo>
                      <a:pt x="726" y="142"/>
                      <a:pt x="711" y="142"/>
                      <a:pt x="694" y="142"/>
                    </a:cubicBezTo>
                    <a:cubicBezTo>
                      <a:pt x="694" y="126"/>
                      <a:pt x="694" y="111"/>
                      <a:pt x="694" y="95"/>
                    </a:cubicBezTo>
                    <a:cubicBezTo>
                      <a:pt x="541" y="104"/>
                      <a:pt x="409" y="159"/>
                      <a:pt x="294" y="263"/>
                    </a:cubicBezTo>
                    <a:cubicBezTo>
                      <a:pt x="306" y="273"/>
                      <a:pt x="318" y="283"/>
                      <a:pt x="329" y="293"/>
                    </a:cubicBezTo>
                    <a:cubicBezTo>
                      <a:pt x="316" y="306"/>
                      <a:pt x="306" y="317"/>
                      <a:pt x="293" y="329"/>
                    </a:cubicBezTo>
                    <a:cubicBezTo>
                      <a:pt x="283" y="318"/>
                      <a:pt x="273" y="306"/>
                      <a:pt x="264" y="295"/>
                    </a:cubicBezTo>
                    <a:cubicBezTo>
                      <a:pt x="173" y="374"/>
                      <a:pt x="85" y="589"/>
                      <a:pt x="97" y="695"/>
                    </a:cubicBezTo>
                    <a:cubicBezTo>
                      <a:pt x="112" y="695"/>
                      <a:pt x="127" y="695"/>
                      <a:pt x="142" y="695"/>
                    </a:cubicBezTo>
                    <a:cubicBezTo>
                      <a:pt x="142" y="712"/>
                      <a:pt x="142" y="727"/>
                      <a:pt x="142" y="743"/>
                    </a:cubicBezTo>
                    <a:cubicBezTo>
                      <a:pt x="126" y="743"/>
                      <a:pt x="112" y="743"/>
                      <a:pt x="95" y="743"/>
                    </a:cubicBezTo>
                    <a:close/>
                    <a:moveTo>
                      <a:pt x="744" y="1007"/>
                    </a:moveTo>
                    <a:cubicBezTo>
                      <a:pt x="792" y="1007"/>
                      <a:pt x="840" y="1007"/>
                      <a:pt x="887" y="1007"/>
                    </a:cubicBezTo>
                    <a:cubicBezTo>
                      <a:pt x="890" y="1007"/>
                      <a:pt x="895" y="1002"/>
                      <a:pt x="896" y="998"/>
                    </a:cubicBezTo>
                    <a:cubicBezTo>
                      <a:pt x="901" y="986"/>
                      <a:pt x="904" y="973"/>
                      <a:pt x="909" y="961"/>
                    </a:cubicBezTo>
                    <a:cubicBezTo>
                      <a:pt x="931" y="910"/>
                      <a:pt x="940" y="857"/>
                      <a:pt x="935" y="802"/>
                    </a:cubicBezTo>
                    <a:cubicBezTo>
                      <a:pt x="933" y="784"/>
                      <a:pt x="940" y="771"/>
                      <a:pt x="952" y="758"/>
                    </a:cubicBezTo>
                    <a:cubicBezTo>
                      <a:pt x="1017" y="683"/>
                      <a:pt x="1043" y="596"/>
                      <a:pt x="1026" y="499"/>
                    </a:cubicBezTo>
                    <a:cubicBezTo>
                      <a:pt x="996" y="324"/>
                      <a:pt x="835" y="212"/>
                      <a:pt x="660" y="245"/>
                    </a:cubicBezTo>
                    <a:cubicBezTo>
                      <a:pt x="542" y="268"/>
                      <a:pt x="462" y="339"/>
                      <a:pt x="424" y="452"/>
                    </a:cubicBezTo>
                    <a:cubicBezTo>
                      <a:pt x="386" y="564"/>
                      <a:pt x="409" y="667"/>
                      <a:pt x="486" y="757"/>
                    </a:cubicBezTo>
                    <a:cubicBezTo>
                      <a:pt x="498" y="771"/>
                      <a:pt x="505" y="784"/>
                      <a:pt x="503" y="803"/>
                    </a:cubicBezTo>
                    <a:cubicBezTo>
                      <a:pt x="498" y="856"/>
                      <a:pt x="506" y="908"/>
                      <a:pt x="528" y="958"/>
                    </a:cubicBezTo>
                    <a:cubicBezTo>
                      <a:pt x="534" y="973"/>
                      <a:pt x="535" y="996"/>
                      <a:pt x="546" y="1004"/>
                    </a:cubicBezTo>
                    <a:cubicBezTo>
                      <a:pt x="558" y="1012"/>
                      <a:pt x="579" y="1007"/>
                      <a:pt x="597" y="1007"/>
                    </a:cubicBezTo>
                    <a:cubicBezTo>
                      <a:pt x="629" y="1007"/>
                      <a:pt x="661" y="1007"/>
                      <a:pt x="694" y="1007"/>
                    </a:cubicBezTo>
                    <a:cubicBezTo>
                      <a:pt x="694" y="942"/>
                      <a:pt x="694" y="879"/>
                      <a:pt x="694" y="816"/>
                    </a:cubicBezTo>
                    <a:cubicBezTo>
                      <a:pt x="647" y="812"/>
                      <a:pt x="647" y="812"/>
                      <a:pt x="647" y="768"/>
                    </a:cubicBezTo>
                    <a:cubicBezTo>
                      <a:pt x="647" y="758"/>
                      <a:pt x="645" y="753"/>
                      <a:pt x="635" y="749"/>
                    </a:cubicBezTo>
                    <a:cubicBezTo>
                      <a:pt x="626" y="745"/>
                      <a:pt x="622" y="750"/>
                      <a:pt x="616" y="755"/>
                    </a:cubicBezTo>
                    <a:cubicBezTo>
                      <a:pt x="612" y="760"/>
                      <a:pt x="607" y="765"/>
                      <a:pt x="603" y="769"/>
                    </a:cubicBezTo>
                    <a:cubicBezTo>
                      <a:pt x="589" y="782"/>
                      <a:pt x="577" y="782"/>
                      <a:pt x="563" y="769"/>
                    </a:cubicBezTo>
                    <a:cubicBezTo>
                      <a:pt x="547" y="753"/>
                      <a:pt x="531" y="736"/>
                      <a:pt x="515" y="720"/>
                    </a:cubicBezTo>
                    <a:cubicBezTo>
                      <a:pt x="483" y="688"/>
                      <a:pt x="483" y="685"/>
                      <a:pt x="514" y="654"/>
                    </a:cubicBezTo>
                    <a:cubicBezTo>
                      <a:pt x="520" y="649"/>
                      <a:pt x="525" y="645"/>
                      <a:pt x="521" y="634"/>
                    </a:cubicBezTo>
                    <a:cubicBezTo>
                      <a:pt x="516" y="624"/>
                      <a:pt x="510" y="622"/>
                      <a:pt x="501" y="623"/>
                    </a:cubicBezTo>
                    <a:cubicBezTo>
                      <a:pt x="495" y="623"/>
                      <a:pt x="489" y="623"/>
                      <a:pt x="483" y="623"/>
                    </a:cubicBezTo>
                    <a:cubicBezTo>
                      <a:pt x="464" y="623"/>
                      <a:pt x="455" y="614"/>
                      <a:pt x="455" y="594"/>
                    </a:cubicBezTo>
                    <a:cubicBezTo>
                      <a:pt x="455" y="572"/>
                      <a:pt x="455" y="549"/>
                      <a:pt x="455" y="527"/>
                    </a:cubicBezTo>
                    <a:cubicBezTo>
                      <a:pt x="455" y="481"/>
                      <a:pt x="457" y="479"/>
                      <a:pt x="502" y="479"/>
                    </a:cubicBezTo>
                    <a:cubicBezTo>
                      <a:pt x="511" y="479"/>
                      <a:pt x="516" y="478"/>
                      <a:pt x="520" y="469"/>
                    </a:cubicBezTo>
                    <a:cubicBezTo>
                      <a:pt x="524" y="459"/>
                      <a:pt x="521" y="454"/>
                      <a:pt x="515" y="448"/>
                    </a:cubicBezTo>
                    <a:cubicBezTo>
                      <a:pt x="510" y="444"/>
                      <a:pt x="506" y="440"/>
                      <a:pt x="502" y="436"/>
                    </a:cubicBezTo>
                    <a:cubicBezTo>
                      <a:pt x="488" y="421"/>
                      <a:pt x="488" y="409"/>
                      <a:pt x="502" y="394"/>
                    </a:cubicBezTo>
                    <a:cubicBezTo>
                      <a:pt x="518" y="378"/>
                      <a:pt x="535" y="362"/>
                      <a:pt x="551" y="346"/>
                    </a:cubicBezTo>
                    <a:cubicBezTo>
                      <a:pt x="581" y="315"/>
                      <a:pt x="585" y="315"/>
                      <a:pt x="616" y="346"/>
                    </a:cubicBezTo>
                    <a:cubicBezTo>
                      <a:pt x="621" y="352"/>
                      <a:pt x="625" y="357"/>
                      <a:pt x="636" y="353"/>
                    </a:cubicBezTo>
                    <a:cubicBezTo>
                      <a:pt x="646" y="348"/>
                      <a:pt x="648" y="343"/>
                      <a:pt x="647" y="333"/>
                    </a:cubicBezTo>
                    <a:cubicBezTo>
                      <a:pt x="647" y="327"/>
                      <a:pt x="647" y="321"/>
                      <a:pt x="647" y="315"/>
                    </a:cubicBezTo>
                    <a:cubicBezTo>
                      <a:pt x="647" y="296"/>
                      <a:pt x="656" y="287"/>
                      <a:pt x="676" y="287"/>
                    </a:cubicBezTo>
                    <a:cubicBezTo>
                      <a:pt x="698" y="287"/>
                      <a:pt x="721" y="287"/>
                      <a:pt x="743" y="287"/>
                    </a:cubicBezTo>
                    <a:cubicBezTo>
                      <a:pt x="789" y="287"/>
                      <a:pt x="791" y="289"/>
                      <a:pt x="791" y="334"/>
                    </a:cubicBezTo>
                    <a:cubicBezTo>
                      <a:pt x="791" y="343"/>
                      <a:pt x="792" y="348"/>
                      <a:pt x="801" y="352"/>
                    </a:cubicBezTo>
                    <a:cubicBezTo>
                      <a:pt x="811" y="356"/>
                      <a:pt x="816" y="353"/>
                      <a:pt x="822" y="347"/>
                    </a:cubicBezTo>
                    <a:cubicBezTo>
                      <a:pt x="826" y="342"/>
                      <a:pt x="830" y="338"/>
                      <a:pt x="834" y="334"/>
                    </a:cubicBezTo>
                    <a:cubicBezTo>
                      <a:pt x="849" y="320"/>
                      <a:pt x="861" y="320"/>
                      <a:pt x="876" y="334"/>
                    </a:cubicBezTo>
                    <a:cubicBezTo>
                      <a:pt x="892" y="350"/>
                      <a:pt x="908" y="366"/>
                      <a:pt x="923" y="382"/>
                    </a:cubicBezTo>
                    <a:cubicBezTo>
                      <a:pt x="955" y="414"/>
                      <a:pt x="955" y="417"/>
                      <a:pt x="924" y="448"/>
                    </a:cubicBezTo>
                    <a:cubicBezTo>
                      <a:pt x="918" y="453"/>
                      <a:pt x="913" y="457"/>
                      <a:pt x="917" y="468"/>
                    </a:cubicBezTo>
                    <a:cubicBezTo>
                      <a:pt x="922" y="478"/>
                      <a:pt x="927" y="480"/>
                      <a:pt x="937" y="479"/>
                    </a:cubicBezTo>
                    <a:cubicBezTo>
                      <a:pt x="943" y="479"/>
                      <a:pt x="949" y="479"/>
                      <a:pt x="955" y="479"/>
                    </a:cubicBezTo>
                    <a:cubicBezTo>
                      <a:pt x="974" y="479"/>
                      <a:pt x="983" y="488"/>
                      <a:pt x="983" y="508"/>
                    </a:cubicBezTo>
                    <a:cubicBezTo>
                      <a:pt x="983" y="530"/>
                      <a:pt x="983" y="553"/>
                      <a:pt x="983" y="575"/>
                    </a:cubicBezTo>
                    <a:cubicBezTo>
                      <a:pt x="983" y="621"/>
                      <a:pt x="981" y="623"/>
                      <a:pt x="936" y="623"/>
                    </a:cubicBezTo>
                    <a:cubicBezTo>
                      <a:pt x="927" y="623"/>
                      <a:pt x="922" y="624"/>
                      <a:pt x="918" y="633"/>
                    </a:cubicBezTo>
                    <a:cubicBezTo>
                      <a:pt x="914" y="643"/>
                      <a:pt x="917" y="648"/>
                      <a:pt x="923" y="654"/>
                    </a:cubicBezTo>
                    <a:cubicBezTo>
                      <a:pt x="928" y="658"/>
                      <a:pt x="932" y="662"/>
                      <a:pt x="936" y="666"/>
                    </a:cubicBezTo>
                    <a:cubicBezTo>
                      <a:pt x="950" y="681"/>
                      <a:pt x="950" y="693"/>
                      <a:pt x="936" y="708"/>
                    </a:cubicBezTo>
                    <a:cubicBezTo>
                      <a:pt x="920" y="724"/>
                      <a:pt x="904" y="740"/>
                      <a:pt x="888" y="755"/>
                    </a:cubicBezTo>
                    <a:cubicBezTo>
                      <a:pt x="856" y="787"/>
                      <a:pt x="853" y="787"/>
                      <a:pt x="822" y="756"/>
                    </a:cubicBezTo>
                    <a:cubicBezTo>
                      <a:pt x="816" y="749"/>
                      <a:pt x="811" y="746"/>
                      <a:pt x="801" y="750"/>
                    </a:cubicBezTo>
                    <a:cubicBezTo>
                      <a:pt x="790" y="754"/>
                      <a:pt x="791" y="761"/>
                      <a:pt x="791" y="769"/>
                    </a:cubicBezTo>
                    <a:cubicBezTo>
                      <a:pt x="791" y="774"/>
                      <a:pt x="791" y="780"/>
                      <a:pt x="791" y="785"/>
                    </a:cubicBezTo>
                    <a:cubicBezTo>
                      <a:pt x="791" y="806"/>
                      <a:pt x="782" y="815"/>
                      <a:pt x="762" y="815"/>
                    </a:cubicBezTo>
                    <a:cubicBezTo>
                      <a:pt x="756" y="815"/>
                      <a:pt x="750" y="815"/>
                      <a:pt x="744" y="815"/>
                    </a:cubicBezTo>
                    <a:cubicBezTo>
                      <a:pt x="744" y="879"/>
                      <a:pt x="744" y="942"/>
                      <a:pt x="744" y="1007"/>
                    </a:cubicBezTo>
                    <a:close/>
                    <a:moveTo>
                      <a:pt x="550" y="684"/>
                    </a:moveTo>
                    <a:cubicBezTo>
                      <a:pt x="563" y="698"/>
                      <a:pt x="573" y="708"/>
                      <a:pt x="586" y="722"/>
                    </a:cubicBezTo>
                    <a:cubicBezTo>
                      <a:pt x="591" y="716"/>
                      <a:pt x="595" y="709"/>
                      <a:pt x="600" y="704"/>
                    </a:cubicBezTo>
                    <a:cubicBezTo>
                      <a:pt x="614" y="690"/>
                      <a:pt x="621" y="689"/>
                      <a:pt x="638" y="698"/>
                    </a:cubicBezTo>
                    <a:cubicBezTo>
                      <a:pt x="650" y="703"/>
                      <a:pt x="661" y="708"/>
                      <a:pt x="673" y="712"/>
                    </a:cubicBezTo>
                    <a:cubicBezTo>
                      <a:pt x="690" y="718"/>
                      <a:pt x="695" y="724"/>
                      <a:pt x="695" y="743"/>
                    </a:cubicBezTo>
                    <a:cubicBezTo>
                      <a:pt x="695" y="751"/>
                      <a:pt x="695" y="758"/>
                      <a:pt x="695" y="766"/>
                    </a:cubicBezTo>
                    <a:cubicBezTo>
                      <a:pt x="712" y="766"/>
                      <a:pt x="727" y="766"/>
                      <a:pt x="743" y="766"/>
                    </a:cubicBezTo>
                    <a:cubicBezTo>
                      <a:pt x="743" y="758"/>
                      <a:pt x="743" y="751"/>
                      <a:pt x="743" y="744"/>
                    </a:cubicBezTo>
                    <a:cubicBezTo>
                      <a:pt x="743" y="724"/>
                      <a:pt x="747" y="719"/>
                      <a:pt x="766" y="712"/>
                    </a:cubicBezTo>
                    <a:cubicBezTo>
                      <a:pt x="778" y="708"/>
                      <a:pt x="789" y="703"/>
                      <a:pt x="800" y="698"/>
                    </a:cubicBezTo>
                    <a:cubicBezTo>
                      <a:pt x="817" y="690"/>
                      <a:pt x="824" y="690"/>
                      <a:pt x="837" y="704"/>
                    </a:cubicBezTo>
                    <a:cubicBezTo>
                      <a:pt x="843" y="710"/>
                      <a:pt x="846" y="717"/>
                      <a:pt x="851" y="723"/>
                    </a:cubicBezTo>
                    <a:cubicBezTo>
                      <a:pt x="866" y="708"/>
                      <a:pt x="877" y="698"/>
                      <a:pt x="889" y="685"/>
                    </a:cubicBezTo>
                    <a:cubicBezTo>
                      <a:pt x="883" y="679"/>
                      <a:pt x="876" y="674"/>
                      <a:pt x="870" y="668"/>
                    </a:cubicBezTo>
                    <a:cubicBezTo>
                      <a:pt x="859" y="658"/>
                      <a:pt x="858" y="647"/>
                      <a:pt x="865" y="633"/>
                    </a:cubicBezTo>
                    <a:cubicBezTo>
                      <a:pt x="871" y="621"/>
                      <a:pt x="876" y="608"/>
                      <a:pt x="881" y="595"/>
                    </a:cubicBezTo>
                    <a:cubicBezTo>
                      <a:pt x="885" y="582"/>
                      <a:pt x="894" y="575"/>
                      <a:pt x="908" y="575"/>
                    </a:cubicBezTo>
                    <a:cubicBezTo>
                      <a:pt x="916" y="575"/>
                      <a:pt x="925" y="575"/>
                      <a:pt x="934" y="575"/>
                    </a:cubicBezTo>
                    <a:cubicBezTo>
                      <a:pt x="934" y="558"/>
                      <a:pt x="934" y="543"/>
                      <a:pt x="934" y="527"/>
                    </a:cubicBezTo>
                    <a:cubicBezTo>
                      <a:pt x="924" y="527"/>
                      <a:pt x="915" y="527"/>
                      <a:pt x="906" y="527"/>
                    </a:cubicBezTo>
                    <a:cubicBezTo>
                      <a:pt x="893" y="527"/>
                      <a:pt x="886" y="520"/>
                      <a:pt x="881" y="509"/>
                    </a:cubicBezTo>
                    <a:cubicBezTo>
                      <a:pt x="876" y="494"/>
                      <a:pt x="870" y="480"/>
                      <a:pt x="864" y="466"/>
                    </a:cubicBezTo>
                    <a:cubicBezTo>
                      <a:pt x="858" y="455"/>
                      <a:pt x="859" y="444"/>
                      <a:pt x="868" y="436"/>
                    </a:cubicBezTo>
                    <a:cubicBezTo>
                      <a:pt x="875" y="430"/>
                      <a:pt x="883" y="424"/>
                      <a:pt x="889" y="420"/>
                    </a:cubicBezTo>
                    <a:cubicBezTo>
                      <a:pt x="875" y="405"/>
                      <a:pt x="865" y="394"/>
                      <a:pt x="852" y="381"/>
                    </a:cubicBezTo>
                    <a:cubicBezTo>
                      <a:pt x="847" y="387"/>
                      <a:pt x="843" y="393"/>
                      <a:pt x="838" y="398"/>
                    </a:cubicBezTo>
                    <a:cubicBezTo>
                      <a:pt x="824" y="412"/>
                      <a:pt x="817" y="412"/>
                      <a:pt x="800" y="404"/>
                    </a:cubicBezTo>
                    <a:cubicBezTo>
                      <a:pt x="789" y="399"/>
                      <a:pt x="777" y="393"/>
                      <a:pt x="764" y="390"/>
                    </a:cubicBezTo>
                    <a:cubicBezTo>
                      <a:pt x="749" y="385"/>
                      <a:pt x="742" y="376"/>
                      <a:pt x="743" y="360"/>
                    </a:cubicBezTo>
                    <a:cubicBezTo>
                      <a:pt x="743" y="352"/>
                      <a:pt x="743" y="344"/>
                      <a:pt x="743" y="336"/>
                    </a:cubicBezTo>
                    <a:cubicBezTo>
                      <a:pt x="726" y="336"/>
                      <a:pt x="711" y="336"/>
                      <a:pt x="695" y="336"/>
                    </a:cubicBezTo>
                    <a:cubicBezTo>
                      <a:pt x="695" y="344"/>
                      <a:pt x="695" y="352"/>
                      <a:pt x="695" y="359"/>
                    </a:cubicBezTo>
                    <a:cubicBezTo>
                      <a:pt x="695" y="378"/>
                      <a:pt x="690" y="383"/>
                      <a:pt x="673" y="390"/>
                    </a:cubicBezTo>
                    <a:cubicBezTo>
                      <a:pt x="661" y="394"/>
                      <a:pt x="648" y="399"/>
                      <a:pt x="637" y="405"/>
                    </a:cubicBezTo>
                    <a:cubicBezTo>
                      <a:pt x="623" y="412"/>
                      <a:pt x="611" y="411"/>
                      <a:pt x="601" y="399"/>
                    </a:cubicBezTo>
                    <a:cubicBezTo>
                      <a:pt x="596" y="393"/>
                      <a:pt x="591" y="386"/>
                      <a:pt x="587" y="380"/>
                    </a:cubicBezTo>
                    <a:cubicBezTo>
                      <a:pt x="573" y="394"/>
                      <a:pt x="562" y="405"/>
                      <a:pt x="548" y="418"/>
                    </a:cubicBezTo>
                    <a:cubicBezTo>
                      <a:pt x="554" y="423"/>
                      <a:pt x="561" y="427"/>
                      <a:pt x="566" y="432"/>
                    </a:cubicBezTo>
                    <a:cubicBezTo>
                      <a:pt x="580" y="446"/>
                      <a:pt x="580" y="453"/>
                      <a:pt x="572" y="471"/>
                    </a:cubicBezTo>
                    <a:cubicBezTo>
                      <a:pt x="566" y="483"/>
                      <a:pt x="561" y="496"/>
                      <a:pt x="557" y="508"/>
                    </a:cubicBezTo>
                    <a:cubicBezTo>
                      <a:pt x="552" y="520"/>
                      <a:pt x="544" y="527"/>
                      <a:pt x="531" y="527"/>
                    </a:cubicBezTo>
                    <a:cubicBezTo>
                      <a:pt x="522" y="527"/>
                      <a:pt x="513" y="527"/>
                      <a:pt x="504" y="527"/>
                    </a:cubicBezTo>
                    <a:cubicBezTo>
                      <a:pt x="504" y="544"/>
                      <a:pt x="504" y="559"/>
                      <a:pt x="504" y="575"/>
                    </a:cubicBezTo>
                    <a:cubicBezTo>
                      <a:pt x="512" y="575"/>
                      <a:pt x="519" y="575"/>
                      <a:pt x="527" y="575"/>
                    </a:cubicBezTo>
                    <a:cubicBezTo>
                      <a:pt x="546" y="575"/>
                      <a:pt x="552" y="579"/>
                      <a:pt x="558" y="598"/>
                    </a:cubicBezTo>
                    <a:cubicBezTo>
                      <a:pt x="559" y="602"/>
                      <a:pt x="560" y="606"/>
                      <a:pt x="562" y="610"/>
                    </a:cubicBezTo>
                    <a:cubicBezTo>
                      <a:pt x="579" y="638"/>
                      <a:pt x="586" y="665"/>
                      <a:pt x="550" y="684"/>
                    </a:cubicBezTo>
                    <a:close/>
                    <a:moveTo>
                      <a:pt x="551" y="1056"/>
                    </a:moveTo>
                    <a:cubicBezTo>
                      <a:pt x="551" y="1096"/>
                      <a:pt x="551" y="1136"/>
                      <a:pt x="551" y="1175"/>
                    </a:cubicBezTo>
                    <a:cubicBezTo>
                      <a:pt x="551" y="1190"/>
                      <a:pt x="561" y="1199"/>
                      <a:pt x="577" y="1199"/>
                    </a:cubicBezTo>
                    <a:cubicBezTo>
                      <a:pt x="672" y="1199"/>
                      <a:pt x="766" y="1199"/>
                      <a:pt x="861" y="1199"/>
                    </a:cubicBezTo>
                    <a:cubicBezTo>
                      <a:pt x="878" y="1199"/>
                      <a:pt x="887" y="1189"/>
                      <a:pt x="887" y="1172"/>
                    </a:cubicBezTo>
                    <a:cubicBezTo>
                      <a:pt x="887" y="1157"/>
                      <a:pt x="887" y="1142"/>
                      <a:pt x="887" y="1127"/>
                    </a:cubicBezTo>
                    <a:cubicBezTo>
                      <a:pt x="887" y="1103"/>
                      <a:pt x="887" y="1080"/>
                      <a:pt x="887" y="1056"/>
                    </a:cubicBezTo>
                    <a:cubicBezTo>
                      <a:pt x="774" y="1056"/>
                      <a:pt x="664" y="1056"/>
                      <a:pt x="551" y="1056"/>
                    </a:cubicBezTo>
                    <a:close/>
                    <a:moveTo>
                      <a:pt x="815" y="1248"/>
                    </a:moveTo>
                    <a:cubicBezTo>
                      <a:pt x="750" y="1248"/>
                      <a:pt x="687" y="1248"/>
                      <a:pt x="624" y="1248"/>
                    </a:cubicBezTo>
                    <a:cubicBezTo>
                      <a:pt x="624" y="1296"/>
                      <a:pt x="624" y="1343"/>
                      <a:pt x="624" y="1390"/>
                    </a:cubicBezTo>
                    <a:cubicBezTo>
                      <a:pt x="688" y="1390"/>
                      <a:pt x="751" y="1390"/>
                      <a:pt x="814" y="1390"/>
                    </a:cubicBezTo>
                    <a:cubicBezTo>
                      <a:pt x="815" y="1387"/>
                      <a:pt x="815" y="1385"/>
                      <a:pt x="815" y="1382"/>
                    </a:cubicBezTo>
                    <a:cubicBezTo>
                      <a:pt x="815" y="1338"/>
                      <a:pt x="815" y="1294"/>
                      <a:pt x="815" y="12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5">
                <a:extLst>
                  <a:ext uri="{FF2B5EF4-FFF2-40B4-BE49-F238E27FC236}">
                    <a16:creationId xmlns:a16="http://schemas.microsoft.com/office/drawing/2014/main" id="{A7F885BA-6178-8496-AECD-B42553B199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48050" y="2943225"/>
                <a:ext cx="73025" cy="71438"/>
              </a:xfrm>
              <a:custGeom>
                <a:avLst/>
                <a:gdLst>
                  <a:gd name="T0" fmla="*/ 241 w 242"/>
                  <a:gd name="T1" fmla="*/ 122 h 242"/>
                  <a:gd name="T2" fmla="*/ 119 w 242"/>
                  <a:gd name="T3" fmla="*/ 241 h 242"/>
                  <a:gd name="T4" fmla="*/ 1 w 242"/>
                  <a:gd name="T5" fmla="*/ 119 h 242"/>
                  <a:gd name="T6" fmla="*/ 123 w 242"/>
                  <a:gd name="T7" fmla="*/ 1 h 242"/>
                  <a:gd name="T8" fmla="*/ 241 w 242"/>
                  <a:gd name="T9" fmla="*/ 122 h 242"/>
                  <a:gd name="T10" fmla="*/ 193 w 242"/>
                  <a:gd name="T11" fmla="*/ 121 h 242"/>
                  <a:gd name="T12" fmla="*/ 122 w 242"/>
                  <a:gd name="T13" fmla="*/ 49 h 242"/>
                  <a:gd name="T14" fmla="*/ 49 w 242"/>
                  <a:gd name="T15" fmla="*/ 121 h 242"/>
                  <a:gd name="T16" fmla="*/ 120 w 242"/>
                  <a:gd name="T17" fmla="*/ 193 h 242"/>
                  <a:gd name="T18" fmla="*/ 193 w 242"/>
                  <a:gd name="T19" fmla="*/ 121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242">
                    <a:moveTo>
                      <a:pt x="241" y="122"/>
                    </a:moveTo>
                    <a:cubicBezTo>
                      <a:pt x="240" y="188"/>
                      <a:pt x="186" y="242"/>
                      <a:pt x="119" y="241"/>
                    </a:cubicBezTo>
                    <a:cubicBezTo>
                      <a:pt x="53" y="240"/>
                      <a:pt x="0" y="186"/>
                      <a:pt x="1" y="119"/>
                    </a:cubicBezTo>
                    <a:cubicBezTo>
                      <a:pt x="2" y="53"/>
                      <a:pt x="57" y="0"/>
                      <a:pt x="123" y="1"/>
                    </a:cubicBezTo>
                    <a:cubicBezTo>
                      <a:pt x="189" y="2"/>
                      <a:pt x="242" y="57"/>
                      <a:pt x="241" y="122"/>
                    </a:cubicBezTo>
                    <a:close/>
                    <a:moveTo>
                      <a:pt x="193" y="121"/>
                    </a:moveTo>
                    <a:cubicBezTo>
                      <a:pt x="193" y="82"/>
                      <a:pt x="161" y="49"/>
                      <a:pt x="122" y="49"/>
                    </a:cubicBezTo>
                    <a:cubicBezTo>
                      <a:pt x="82" y="49"/>
                      <a:pt x="49" y="81"/>
                      <a:pt x="49" y="121"/>
                    </a:cubicBezTo>
                    <a:cubicBezTo>
                      <a:pt x="49" y="160"/>
                      <a:pt x="81" y="193"/>
                      <a:pt x="120" y="193"/>
                    </a:cubicBezTo>
                    <a:cubicBezTo>
                      <a:pt x="160" y="193"/>
                      <a:pt x="193" y="161"/>
                      <a:pt x="193" y="1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506CA56-57ED-5090-A0CD-3ED85E3D5B46}"/>
                </a:ext>
              </a:extLst>
            </p:cNvPr>
            <p:cNvSpPr txBox="1"/>
            <p:nvPr/>
          </p:nvSpPr>
          <p:spPr>
            <a:xfrm>
              <a:off x="1918676" y="2068645"/>
              <a:ext cx="231242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E4F94CD-F976-E850-5359-497667900248}"/>
                </a:ext>
              </a:extLst>
            </p:cNvPr>
            <p:cNvSpPr txBox="1"/>
            <p:nvPr/>
          </p:nvSpPr>
          <p:spPr>
            <a:xfrm>
              <a:off x="1963070" y="3190898"/>
              <a:ext cx="2556615" cy="15081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fa-IR" sz="1600" dirty="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6B7176C-7372-E0D2-C385-A5B2F3234236}"/>
              </a:ext>
            </a:extLst>
          </p:cNvPr>
          <p:cNvGrpSpPr/>
          <p:nvPr/>
        </p:nvGrpSpPr>
        <p:grpSpPr>
          <a:xfrm>
            <a:off x="4522803" y="2563826"/>
            <a:ext cx="3636837" cy="2822921"/>
            <a:chOff x="4522803" y="2563826"/>
            <a:chExt cx="3636837" cy="282292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82AA8AC-4401-62D6-8257-460884220CB2}"/>
                </a:ext>
              </a:extLst>
            </p:cNvPr>
            <p:cNvSpPr/>
            <p:nvPr/>
          </p:nvSpPr>
          <p:spPr>
            <a:xfrm>
              <a:off x="4522803" y="2762019"/>
              <a:ext cx="2807607" cy="984738"/>
            </a:xfrm>
            <a:prstGeom prst="roundRect">
              <a:avLst>
                <a:gd name="adj" fmla="val 50000"/>
              </a:avLst>
            </a:prstGeom>
            <a:solidFill>
              <a:srgbClr val="2567B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25AADD6-56C9-D7AF-C0B5-D377C4E3A1DA}"/>
                </a:ext>
              </a:extLst>
            </p:cNvPr>
            <p:cNvSpPr/>
            <p:nvPr/>
          </p:nvSpPr>
          <p:spPr>
            <a:xfrm>
              <a:off x="4611703" y="2830526"/>
              <a:ext cx="847725" cy="847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1A792767-D27B-4B1E-8920-966A31776BF1}"/>
                </a:ext>
              </a:extLst>
            </p:cNvPr>
            <p:cNvSpPr/>
            <p:nvPr/>
          </p:nvSpPr>
          <p:spPr>
            <a:xfrm rot="5400000">
              <a:off x="6570164" y="2871864"/>
              <a:ext cx="1381126" cy="765049"/>
            </a:xfrm>
            <a:prstGeom prst="triangle">
              <a:avLst/>
            </a:prstGeom>
            <a:solidFill>
              <a:srgbClr val="2567B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aseline="-2500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8522102-93F8-31CD-EFCB-06028FA15ACB}"/>
                </a:ext>
              </a:extLst>
            </p:cNvPr>
            <p:cNvSpPr/>
            <p:nvPr/>
          </p:nvSpPr>
          <p:spPr>
            <a:xfrm>
              <a:off x="4902215" y="5120047"/>
              <a:ext cx="266700" cy="266700"/>
            </a:xfrm>
            <a:prstGeom prst="ellipse">
              <a:avLst/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622EFB8-AB3C-8C8C-F406-1197EB267805}"/>
                </a:ext>
              </a:extLst>
            </p:cNvPr>
            <p:cNvCxnSpPr>
              <a:cxnSpLocks/>
            </p:cNvCxnSpPr>
            <p:nvPr/>
          </p:nvCxnSpPr>
          <p:spPr>
            <a:xfrm>
              <a:off x="5035565" y="3828073"/>
              <a:ext cx="0" cy="1245224"/>
            </a:xfrm>
            <a:prstGeom prst="line">
              <a:avLst/>
            </a:prstGeom>
            <a:ln w="19050">
              <a:solidFill>
                <a:srgbClr val="18355A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BE38E2C-91A1-E886-8D3C-73CD04695352}"/>
                </a:ext>
              </a:extLst>
            </p:cNvPr>
            <p:cNvCxnSpPr>
              <a:cxnSpLocks/>
            </p:cNvCxnSpPr>
            <p:nvPr/>
          </p:nvCxnSpPr>
          <p:spPr>
            <a:xfrm>
              <a:off x="8159640" y="4698023"/>
              <a:ext cx="0" cy="375274"/>
            </a:xfrm>
            <a:prstGeom prst="line">
              <a:avLst/>
            </a:prstGeom>
            <a:ln w="19050">
              <a:solidFill>
                <a:srgbClr val="18355A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164">
              <a:extLst>
                <a:ext uri="{FF2B5EF4-FFF2-40B4-BE49-F238E27FC236}">
                  <a16:creationId xmlns:a16="http://schemas.microsoft.com/office/drawing/2014/main" id="{50348AB8-4BAE-0DBC-B120-19C95D5AF8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4065" y="2948199"/>
              <a:ext cx="555893" cy="553964"/>
            </a:xfrm>
            <a:custGeom>
              <a:avLst/>
              <a:gdLst>
                <a:gd name="T0" fmla="*/ 1444 w 1537"/>
                <a:gd name="T1" fmla="*/ 1531 h 1531"/>
                <a:gd name="T2" fmla="*/ 3 w 1537"/>
                <a:gd name="T3" fmla="*/ 1450 h 1531"/>
                <a:gd name="T4" fmla="*/ 154 w 1537"/>
                <a:gd name="T5" fmla="*/ 1078 h 1531"/>
                <a:gd name="T6" fmla="*/ 558 w 1537"/>
                <a:gd name="T7" fmla="*/ 921 h 1531"/>
                <a:gd name="T8" fmla="*/ 443 w 1537"/>
                <a:gd name="T9" fmla="*/ 668 h 1531"/>
                <a:gd name="T10" fmla="*/ 374 w 1537"/>
                <a:gd name="T11" fmla="*/ 381 h 1531"/>
                <a:gd name="T12" fmla="*/ 976 w 1537"/>
                <a:gd name="T13" fmla="*/ 2 h 1531"/>
                <a:gd name="T14" fmla="*/ 1165 w 1537"/>
                <a:gd name="T15" fmla="*/ 260 h 1531"/>
                <a:gd name="T16" fmla="*/ 1099 w 1537"/>
                <a:gd name="T17" fmla="*/ 638 h 1531"/>
                <a:gd name="T18" fmla="*/ 980 w 1537"/>
                <a:gd name="T19" fmla="*/ 892 h 1531"/>
                <a:gd name="T20" fmla="*/ 1507 w 1537"/>
                <a:gd name="T21" fmla="*/ 1245 h 1531"/>
                <a:gd name="T22" fmla="*/ 1537 w 1537"/>
                <a:gd name="T23" fmla="*/ 1453 h 1531"/>
                <a:gd name="T24" fmla="*/ 487 w 1537"/>
                <a:gd name="T25" fmla="*/ 586 h 1531"/>
                <a:gd name="T26" fmla="*/ 677 w 1537"/>
                <a:gd name="T27" fmla="*/ 894 h 1531"/>
                <a:gd name="T28" fmla="*/ 1006 w 1537"/>
                <a:gd name="T29" fmla="*/ 762 h 1531"/>
                <a:gd name="T30" fmla="*/ 977 w 1537"/>
                <a:gd name="T31" fmla="*/ 304 h 1531"/>
                <a:gd name="T32" fmla="*/ 710 w 1537"/>
                <a:gd name="T33" fmla="*/ 294 h 1531"/>
                <a:gd name="T34" fmla="*/ 487 w 1537"/>
                <a:gd name="T35" fmla="*/ 502 h 1531"/>
                <a:gd name="T36" fmla="*/ 164 w 1537"/>
                <a:gd name="T37" fmla="*/ 1130 h 1531"/>
                <a:gd name="T38" fmla="*/ 107 w 1537"/>
                <a:gd name="T39" fmla="*/ 1480 h 1531"/>
                <a:gd name="T40" fmla="*/ 701 w 1537"/>
                <a:gd name="T41" fmla="*/ 1474 h 1531"/>
                <a:gd name="T42" fmla="*/ 449 w 1537"/>
                <a:gd name="T43" fmla="*/ 1213 h 1531"/>
                <a:gd name="T44" fmla="*/ 377 w 1537"/>
                <a:gd name="T45" fmla="*/ 1143 h 1531"/>
                <a:gd name="T46" fmla="*/ 839 w 1537"/>
                <a:gd name="T47" fmla="*/ 1476 h 1531"/>
                <a:gd name="T48" fmla="*/ 1432 w 1537"/>
                <a:gd name="T49" fmla="*/ 1479 h 1531"/>
                <a:gd name="T50" fmla="*/ 1452 w 1537"/>
                <a:gd name="T51" fmla="*/ 1233 h 1531"/>
                <a:gd name="T52" fmla="*/ 1106 w 1537"/>
                <a:gd name="T53" fmla="*/ 1033 h 1531"/>
                <a:gd name="T54" fmla="*/ 1075 w 1537"/>
                <a:gd name="T55" fmla="*/ 1185 h 1531"/>
                <a:gd name="T56" fmla="*/ 871 w 1537"/>
                <a:gd name="T57" fmla="*/ 1447 h 1531"/>
                <a:gd name="T58" fmla="*/ 435 w 1537"/>
                <a:gd name="T59" fmla="*/ 424 h 1531"/>
                <a:gd name="T60" fmla="*/ 791 w 1537"/>
                <a:gd name="T61" fmla="*/ 212 h 1531"/>
                <a:gd name="T62" fmla="*/ 1104 w 1537"/>
                <a:gd name="T63" fmla="*/ 407 h 1531"/>
                <a:gd name="T64" fmla="*/ 1113 w 1537"/>
                <a:gd name="T65" fmla="*/ 413 h 1531"/>
                <a:gd name="T66" fmla="*/ 1014 w 1537"/>
                <a:gd name="T67" fmla="*/ 112 h 1531"/>
                <a:gd name="T68" fmla="*/ 427 w 1537"/>
                <a:gd name="T69" fmla="*/ 261 h 1531"/>
                <a:gd name="T70" fmla="*/ 807 w 1537"/>
                <a:gd name="T71" fmla="*/ 1081 h 1531"/>
                <a:gd name="T72" fmla="*/ 965 w 1537"/>
                <a:gd name="T73" fmla="*/ 982 h 1531"/>
                <a:gd name="T74" fmla="*/ 522 w 1537"/>
                <a:gd name="T75" fmla="*/ 1001 h 1531"/>
                <a:gd name="T76" fmla="*/ 586 w 1537"/>
                <a:gd name="T77" fmla="*/ 984 h 1531"/>
                <a:gd name="T78" fmla="*/ 1053 w 1537"/>
                <a:gd name="T79" fmla="*/ 1042 h 1531"/>
                <a:gd name="T80" fmla="*/ 1036 w 1537"/>
                <a:gd name="T81" fmla="*/ 1225 h 1531"/>
                <a:gd name="T82" fmla="*/ 1099 w 1537"/>
                <a:gd name="T83" fmla="*/ 1135 h 1531"/>
                <a:gd name="T84" fmla="*/ 664 w 1537"/>
                <a:gd name="T85" fmla="*/ 1373 h 1531"/>
                <a:gd name="T86" fmla="*/ 439 w 1537"/>
                <a:gd name="T87" fmla="*/ 1135 h 1531"/>
                <a:gd name="T88" fmla="*/ 502 w 1537"/>
                <a:gd name="T89" fmla="*/ 1225 h 1531"/>
                <a:gd name="T90" fmla="*/ 763 w 1537"/>
                <a:gd name="T91" fmla="*/ 1223 h 1531"/>
                <a:gd name="T92" fmla="*/ 769 w 1537"/>
                <a:gd name="T93" fmla="*/ 1450 h 1531"/>
                <a:gd name="T94" fmla="*/ 776 w 1537"/>
                <a:gd name="T95" fmla="*/ 1221 h 1531"/>
                <a:gd name="T96" fmla="*/ 795 w 1537"/>
                <a:gd name="T97" fmla="*/ 1155 h 1531"/>
                <a:gd name="T98" fmla="*/ 612 w 1537"/>
                <a:gd name="T99" fmla="*/ 914 h 1531"/>
                <a:gd name="T100" fmla="*/ 780 w 1537"/>
                <a:gd name="T101" fmla="*/ 1036 h 1531"/>
                <a:gd name="T102" fmla="*/ 612 w 1537"/>
                <a:gd name="T103" fmla="*/ 914 h 1531"/>
                <a:gd name="T104" fmla="*/ 669 w 1537"/>
                <a:gd name="T105" fmla="*/ 1255 h 1531"/>
                <a:gd name="T106" fmla="*/ 710 w 1537"/>
                <a:gd name="T107" fmla="*/ 1208 h 1531"/>
                <a:gd name="T108" fmla="*/ 844 w 1537"/>
                <a:gd name="T109" fmla="*/ 1309 h 1531"/>
                <a:gd name="T110" fmla="*/ 833 w 1537"/>
                <a:gd name="T111" fmla="*/ 1207 h 1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37" h="1531">
                  <a:moveTo>
                    <a:pt x="1537" y="1453"/>
                  </a:moveTo>
                  <a:cubicBezTo>
                    <a:pt x="1534" y="1460"/>
                    <a:pt x="1532" y="1467"/>
                    <a:pt x="1529" y="1474"/>
                  </a:cubicBezTo>
                  <a:cubicBezTo>
                    <a:pt x="1512" y="1510"/>
                    <a:pt x="1484" y="1528"/>
                    <a:pt x="1444" y="1531"/>
                  </a:cubicBezTo>
                  <a:cubicBezTo>
                    <a:pt x="1441" y="1531"/>
                    <a:pt x="1438" y="1531"/>
                    <a:pt x="1435" y="1531"/>
                  </a:cubicBezTo>
                  <a:cubicBezTo>
                    <a:pt x="991" y="1531"/>
                    <a:pt x="547" y="1531"/>
                    <a:pt x="102" y="1531"/>
                  </a:cubicBezTo>
                  <a:cubicBezTo>
                    <a:pt x="49" y="1531"/>
                    <a:pt x="9" y="1500"/>
                    <a:pt x="3" y="1450"/>
                  </a:cubicBezTo>
                  <a:cubicBezTo>
                    <a:pt x="0" y="1431"/>
                    <a:pt x="4" y="1411"/>
                    <a:pt x="7" y="1392"/>
                  </a:cubicBezTo>
                  <a:cubicBezTo>
                    <a:pt x="16" y="1334"/>
                    <a:pt x="26" y="1275"/>
                    <a:pt x="37" y="1217"/>
                  </a:cubicBezTo>
                  <a:cubicBezTo>
                    <a:pt x="49" y="1148"/>
                    <a:pt x="89" y="1102"/>
                    <a:pt x="154" y="1078"/>
                  </a:cubicBezTo>
                  <a:cubicBezTo>
                    <a:pt x="253" y="1042"/>
                    <a:pt x="353" y="1006"/>
                    <a:pt x="452" y="970"/>
                  </a:cubicBezTo>
                  <a:cubicBezTo>
                    <a:pt x="484" y="959"/>
                    <a:pt x="515" y="948"/>
                    <a:pt x="547" y="937"/>
                  </a:cubicBezTo>
                  <a:cubicBezTo>
                    <a:pt x="555" y="934"/>
                    <a:pt x="560" y="930"/>
                    <a:pt x="558" y="921"/>
                  </a:cubicBezTo>
                  <a:cubicBezTo>
                    <a:pt x="558" y="920"/>
                    <a:pt x="558" y="920"/>
                    <a:pt x="558" y="919"/>
                  </a:cubicBezTo>
                  <a:cubicBezTo>
                    <a:pt x="562" y="892"/>
                    <a:pt x="554" y="871"/>
                    <a:pt x="532" y="851"/>
                  </a:cubicBezTo>
                  <a:cubicBezTo>
                    <a:pt x="479" y="802"/>
                    <a:pt x="455" y="737"/>
                    <a:pt x="443" y="668"/>
                  </a:cubicBezTo>
                  <a:cubicBezTo>
                    <a:pt x="437" y="632"/>
                    <a:pt x="436" y="595"/>
                    <a:pt x="434" y="558"/>
                  </a:cubicBezTo>
                  <a:cubicBezTo>
                    <a:pt x="432" y="535"/>
                    <a:pt x="425" y="514"/>
                    <a:pt x="411" y="496"/>
                  </a:cubicBezTo>
                  <a:cubicBezTo>
                    <a:pt x="384" y="462"/>
                    <a:pt x="373" y="424"/>
                    <a:pt x="374" y="381"/>
                  </a:cubicBezTo>
                  <a:cubicBezTo>
                    <a:pt x="375" y="333"/>
                    <a:pt x="373" y="284"/>
                    <a:pt x="376" y="236"/>
                  </a:cubicBezTo>
                  <a:cubicBezTo>
                    <a:pt x="384" y="108"/>
                    <a:pt x="495" y="3"/>
                    <a:pt x="623" y="1"/>
                  </a:cubicBezTo>
                  <a:cubicBezTo>
                    <a:pt x="741" y="0"/>
                    <a:pt x="858" y="0"/>
                    <a:pt x="976" y="2"/>
                  </a:cubicBezTo>
                  <a:cubicBezTo>
                    <a:pt x="1021" y="2"/>
                    <a:pt x="1075" y="34"/>
                    <a:pt x="1070" y="97"/>
                  </a:cubicBezTo>
                  <a:cubicBezTo>
                    <a:pt x="1070" y="101"/>
                    <a:pt x="1074" y="108"/>
                    <a:pt x="1077" y="110"/>
                  </a:cubicBezTo>
                  <a:cubicBezTo>
                    <a:pt x="1136" y="143"/>
                    <a:pt x="1165" y="193"/>
                    <a:pt x="1165" y="260"/>
                  </a:cubicBezTo>
                  <a:cubicBezTo>
                    <a:pt x="1165" y="313"/>
                    <a:pt x="1166" y="366"/>
                    <a:pt x="1164" y="419"/>
                  </a:cubicBezTo>
                  <a:cubicBezTo>
                    <a:pt x="1163" y="439"/>
                    <a:pt x="1159" y="461"/>
                    <a:pt x="1149" y="478"/>
                  </a:cubicBezTo>
                  <a:cubicBezTo>
                    <a:pt x="1121" y="528"/>
                    <a:pt x="1106" y="581"/>
                    <a:pt x="1099" y="638"/>
                  </a:cubicBezTo>
                  <a:cubicBezTo>
                    <a:pt x="1090" y="708"/>
                    <a:pt x="1068" y="774"/>
                    <a:pt x="1022" y="830"/>
                  </a:cubicBezTo>
                  <a:cubicBezTo>
                    <a:pt x="1014" y="841"/>
                    <a:pt x="1005" y="851"/>
                    <a:pt x="994" y="859"/>
                  </a:cubicBezTo>
                  <a:cubicBezTo>
                    <a:pt x="982" y="868"/>
                    <a:pt x="979" y="878"/>
                    <a:pt x="980" y="892"/>
                  </a:cubicBezTo>
                  <a:cubicBezTo>
                    <a:pt x="980" y="932"/>
                    <a:pt x="980" y="932"/>
                    <a:pt x="1017" y="946"/>
                  </a:cubicBezTo>
                  <a:cubicBezTo>
                    <a:pt x="1137" y="989"/>
                    <a:pt x="1257" y="1033"/>
                    <a:pt x="1377" y="1075"/>
                  </a:cubicBezTo>
                  <a:cubicBezTo>
                    <a:pt x="1457" y="1104"/>
                    <a:pt x="1496" y="1162"/>
                    <a:pt x="1507" y="1245"/>
                  </a:cubicBezTo>
                  <a:cubicBezTo>
                    <a:pt x="1514" y="1301"/>
                    <a:pt x="1525" y="1357"/>
                    <a:pt x="1534" y="1413"/>
                  </a:cubicBezTo>
                  <a:cubicBezTo>
                    <a:pt x="1535" y="1415"/>
                    <a:pt x="1536" y="1418"/>
                    <a:pt x="1537" y="1420"/>
                  </a:cubicBezTo>
                  <a:cubicBezTo>
                    <a:pt x="1537" y="1431"/>
                    <a:pt x="1537" y="1442"/>
                    <a:pt x="1537" y="1453"/>
                  </a:cubicBezTo>
                  <a:close/>
                  <a:moveTo>
                    <a:pt x="487" y="502"/>
                  </a:moveTo>
                  <a:cubicBezTo>
                    <a:pt x="487" y="502"/>
                    <a:pt x="487" y="502"/>
                    <a:pt x="487" y="502"/>
                  </a:cubicBezTo>
                  <a:cubicBezTo>
                    <a:pt x="487" y="530"/>
                    <a:pt x="485" y="558"/>
                    <a:pt x="487" y="586"/>
                  </a:cubicBezTo>
                  <a:cubicBezTo>
                    <a:pt x="490" y="619"/>
                    <a:pt x="492" y="652"/>
                    <a:pt x="500" y="684"/>
                  </a:cubicBezTo>
                  <a:cubicBezTo>
                    <a:pt x="512" y="739"/>
                    <a:pt x="535" y="791"/>
                    <a:pt x="582" y="827"/>
                  </a:cubicBezTo>
                  <a:cubicBezTo>
                    <a:pt x="612" y="851"/>
                    <a:pt x="644" y="873"/>
                    <a:pt x="677" y="894"/>
                  </a:cubicBezTo>
                  <a:cubicBezTo>
                    <a:pt x="747" y="941"/>
                    <a:pt x="815" y="930"/>
                    <a:pt x="877" y="885"/>
                  </a:cubicBezTo>
                  <a:cubicBezTo>
                    <a:pt x="898" y="870"/>
                    <a:pt x="917" y="852"/>
                    <a:pt x="938" y="837"/>
                  </a:cubicBezTo>
                  <a:cubicBezTo>
                    <a:pt x="967" y="817"/>
                    <a:pt x="989" y="792"/>
                    <a:pt x="1006" y="762"/>
                  </a:cubicBezTo>
                  <a:cubicBezTo>
                    <a:pt x="1035" y="708"/>
                    <a:pt x="1050" y="650"/>
                    <a:pt x="1051" y="588"/>
                  </a:cubicBezTo>
                  <a:cubicBezTo>
                    <a:pt x="1052" y="529"/>
                    <a:pt x="1051" y="469"/>
                    <a:pt x="1051" y="410"/>
                  </a:cubicBezTo>
                  <a:cubicBezTo>
                    <a:pt x="1051" y="358"/>
                    <a:pt x="1026" y="322"/>
                    <a:pt x="977" y="304"/>
                  </a:cubicBezTo>
                  <a:cubicBezTo>
                    <a:pt x="939" y="290"/>
                    <a:pt x="901" y="276"/>
                    <a:pt x="862" y="263"/>
                  </a:cubicBezTo>
                  <a:cubicBezTo>
                    <a:pt x="843" y="256"/>
                    <a:pt x="823" y="257"/>
                    <a:pt x="803" y="264"/>
                  </a:cubicBezTo>
                  <a:cubicBezTo>
                    <a:pt x="773" y="275"/>
                    <a:pt x="742" y="289"/>
                    <a:pt x="710" y="294"/>
                  </a:cubicBezTo>
                  <a:cubicBezTo>
                    <a:pt x="670" y="300"/>
                    <a:pt x="629" y="299"/>
                    <a:pt x="589" y="297"/>
                  </a:cubicBezTo>
                  <a:cubicBezTo>
                    <a:pt x="540" y="295"/>
                    <a:pt x="486" y="349"/>
                    <a:pt x="487" y="400"/>
                  </a:cubicBezTo>
                  <a:cubicBezTo>
                    <a:pt x="488" y="434"/>
                    <a:pt x="487" y="468"/>
                    <a:pt x="487" y="502"/>
                  </a:cubicBezTo>
                  <a:close/>
                  <a:moveTo>
                    <a:pt x="431" y="1035"/>
                  </a:moveTo>
                  <a:cubicBezTo>
                    <a:pt x="427" y="1036"/>
                    <a:pt x="425" y="1036"/>
                    <a:pt x="423" y="1036"/>
                  </a:cubicBezTo>
                  <a:cubicBezTo>
                    <a:pt x="337" y="1067"/>
                    <a:pt x="250" y="1098"/>
                    <a:pt x="164" y="1130"/>
                  </a:cubicBezTo>
                  <a:cubicBezTo>
                    <a:pt x="122" y="1146"/>
                    <a:pt x="96" y="1179"/>
                    <a:pt x="88" y="1224"/>
                  </a:cubicBezTo>
                  <a:cubicBezTo>
                    <a:pt x="76" y="1289"/>
                    <a:pt x="67" y="1355"/>
                    <a:pt x="54" y="1420"/>
                  </a:cubicBezTo>
                  <a:cubicBezTo>
                    <a:pt x="48" y="1454"/>
                    <a:pt x="68" y="1480"/>
                    <a:pt x="107" y="1480"/>
                  </a:cubicBezTo>
                  <a:cubicBezTo>
                    <a:pt x="299" y="1479"/>
                    <a:pt x="492" y="1479"/>
                    <a:pt x="684" y="1479"/>
                  </a:cubicBezTo>
                  <a:cubicBezTo>
                    <a:pt x="689" y="1479"/>
                    <a:pt x="693" y="1479"/>
                    <a:pt x="698" y="1479"/>
                  </a:cubicBezTo>
                  <a:cubicBezTo>
                    <a:pt x="699" y="1477"/>
                    <a:pt x="700" y="1476"/>
                    <a:pt x="701" y="1474"/>
                  </a:cubicBezTo>
                  <a:cubicBezTo>
                    <a:pt x="697" y="1472"/>
                    <a:pt x="693" y="1470"/>
                    <a:pt x="689" y="1466"/>
                  </a:cubicBezTo>
                  <a:cubicBezTo>
                    <a:pt x="611" y="1396"/>
                    <a:pt x="534" y="1325"/>
                    <a:pt x="457" y="1254"/>
                  </a:cubicBezTo>
                  <a:cubicBezTo>
                    <a:pt x="442" y="1240"/>
                    <a:pt x="440" y="1231"/>
                    <a:pt x="449" y="1213"/>
                  </a:cubicBezTo>
                  <a:cubicBezTo>
                    <a:pt x="453" y="1204"/>
                    <a:pt x="458" y="1196"/>
                    <a:pt x="463" y="1185"/>
                  </a:cubicBezTo>
                  <a:cubicBezTo>
                    <a:pt x="441" y="1185"/>
                    <a:pt x="422" y="1186"/>
                    <a:pt x="403" y="1185"/>
                  </a:cubicBezTo>
                  <a:cubicBezTo>
                    <a:pt x="377" y="1184"/>
                    <a:pt x="366" y="1167"/>
                    <a:pt x="377" y="1143"/>
                  </a:cubicBezTo>
                  <a:cubicBezTo>
                    <a:pt x="383" y="1131"/>
                    <a:pt x="390" y="1118"/>
                    <a:pt x="396" y="1106"/>
                  </a:cubicBezTo>
                  <a:cubicBezTo>
                    <a:pt x="407" y="1083"/>
                    <a:pt x="419" y="1060"/>
                    <a:pt x="431" y="1035"/>
                  </a:cubicBezTo>
                  <a:close/>
                  <a:moveTo>
                    <a:pt x="839" y="1476"/>
                  </a:moveTo>
                  <a:cubicBezTo>
                    <a:pt x="839" y="1477"/>
                    <a:pt x="840" y="1478"/>
                    <a:pt x="840" y="1479"/>
                  </a:cubicBezTo>
                  <a:cubicBezTo>
                    <a:pt x="845" y="1479"/>
                    <a:pt x="849" y="1479"/>
                    <a:pt x="853" y="1479"/>
                  </a:cubicBezTo>
                  <a:cubicBezTo>
                    <a:pt x="1046" y="1479"/>
                    <a:pt x="1239" y="1479"/>
                    <a:pt x="1432" y="1479"/>
                  </a:cubicBezTo>
                  <a:cubicBezTo>
                    <a:pt x="1435" y="1479"/>
                    <a:pt x="1439" y="1479"/>
                    <a:pt x="1442" y="1479"/>
                  </a:cubicBezTo>
                  <a:cubicBezTo>
                    <a:pt x="1471" y="1477"/>
                    <a:pt x="1488" y="1455"/>
                    <a:pt x="1484" y="1427"/>
                  </a:cubicBezTo>
                  <a:cubicBezTo>
                    <a:pt x="1473" y="1362"/>
                    <a:pt x="1463" y="1298"/>
                    <a:pt x="1452" y="1233"/>
                  </a:cubicBezTo>
                  <a:cubicBezTo>
                    <a:pt x="1443" y="1179"/>
                    <a:pt x="1414" y="1144"/>
                    <a:pt x="1362" y="1125"/>
                  </a:cubicBezTo>
                  <a:cubicBezTo>
                    <a:pt x="1286" y="1098"/>
                    <a:pt x="1210" y="1070"/>
                    <a:pt x="1134" y="1043"/>
                  </a:cubicBezTo>
                  <a:cubicBezTo>
                    <a:pt x="1126" y="1040"/>
                    <a:pt x="1118" y="1037"/>
                    <a:pt x="1106" y="1033"/>
                  </a:cubicBezTo>
                  <a:cubicBezTo>
                    <a:pt x="1125" y="1071"/>
                    <a:pt x="1142" y="1105"/>
                    <a:pt x="1159" y="1140"/>
                  </a:cubicBezTo>
                  <a:cubicBezTo>
                    <a:pt x="1173" y="1167"/>
                    <a:pt x="1163" y="1185"/>
                    <a:pt x="1132" y="1185"/>
                  </a:cubicBezTo>
                  <a:cubicBezTo>
                    <a:pt x="1113" y="1186"/>
                    <a:pt x="1095" y="1185"/>
                    <a:pt x="1075" y="1185"/>
                  </a:cubicBezTo>
                  <a:cubicBezTo>
                    <a:pt x="1079" y="1194"/>
                    <a:pt x="1082" y="1200"/>
                    <a:pt x="1085" y="1205"/>
                  </a:cubicBezTo>
                  <a:cubicBezTo>
                    <a:pt x="1099" y="1233"/>
                    <a:pt x="1099" y="1238"/>
                    <a:pt x="1075" y="1259"/>
                  </a:cubicBezTo>
                  <a:cubicBezTo>
                    <a:pt x="1007" y="1322"/>
                    <a:pt x="939" y="1384"/>
                    <a:pt x="871" y="1447"/>
                  </a:cubicBezTo>
                  <a:cubicBezTo>
                    <a:pt x="860" y="1456"/>
                    <a:pt x="850" y="1466"/>
                    <a:pt x="839" y="1476"/>
                  </a:cubicBezTo>
                  <a:close/>
                  <a:moveTo>
                    <a:pt x="429" y="423"/>
                  </a:moveTo>
                  <a:cubicBezTo>
                    <a:pt x="431" y="423"/>
                    <a:pt x="433" y="423"/>
                    <a:pt x="435" y="424"/>
                  </a:cubicBezTo>
                  <a:cubicBezTo>
                    <a:pt x="435" y="409"/>
                    <a:pt x="433" y="393"/>
                    <a:pt x="435" y="379"/>
                  </a:cubicBezTo>
                  <a:cubicBezTo>
                    <a:pt x="448" y="301"/>
                    <a:pt x="515" y="243"/>
                    <a:pt x="595" y="245"/>
                  </a:cubicBezTo>
                  <a:cubicBezTo>
                    <a:pt x="663" y="247"/>
                    <a:pt x="729" y="243"/>
                    <a:pt x="791" y="212"/>
                  </a:cubicBezTo>
                  <a:cubicBezTo>
                    <a:pt x="815" y="201"/>
                    <a:pt x="841" y="201"/>
                    <a:pt x="866" y="209"/>
                  </a:cubicBezTo>
                  <a:cubicBezTo>
                    <a:pt x="914" y="225"/>
                    <a:pt x="963" y="240"/>
                    <a:pt x="1009" y="260"/>
                  </a:cubicBezTo>
                  <a:cubicBezTo>
                    <a:pt x="1071" y="288"/>
                    <a:pt x="1104" y="337"/>
                    <a:pt x="1104" y="407"/>
                  </a:cubicBezTo>
                  <a:cubicBezTo>
                    <a:pt x="1104" y="420"/>
                    <a:pt x="1104" y="433"/>
                    <a:pt x="1104" y="447"/>
                  </a:cubicBezTo>
                  <a:cubicBezTo>
                    <a:pt x="1106" y="447"/>
                    <a:pt x="1108" y="447"/>
                    <a:pt x="1109" y="447"/>
                  </a:cubicBezTo>
                  <a:cubicBezTo>
                    <a:pt x="1111" y="436"/>
                    <a:pt x="1113" y="425"/>
                    <a:pt x="1113" y="413"/>
                  </a:cubicBezTo>
                  <a:cubicBezTo>
                    <a:pt x="1113" y="362"/>
                    <a:pt x="1111" y="311"/>
                    <a:pt x="1114" y="260"/>
                  </a:cubicBezTo>
                  <a:cubicBezTo>
                    <a:pt x="1116" y="216"/>
                    <a:pt x="1086" y="162"/>
                    <a:pt x="1034" y="149"/>
                  </a:cubicBezTo>
                  <a:cubicBezTo>
                    <a:pt x="1014" y="144"/>
                    <a:pt x="1008" y="131"/>
                    <a:pt x="1014" y="112"/>
                  </a:cubicBezTo>
                  <a:cubicBezTo>
                    <a:pt x="1027" y="74"/>
                    <a:pt x="1008" y="54"/>
                    <a:pt x="970" y="53"/>
                  </a:cubicBezTo>
                  <a:cubicBezTo>
                    <a:pt x="856" y="52"/>
                    <a:pt x="742" y="51"/>
                    <a:pt x="627" y="53"/>
                  </a:cubicBezTo>
                  <a:cubicBezTo>
                    <a:pt x="512" y="56"/>
                    <a:pt x="427" y="145"/>
                    <a:pt x="427" y="261"/>
                  </a:cubicBezTo>
                  <a:cubicBezTo>
                    <a:pt x="426" y="304"/>
                    <a:pt x="426" y="348"/>
                    <a:pt x="427" y="391"/>
                  </a:cubicBezTo>
                  <a:cubicBezTo>
                    <a:pt x="427" y="402"/>
                    <a:pt x="428" y="413"/>
                    <a:pt x="429" y="423"/>
                  </a:cubicBezTo>
                  <a:close/>
                  <a:moveTo>
                    <a:pt x="807" y="1081"/>
                  </a:moveTo>
                  <a:cubicBezTo>
                    <a:pt x="839" y="1124"/>
                    <a:pt x="869" y="1166"/>
                    <a:pt x="901" y="1210"/>
                  </a:cubicBezTo>
                  <a:cubicBezTo>
                    <a:pt x="940" y="1138"/>
                    <a:pt x="978" y="1070"/>
                    <a:pt x="1016" y="1001"/>
                  </a:cubicBezTo>
                  <a:cubicBezTo>
                    <a:pt x="998" y="994"/>
                    <a:pt x="982" y="988"/>
                    <a:pt x="965" y="982"/>
                  </a:cubicBezTo>
                  <a:cubicBezTo>
                    <a:pt x="961" y="981"/>
                    <a:pt x="955" y="982"/>
                    <a:pt x="952" y="985"/>
                  </a:cubicBezTo>
                  <a:cubicBezTo>
                    <a:pt x="904" y="1016"/>
                    <a:pt x="856" y="1048"/>
                    <a:pt x="807" y="1081"/>
                  </a:cubicBezTo>
                  <a:close/>
                  <a:moveTo>
                    <a:pt x="522" y="1001"/>
                  </a:moveTo>
                  <a:cubicBezTo>
                    <a:pt x="560" y="1070"/>
                    <a:pt x="598" y="1139"/>
                    <a:pt x="637" y="1210"/>
                  </a:cubicBezTo>
                  <a:cubicBezTo>
                    <a:pt x="669" y="1166"/>
                    <a:pt x="700" y="1124"/>
                    <a:pt x="731" y="1081"/>
                  </a:cubicBezTo>
                  <a:cubicBezTo>
                    <a:pt x="682" y="1048"/>
                    <a:pt x="634" y="1016"/>
                    <a:pt x="586" y="984"/>
                  </a:cubicBezTo>
                  <a:cubicBezTo>
                    <a:pt x="582" y="982"/>
                    <a:pt x="577" y="981"/>
                    <a:pt x="573" y="982"/>
                  </a:cubicBezTo>
                  <a:cubicBezTo>
                    <a:pt x="557" y="988"/>
                    <a:pt x="540" y="994"/>
                    <a:pt x="522" y="1001"/>
                  </a:cubicBezTo>
                  <a:close/>
                  <a:moveTo>
                    <a:pt x="1053" y="1042"/>
                  </a:moveTo>
                  <a:cubicBezTo>
                    <a:pt x="991" y="1153"/>
                    <a:pt x="931" y="1263"/>
                    <a:pt x="871" y="1372"/>
                  </a:cubicBezTo>
                  <a:cubicBezTo>
                    <a:pt x="872" y="1373"/>
                    <a:pt x="873" y="1373"/>
                    <a:pt x="873" y="1374"/>
                  </a:cubicBezTo>
                  <a:cubicBezTo>
                    <a:pt x="928" y="1324"/>
                    <a:pt x="982" y="1275"/>
                    <a:pt x="1036" y="1225"/>
                  </a:cubicBezTo>
                  <a:cubicBezTo>
                    <a:pt x="1028" y="1209"/>
                    <a:pt x="1020" y="1194"/>
                    <a:pt x="1012" y="1179"/>
                  </a:cubicBezTo>
                  <a:cubicBezTo>
                    <a:pt x="999" y="1153"/>
                    <a:pt x="1009" y="1135"/>
                    <a:pt x="1039" y="1135"/>
                  </a:cubicBezTo>
                  <a:cubicBezTo>
                    <a:pt x="1058" y="1135"/>
                    <a:pt x="1077" y="1135"/>
                    <a:pt x="1099" y="1135"/>
                  </a:cubicBezTo>
                  <a:cubicBezTo>
                    <a:pt x="1082" y="1102"/>
                    <a:pt x="1068" y="1073"/>
                    <a:pt x="1053" y="1042"/>
                  </a:cubicBezTo>
                  <a:close/>
                  <a:moveTo>
                    <a:pt x="502" y="1225"/>
                  </a:moveTo>
                  <a:cubicBezTo>
                    <a:pt x="557" y="1275"/>
                    <a:pt x="611" y="1324"/>
                    <a:pt x="664" y="1373"/>
                  </a:cubicBezTo>
                  <a:cubicBezTo>
                    <a:pt x="665" y="1373"/>
                    <a:pt x="666" y="1372"/>
                    <a:pt x="667" y="1372"/>
                  </a:cubicBezTo>
                  <a:cubicBezTo>
                    <a:pt x="607" y="1263"/>
                    <a:pt x="547" y="1153"/>
                    <a:pt x="485" y="1042"/>
                  </a:cubicBezTo>
                  <a:cubicBezTo>
                    <a:pt x="470" y="1074"/>
                    <a:pt x="456" y="1102"/>
                    <a:pt x="439" y="1135"/>
                  </a:cubicBezTo>
                  <a:cubicBezTo>
                    <a:pt x="463" y="1135"/>
                    <a:pt x="482" y="1134"/>
                    <a:pt x="502" y="1135"/>
                  </a:cubicBezTo>
                  <a:cubicBezTo>
                    <a:pt x="527" y="1135"/>
                    <a:pt x="538" y="1153"/>
                    <a:pt x="527" y="1176"/>
                  </a:cubicBezTo>
                  <a:cubicBezTo>
                    <a:pt x="519" y="1192"/>
                    <a:pt x="511" y="1207"/>
                    <a:pt x="502" y="1225"/>
                  </a:cubicBezTo>
                  <a:close/>
                  <a:moveTo>
                    <a:pt x="739" y="1161"/>
                  </a:moveTo>
                  <a:cubicBezTo>
                    <a:pt x="744" y="1169"/>
                    <a:pt x="748" y="1176"/>
                    <a:pt x="753" y="1182"/>
                  </a:cubicBezTo>
                  <a:cubicBezTo>
                    <a:pt x="764" y="1194"/>
                    <a:pt x="765" y="1208"/>
                    <a:pt x="763" y="1223"/>
                  </a:cubicBezTo>
                  <a:cubicBezTo>
                    <a:pt x="756" y="1264"/>
                    <a:pt x="749" y="1304"/>
                    <a:pt x="743" y="1345"/>
                  </a:cubicBezTo>
                  <a:cubicBezTo>
                    <a:pt x="740" y="1360"/>
                    <a:pt x="734" y="1376"/>
                    <a:pt x="737" y="1389"/>
                  </a:cubicBezTo>
                  <a:cubicBezTo>
                    <a:pt x="744" y="1410"/>
                    <a:pt x="757" y="1428"/>
                    <a:pt x="769" y="1450"/>
                  </a:cubicBezTo>
                  <a:cubicBezTo>
                    <a:pt x="780" y="1429"/>
                    <a:pt x="790" y="1412"/>
                    <a:pt x="799" y="1394"/>
                  </a:cubicBezTo>
                  <a:cubicBezTo>
                    <a:pt x="801" y="1390"/>
                    <a:pt x="802" y="1384"/>
                    <a:pt x="801" y="1379"/>
                  </a:cubicBezTo>
                  <a:cubicBezTo>
                    <a:pt x="793" y="1326"/>
                    <a:pt x="784" y="1273"/>
                    <a:pt x="776" y="1221"/>
                  </a:cubicBezTo>
                  <a:cubicBezTo>
                    <a:pt x="774" y="1207"/>
                    <a:pt x="774" y="1195"/>
                    <a:pt x="784" y="1184"/>
                  </a:cubicBezTo>
                  <a:cubicBezTo>
                    <a:pt x="788" y="1179"/>
                    <a:pt x="793" y="1173"/>
                    <a:pt x="796" y="1167"/>
                  </a:cubicBezTo>
                  <a:cubicBezTo>
                    <a:pt x="797" y="1164"/>
                    <a:pt x="797" y="1158"/>
                    <a:pt x="795" y="1155"/>
                  </a:cubicBezTo>
                  <a:cubicBezTo>
                    <a:pt x="788" y="1144"/>
                    <a:pt x="779" y="1133"/>
                    <a:pt x="769" y="1120"/>
                  </a:cubicBezTo>
                  <a:cubicBezTo>
                    <a:pt x="758" y="1134"/>
                    <a:pt x="749" y="1148"/>
                    <a:pt x="739" y="1161"/>
                  </a:cubicBezTo>
                  <a:close/>
                  <a:moveTo>
                    <a:pt x="612" y="914"/>
                  </a:moveTo>
                  <a:cubicBezTo>
                    <a:pt x="607" y="929"/>
                    <a:pt x="611" y="937"/>
                    <a:pt x="622" y="945"/>
                  </a:cubicBezTo>
                  <a:cubicBezTo>
                    <a:pt x="668" y="974"/>
                    <a:pt x="713" y="1005"/>
                    <a:pt x="758" y="1035"/>
                  </a:cubicBezTo>
                  <a:cubicBezTo>
                    <a:pt x="766" y="1041"/>
                    <a:pt x="772" y="1041"/>
                    <a:pt x="780" y="1036"/>
                  </a:cubicBezTo>
                  <a:cubicBezTo>
                    <a:pt x="824" y="1005"/>
                    <a:pt x="869" y="975"/>
                    <a:pt x="914" y="946"/>
                  </a:cubicBezTo>
                  <a:cubicBezTo>
                    <a:pt x="927" y="938"/>
                    <a:pt x="931" y="929"/>
                    <a:pt x="926" y="914"/>
                  </a:cubicBezTo>
                  <a:cubicBezTo>
                    <a:pt x="822" y="998"/>
                    <a:pt x="717" y="998"/>
                    <a:pt x="612" y="914"/>
                  </a:cubicBezTo>
                  <a:close/>
                  <a:moveTo>
                    <a:pt x="710" y="1208"/>
                  </a:moveTo>
                  <a:cubicBezTo>
                    <a:pt x="708" y="1208"/>
                    <a:pt x="706" y="1207"/>
                    <a:pt x="705" y="1207"/>
                  </a:cubicBezTo>
                  <a:cubicBezTo>
                    <a:pt x="693" y="1223"/>
                    <a:pt x="681" y="1239"/>
                    <a:pt x="669" y="1255"/>
                  </a:cubicBezTo>
                  <a:cubicBezTo>
                    <a:pt x="668" y="1257"/>
                    <a:pt x="666" y="1261"/>
                    <a:pt x="667" y="1263"/>
                  </a:cubicBezTo>
                  <a:cubicBezTo>
                    <a:pt x="675" y="1279"/>
                    <a:pt x="684" y="1295"/>
                    <a:pt x="693" y="1311"/>
                  </a:cubicBezTo>
                  <a:cubicBezTo>
                    <a:pt x="699" y="1275"/>
                    <a:pt x="710" y="1242"/>
                    <a:pt x="710" y="1208"/>
                  </a:cubicBezTo>
                  <a:close/>
                  <a:moveTo>
                    <a:pt x="833" y="1207"/>
                  </a:moveTo>
                  <a:cubicBezTo>
                    <a:pt x="832" y="1208"/>
                    <a:pt x="830" y="1208"/>
                    <a:pt x="828" y="1209"/>
                  </a:cubicBezTo>
                  <a:cubicBezTo>
                    <a:pt x="830" y="1243"/>
                    <a:pt x="838" y="1276"/>
                    <a:pt x="844" y="1309"/>
                  </a:cubicBezTo>
                  <a:cubicBezTo>
                    <a:pt x="854" y="1296"/>
                    <a:pt x="862" y="1282"/>
                    <a:pt x="869" y="1268"/>
                  </a:cubicBezTo>
                  <a:cubicBezTo>
                    <a:pt x="870" y="1265"/>
                    <a:pt x="871" y="1259"/>
                    <a:pt x="870" y="1257"/>
                  </a:cubicBezTo>
                  <a:cubicBezTo>
                    <a:pt x="858" y="1240"/>
                    <a:pt x="846" y="1224"/>
                    <a:pt x="833" y="1207"/>
                  </a:cubicBezTo>
                  <a:close/>
                </a:path>
              </a:pathLst>
            </a:custGeom>
            <a:solidFill>
              <a:srgbClr val="18355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9174B72-A606-4555-CFC4-8B16005777CA}"/>
                </a:ext>
              </a:extLst>
            </p:cNvPr>
            <p:cNvSpPr txBox="1"/>
            <p:nvPr/>
          </p:nvSpPr>
          <p:spPr>
            <a:xfrm>
              <a:off x="5210631" y="3060919"/>
              <a:ext cx="231242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7E25A35-5B19-2CF4-5C4E-67F188E05F73}"/>
                </a:ext>
              </a:extLst>
            </p:cNvPr>
            <p:cNvSpPr txBox="1"/>
            <p:nvPr/>
          </p:nvSpPr>
          <p:spPr>
            <a:xfrm>
              <a:off x="5060854" y="3921847"/>
              <a:ext cx="2556615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fa-IR" sz="160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F8683E3-413B-9EBB-84B7-354C106D5D62}"/>
              </a:ext>
            </a:extLst>
          </p:cNvPr>
          <p:cNvGrpSpPr/>
          <p:nvPr/>
        </p:nvGrpSpPr>
        <p:grpSpPr>
          <a:xfrm>
            <a:off x="7547431" y="1601757"/>
            <a:ext cx="3219895" cy="3784990"/>
            <a:chOff x="7547431" y="1601757"/>
            <a:chExt cx="3219895" cy="3784990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2EC7531-17EC-9E09-C57C-8EAE41E89B87}"/>
                </a:ext>
              </a:extLst>
            </p:cNvPr>
            <p:cNvSpPr/>
            <p:nvPr/>
          </p:nvSpPr>
          <p:spPr>
            <a:xfrm>
              <a:off x="7646878" y="3597722"/>
              <a:ext cx="2807607" cy="984738"/>
            </a:xfrm>
            <a:prstGeom prst="roundRect">
              <a:avLst>
                <a:gd name="adj" fmla="val 50000"/>
              </a:avLst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B623AF0-7B35-7747-ED97-608D1458E17C}"/>
                </a:ext>
              </a:extLst>
            </p:cNvPr>
            <p:cNvSpPr/>
            <p:nvPr/>
          </p:nvSpPr>
          <p:spPr>
            <a:xfrm>
              <a:off x="7735778" y="3666229"/>
              <a:ext cx="847725" cy="847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A610814D-E832-6504-31A1-6A60346C83F2}"/>
                </a:ext>
              </a:extLst>
            </p:cNvPr>
            <p:cNvSpPr/>
            <p:nvPr/>
          </p:nvSpPr>
          <p:spPr>
            <a:xfrm rot="5400000">
              <a:off x="9694239" y="3707567"/>
              <a:ext cx="1381126" cy="765049"/>
            </a:xfrm>
            <a:prstGeom prst="triangle">
              <a:avLst/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aseline="-25000">
                <a:solidFill>
                  <a:schemeClr val="tx1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0975098-B2E0-3D68-91EE-4AC0E2AFA9AF}"/>
                </a:ext>
              </a:extLst>
            </p:cNvPr>
            <p:cNvSpPr/>
            <p:nvPr/>
          </p:nvSpPr>
          <p:spPr>
            <a:xfrm>
              <a:off x="8026290" y="5120047"/>
              <a:ext cx="266700" cy="266700"/>
            </a:xfrm>
            <a:prstGeom prst="ellipse">
              <a:avLst/>
            </a:prstGeom>
            <a:solidFill>
              <a:srgbClr val="1835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2C2C081C-3AAC-DD17-C37A-CBA2732E0608}"/>
                </a:ext>
              </a:extLst>
            </p:cNvPr>
            <p:cNvGrpSpPr/>
            <p:nvPr/>
          </p:nvGrpSpPr>
          <p:grpSpPr>
            <a:xfrm>
              <a:off x="7881032" y="3754542"/>
              <a:ext cx="555893" cy="557824"/>
              <a:chOff x="6623050" y="3017838"/>
              <a:chExt cx="457200" cy="458788"/>
            </a:xfrm>
            <a:solidFill>
              <a:srgbClr val="18355A"/>
            </a:solidFill>
          </p:grpSpPr>
          <p:sp>
            <p:nvSpPr>
              <p:cNvPr id="32" name="Freeform 173">
                <a:extLst>
                  <a:ext uri="{FF2B5EF4-FFF2-40B4-BE49-F238E27FC236}">
                    <a16:creationId xmlns:a16="http://schemas.microsoft.com/office/drawing/2014/main" id="{D06402B4-F74E-1139-FA52-5A6C6D010F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23050" y="3221038"/>
                <a:ext cx="457200" cy="255588"/>
              </a:xfrm>
              <a:custGeom>
                <a:avLst/>
                <a:gdLst>
                  <a:gd name="T0" fmla="*/ 1079 w 1537"/>
                  <a:gd name="T1" fmla="*/ 829 h 863"/>
                  <a:gd name="T2" fmla="*/ 683 w 1537"/>
                  <a:gd name="T3" fmla="*/ 818 h 863"/>
                  <a:gd name="T4" fmla="*/ 666 w 1537"/>
                  <a:gd name="T5" fmla="*/ 654 h 863"/>
                  <a:gd name="T6" fmla="*/ 504 w 1537"/>
                  <a:gd name="T7" fmla="*/ 818 h 863"/>
                  <a:gd name="T8" fmla="*/ 459 w 1537"/>
                  <a:gd name="T9" fmla="*/ 832 h 863"/>
                  <a:gd name="T10" fmla="*/ 1 w 1537"/>
                  <a:gd name="T11" fmla="*/ 632 h 863"/>
                  <a:gd name="T12" fmla="*/ 116 w 1537"/>
                  <a:gd name="T13" fmla="*/ 320 h 863"/>
                  <a:gd name="T14" fmla="*/ 364 w 1537"/>
                  <a:gd name="T15" fmla="*/ 14 h 863"/>
                  <a:gd name="T16" fmla="*/ 449 w 1537"/>
                  <a:gd name="T17" fmla="*/ 454 h 863"/>
                  <a:gd name="T18" fmla="*/ 578 w 1537"/>
                  <a:gd name="T19" fmla="*/ 207 h 863"/>
                  <a:gd name="T20" fmla="*/ 966 w 1537"/>
                  <a:gd name="T21" fmla="*/ 245 h 863"/>
                  <a:gd name="T22" fmla="*/ 1089 w 1537"/>
                  <a:gd name="T23" fmla="*/ 454 h 863"/>
                  <a:gd name="T24" fmla="*/ 1121 w 1537"/>
                  <a:gd name="T25" fmla="*/ 43 h 863"/>
                  <a:gd name="T26" fmla="*/ 1374 w 1537"/>
                  <a:gd name="T27" fmla="*/ 443 h 863"/>
                  <a:gd name="T28" fmla="*/ 1537 w 1537"/>
                  <a:gd name="T29" fmla="*/ 608 h 863"/>
                  <a:gd name="T30" fmla="*/ 807 w 1537"/>
                  <a:gd name="T31" fmla="*/ 535 h 863"/>
                  <a:gd name="T32" fmla="*/ 748 w 1537"/>
                  <a:gd name="T33" fmla="*/ 262 h 863"/>
                  <a:gd name="T34" fmla="*/ 618 w 1537"/>
                  <a:gd name="T35" fmla="*/ 359 h 863"/>
                  <a:gd name="T36" fmla="*/ 1375 w 1537"/>
                  <a:gd name="T37" fmla="*/ 345 h 863"/>
                  <a:gd name="T38" fmla="*/ 1145 w 1537"/>
                  <a:gd name="T39" fmla="*/ 227 h 863"/>
                  <a:gd name="T40" fmla="*/ 331 w 1537"/>
                  <a:gd name="T41" fmla="*/ 475 h 863"/>
                  <a:gd name="T42" fmla="*/ 230 w 1537"/>
                  <a:gd name="T43" fmla="*/ 227 h 863"/>
                  <a:gd name="T44" fmla="*/ 1317 w 1537"/>
                  <a:gd name="T45" fmla="*/ 743 h 863"/>
                  <a:gd name="T46" fmla="*/ 1465 w 1537"/>
                  <a:gd name="T47" fmla="*/ 568 h 863"/>
                  <a:gd name="T48" fmla="*/ 225 w 1537"/>
                  <a:gd name="T49" fmla="*/ 751 h 863"/>
                  <a:gd name="T50" fmla="*/ 210 w 1537"/>
                  <a:gd name="T51" fmla="*/ 589 h 863"/>
                  <a:gd name="T52" fmla="*/ 225 w 1537"/>
                  <a:gd name="T53" fmla="*/ 751 h 863"/>
                  <a:gd name="T54" fmla="*/ 945 w 1537"/>
                  <a:gd name="T55" fmla="*/ 607 h 863"/>
                  <a:gd name="T56" fmla="*/ 860 w 1537"/>
                  <a:gd name="T57" fmla="*/ 809 h 863"/>
                  <a:gd name="T58" fmla="*/ 865 w 1537"/>
                  <a:gd name="T59" fmla="*/ 149 h 863"/>
                  <a:gd name="T60" fmla="*/ 617 w 1537"/>
                  <a:gd name="T61" fmla="*/ 303 h 863"/>
                  <a:gd name="T62" fmla="*/ 828 w 1537"/>
                  <a:gd name="T63" fmla="*/ 246 h 863"/>
                  <a:gd name="T64" fmla="*/ 1352 w 1537"/>
                  <a:gd name="T65" fmla="*/ 109 h 863"/>
                  <a:gd name="T66" fmla="*/ 1075 w 1537"/>
                  <a:gd name="T67" fmla="*/ 247 h 863"/>
                  <a:gd name="T68" fmla="*/ 1284 w 1537"/>
                  <a:gd name="T69" fmla="*/ 179 h 863"/>
                  <a:gd name="T70" fmla="*/ 436 w 1537"/>
                  <a:gd name="T71" fmla="*/ 108 h 863"/>
                  <a:gd name="T72" fmla="*/ 160 w 1537"/>
                  <a:gd name="T73" fmla="*/ 247 h 863"/>
                  <a:gd name="T74" fmla="*/ 369 w 1537"/>
                  <a:gd name="T75" fmla="*/ 179 h 863"/>
                  <a:gd name="T76" fmla="*/ 487 w 1537"/>
                  <a:gd name="T77" fmla="*/ 541 h 863"/>
                  <a:gd name="T78" fmla="*/ 402 w 1537"/>
                  <a:gd name="T79" fmla="*/ 744 h 863"/>
                  <a:gd name="T80" fmla="*/ 550 w 1537"/>
                  <a:gd name="T81" fmla="*/ 567 h 863"/>
                  <a:gd name="T82" fmla="*/ 1164 w 1537"/>
                  <a:gd name="T83" fmla="*/ 616 h 863"/>
                  <a:gd name="T84" fmla="*/ 1037 w 1537"/>
                  <a:gd name="T85" fmla="*/ 539 h 863"/>
                  <a:gd name="T86" fmla="*/ 785 w 1537"/>
                  <a:gd name="T87" fmla="*/ 818 h 863"/>
                  <a:gd name="T88" fmla="*/ 744 w 1537"/>
                  <a:gd name="T89" fmla="*/ 707 h 863"/>
                  <a:gd name="T90" fmla="*/ 1277 w 1537"/>
                  <a:gd name="T91" fmla="*/ 723 h 863"/>
                  <a:gd name="T92" fmla="*/ 1203 w 1537"/>
                  <a:gd name="T93" fmla="*/ 640 h 863"/>
                  <a:gd name="T94" fmla="*/ 361 w 1537"/>
                  <a:gd name="T95" fmla="*/ 726 h 863"/>
                  <a:gd name="T96" fmla="*/ 258 w 1537"/>
                  <a:gd name="T97" fmla="*/ 705 h 863"/>
                  <a:gd name="T98" fmla="*/ 868 w 1537"/>
                  <a:gd name="T99" fmla="*/ 553 h 863"/>
                  <a:gd name="T100" fmla="*/ 627 w 1537"/>
                  <a:gd name="T101" fmla="*/ 575 h 863"/>
                  <a:gd name="T102" fmla="*/ 627 w 1537"/>
                  <a:gd name="T103" fmla="*/ 575 h 863"/>
                  <a:gd name="T104" fmla="*/ 414 w 1537"/>
                  <a:gd name="T105" fmla="*/ 486 h 863"/>
                  <a:gd name="T106" fmla="*/ 1305 w 1537"/>
                  <a:gd name="T107" fmla="*/ 551 h 863"/>
                  <a:gd name="T108" fmla="*/ 233 w 1537"/>
                  <a:gd name="T109" fmla="*/ 551 h 863"/>
                  <a:gd name="T110" fmla="*/ 1148 w 1537"/>
                  <a:gd name="T111" fmla="*/ 550 h 863"/>
                  <a:gd name="T112" fmla="*/ 1226 w 1537"/>
                  <a:gd name="T113" fmla="*/ 535 h 863"/>
                  <a:gd name="T114" fmla="*/ 328 w 1537"/>
                  <a:gd name="T115" fmla="*/ 583 h 863"/>
                  <a:gd name="T116" fmla="*/ 784 w 1537"/>
                  <a:gd name="T117" fmla="*/ 652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37" h="863">
                    <a:moveTo>
                      <a:pt x="1537" y="773"/>
                    </a:moveTo>
                    <a:cubicBezTo>
                      <a:pt x="1529" y="792"/>
                      <a:pt x="1514" y="798"/>
                      <a:pt x="1494" y="797"/>
                    </a:cubicBezTo>
                    <a:cubicBezTo>
                      <a:pt x="1362" y="797"/>
                      <a:pt x="1231" y="797"/>
                      <a:pt x="1099" y="797"/>
                    </a:cubicBezTo>
                    <a:cubicBezTo>
                      <a:pt x="1093" y="797"/>
                      <a:pt x="1087" y="797"/>
                      <a:pt x="1079" y="797"/>
                    </a:cubicBezTo>
                    <a:cubicBezTo>
                      <a:pt x="1079" y="808"/>
                      <a:pt x="1080" y="819"/>
                      <a:pt x="1079" y="829"/>
                    </a:cubicBezTo>
                    <a:cubicBezTo>
                      <a:pt x="1078" y="852"/>
                      <a:pt x="1066" y="863"/>
                      <a:pt x="1044" y="863"/>
                    </a:cubicBezTo>
                    <a:cubicBezTo>
                      <a:pt x="908" y="863"/>
                      <a:pt x="772" y="863"/>
                      <a:pt x="636" y="863"/>
                    </a:cubicBezTo>
                    <a:cubicBezTo>
                      <a:pt x="618" y="863"/>
                      <a:pt x="608" y="854"/>
                      <a:pt x="609" y="840"/>
                    </a:cubicBezTo>
                    <a:cubicBezTo>
                      <a:pt x="609" y="826"/>
                      <a:pt x="619" y="818"/>
                      <a:pt x="635" y="818"/>
                    </a:cubicBezTo>
                    <a:cubicBezTo>
                      <a:pt x="650" y="818"/>
                      <a:pt x="665" y="818"/>
                      <a:pt x="683" y="818"/>
                    </a:cubicBezTo>
                    <a:cubicBezTo>
                      <a:pt x="678" y="809"/>
                      <a:pt x="675" y="802"/>
                      <a:pt x="670" y="795"/>
                    </a:cubicBezTo>
                    <a:cubicBezTo>
                      <a:pt x="664" y="785"/>
                      <a:pt x="663" y="775"/>
                      <a:pt x="669" y="764"/>
                    </a:cubicBezTo>
                    <a:cubicBezTo>
                      <a:pt x="681" y="738"/>
                      <a:pt x="694" y="711"/>
                      <a:pt x="706" y="684"/>
                    </a:cubicBezTo>
                    <a:cubicBezTo>
                      <a:pt x="708" y="678"/>
                      <a:pt x="709" y="670"/>
                      <a:pt x="711" y="661"/>
                    </a:cubicBezTo>
                    <a:cubicBezTo>
                      <a:pt x="692" y="668"/>
                      <a:pt x="679" y="662"/>
                      <a:pt x="666" y="654"/>
                    </a:cubicBezTo>
                    <a:cubicBezTo>
                      <a:pt x="642" y="638"/>
                      <a:pt x="618" y="623"/>
                      <a:pt x="593" y="607"/>
                    </a:cubicBezTo>
                    <a:cubicBezTo>
                      <a:pt x="587" y="602"/>
                      <a:pt x="582" y="602"/>
                      <a:pt x="575" y="606"/>
                    </a:cubicBezTo>
                    <a:cubicBezTo>
                      <a:pt x="560" y="616"/>
                      <a:pt x="545" y="624"/>
                      <a:pt x="531" y="634"/>
                    </a:cubicBezTo>
                    <a:cubicBezTo>
                      <a:pt x="514" y="646"/>
                      <a:pt x="505" y="662"/>
                      <a:pt x="504" y="683"/>
                    </a:cubicBezTo>
                    <a:cubicBezTo>
                      <a:pt x="504" y="727"/>
                      <a:pt x="504" y="772"/>
                      <a:pt x="504" y="818"/>
                    </a:cubicBezTo>
                    <a:cubicBezTo>
                      <a:pt x="512" y="818"/>
                      <a:pt x="519" y="818"/>
                      <a:pt x="527" y="818"/>
                    </a:cubicBezTo>
                    <a:cubicBezTo>
                      <a:pt x="540" y="819"/>
                      <a:pt x="549" y="828"/>
                      <a:pt x="549" y="839"/>
                    </a:cubicBezTo>
                    <a:cubicBezTo>
                      <a:pt x="550" y="852"/>
                      <a:pt x="541" y="862"/>
                      <a:pt x="527" y="863"/>
                    </a:cubicBezTo>
                    <a:cubicBezTo>
                      <a:pt x="515" y="863"/>
                      <a:pt x="503" y="863"/>
                      <a:pt x="491" y="863"/>
                    </a:cubicBezTo>
                    <a:cubicBezTo>
                      <a:pt x="472" y="862"/>
                      <a:pt x="461" y="851"/>
                      <a:pt x="459" y="832"/>
                    </a:cubicBezTo>
                    <a:cubicBezTo>
                      <a:pt x="458" y="821"/>
                      <a:pt x="459" y="810"/>
                      <a:pt x="459" y="797"/>
                    </a:cubicBezTo>
                    <a:cubicBezTo>
                      <a:pt x="451" y="797"/>
                      <a:pt x="446" y="797"/>
                      <a:pt x="440" y="797"/>
                    </a:cubicBezTo>
                    <a:cubicBezTo>
                      <a:pt x="308" y="797"/>
                      <a:pt x="176" y="797"/>
                      <a:pt x="44" y="797"/>
                    </a:cubicBezTo>
                    <a:cubicBezTo>
                      <a:pt x="11" y="797"/>
                      <a:pt x="1" y="787"/>
                      <a:pt x="1" y="754"/>
                    </a:cubicBezTo>
                    <a:cubicBezTo>
                      <a:pt x="1" y="713"/>
                      <a:pt x="2" y="673"/>
                      <a:pt x="1" y="632"/>
                    </a:cubicBezTo>
                    <a:cubicBezTo>
                      <a:pt x="0" y="583"/>
                      <a:pt x="21" y="546"/>
                      <a:pt x="63" y="521"/>
                    </a:cubicBezTo>
                    <a:cubicBezTo>
                      <a:pt x="95" y="501"/>
                      <a:pt x="127" y="482"/>
                      <a:pt x="159" y="463"/>
                    </a:cubicBezTo>
                    <a:cubicBezTo>
                      <a:pt x="164" y="460"/>
                      <a:pt x="168" y="457"/>
                      <a:pt x="171" y="456"/>
                    </a:cubicBezTo>
                    <a:cubicBezTo>
                      <a:pt x="157" y="432"/>
                      <a:pt x="140" y="410"/>
                      <a:pt x="130" y="385"/>
                    </a:cubicBezTo>
                    <a:cubicBezTo>
                      <a:pt x="121" y="365"/>
                      <a:pt x="117" y="342"/>
                      <a:pt x="116" y="320"/>
                    </a:cubicBezTo>
                    <a:cubicBezTo>
                      <a:pt x="113" y="274"/>
                      <a:pt x="113" y="228"/>
                      <a:pt x="116" y="182"/>
                    </a:cubicBezTo>
                    <a:cubicBezTo>
                      <a:pt x="117" y="157"/>
                      <a:pt x="122" y="131"/>
                      <a:pt x="130" y="107"/>
                    </a:cubicBezTo>
                    <a:cubicBezTo>
                      <a:pt x="141" y="75"/>
                      <a:pt x="164" y="55"/>
                      <a:pt x="196" y="47"/>
                    </a:cubicBezTo>
                    <a:cubicBezTo>
                      <a:pt x="200" y="46"/>
                      <a:pt x="203" y="45"/>
                      <a:pt x="206" y="43"/>
                    </a:cubicBezTo>
                    <a:cubicBezTo>
                      <a:pt x="253" y="1"/>
                      <a:pt x="307" y="0"/>
                      <a:pt x="364" y="14"/>
                    </a:cubicBezTo>
                    <a:cubicBezTo>
                      <a:pt x="399" y="23"/>
                      <a:pt x="431" y="40"/>
                      <a:pt x="458" y="65"/>
                    </a:cubicBezTo>
                    <a:cubicBezTo>
                      <a:pt x="491" y="97"/>
                      <a:pt x="509" y="135"/>
                      <a:pt x="508" y="181"/>
                    </a:cubicBezTo>
                    <a:cubicBezTo>
                      <a:pt x="508" y="225"/>
                      <a:pt x="507" y="269"/>
                      <a:pt x="508" y="313"/>
                    </a:cubicBezTo>
                    <a:cubicBezTo>
                      <a:pt x="509" y="365"/>
                      <a:pt x="488" y="407"/>
                      <a:pt x="456" y="445"/>
                    </a:cubicBezTo>
                    <a:cubicBezTo>
                      <a:pt x="454" y="448"/>
                      <a:pt x="452" y="451"/>
                      <a:pt x="449" y="454"/>
                    </a:cubicBezTo>
                    <a:cubicBezTo>
                      <a:pt x="497" y="483"/>
                      <a:pt x="544" y="512"/>
                      <a:pt x="594" y="542"/>
                    </a:cubicBezTo>
                    <a:cubicBezTo>
                      <a:pt x="604" y="536"/>
                      <a:pt x="618" y="528"/>
                      <a:pt x="632" y="520"/>
                    </a:cubicBezTo>
                    <a:cubicBezTo>
                      <a:pt x="605" y="490"/>
                      <a:pt x="584" y="458"/>
                      <a:pt x="576" y="419"/>
                    </a:cubicBezTo>
                    <a:cubicBezTo>
                      <a:pt x="575" y="416"/>
                      <a:pt x="574" y="414"/>
                      <a:pt x="574" y="412"/>
                    </a:cubicBezTo>
                    <a:cubicBezTo>
                      <a:pt x="575" y="343"/>
                      <a:pt x="573" y="275"/>
                      <a:pt x="578" y="207"/>
                    </a:cubicBezTo>
                    <a:cubicBezTo>
                      <a:pt x="582" y="160"/>
                      <a:pt x="607" y="124"/>
                      <a:pt x="657" y="112"/>
                    </a:cubicBezTo>
                    <a:cubicBezTo>
                      <a:pt x="659" y="111"/>
                      <a:pt x="662" y="110"/>
                      <a:pt x="663" y="109"/>
                    </a:cubicBezTo>
                    <a:cubicBezTo>
                      <a:pt x="711" y="66"/>
                      <a:pt x="766" y="66"/>
                      <a:pt x="823" y="80"/>
                    </a:cubicBezTo>
                    <a:cubicBezTo>
                      <a:pt x="859" y="90"/>
                      <a:pt x="890" y="107"/>
                      <a:pt x="917" y="133"/>
                    </a:cubicBezTo>
                    <a:cubicBezTo>
                      <a:pt x="949" y="164"/>
                      <a:pt x="966" y="201"/>
                      <a:pt x="966" y="245"/>
                    </a:cubicBezTo>
                    <a:cubicBezTo>
                      <a:pt x="965" y="292"/>
                      <a:pt x="966" y="338"/>
                      <a:pt x="966" y="385"/>
                    </a:cubicBezTo>
                    <a:cubicBezTo>
                      <a:pt x="965" y="432"/>
                      <a:pt x="946" y="471"/>
                      <a:pt x="918" y="506"/>
                    </a:cubicBezTo>
                    <a:cubicBezTo>
                      <a:pt x="914" y="511"/>
                      <a:pt x="911" y="515"/>
                      <a:pt x="906" y="520"/>
                    </a:cubicBezTo>
                    <a:cubicBezTo>
                      <a:pt x="920" y="528"/>
                      <a:pt x="933" y="536"/>
                      <a:pt x="944" y="543"/>
                    </a:cubicBezTo>
                    <a:cubicBezTo>
                      <a:pt x="993" y="512"/>
                      <a:pt x="1041" y="483"/>
                      <a:pt x="1089" y="454"/>
                    </a:cubicBezTo>
                    <a:cubicBezTo>
                      <a:pt x="1064" y="426"/>
                      <a:pt x="1044" y="395"/>
                      <a:pt x="1035" y="359"/>
                    </a:cubicBezTo>
                    <a:cubicBezTo>
                      <a:pt x="1034" y="353"/>
                      <a:pt x="1032" y="347"/>
                      <a:pt x="1032" y="342"/>
                    </a:cubicBezTo>
                    <a:cubicBezTo>
                      <a:pt x="1031" y="272"/>
                      <a:pt x="1024" y="203"/>
                      <a:pt x="1036" y="134"/>
                    </a:cubicBezTo>
                    <a:cubicBezTo>
                      <a:pt x="1045" y="90"/>
                      <a:pt x="1068" y="57"/>
                      <a:pt x="1114" y="46"/>
                    </a:cubicBezTo>
                    <a:cubicBezTo>
                      <a:pt x="1117" y="46"/>
                      <a:pt x="1119" y="45"/>
                      <a:pt x="1121" y="43"/>
                    </a:cubicBezTo>
                    <a:cubicBezTo>
                      <a:pt x="1168" y="1"/>
                      <a:pt x="1222" y="0"/>
                      <a:pt x="1279" y="14"/>
                    </a:cubicBezTo>
                    <a:cubicBezTo>
                      <a:pt x="1324" y="26"/>
                      <a:pt x="1363" y="49"/>
                      <a:pt x="1392" y="86"/>
                    </a:cubicBezTo>
                    <a:cubicBezTo>
                      <a:pt x="1412" y="113"/>
                      <a:pt x="1423" y="143"/>
                      <a:pt x="1423" y="177"/>
                    </a:cubicBezTo>
                    <a:cubicBezTo>
                      <a:pt x="1423" y="220"/>
                      <a:pt x="1422" y="264"/>
                      <a:pt x="1423" y="307"/>
                    </a:cubicBezTo>
                    <a:cubicBezTo>
                      <a:pt x="1425" y="359"/>
                      <a:pt x="1406" y="403"/>
                      <a:pt x="1374" y="443"/>
                    </a:cubicBezTo>
                    <a:cubicBezTo>
                      <a:pt x="1371" y="446"/>
                      <a:pt x="1368" y="449"/>
                      <a:pt x="1366" y="452"/>
                    </a:cubicBezTo>
                    <a:cubicBezTo>
                      <a:pt x="1366" y="453"/>
                      <a:pt x="1366" y="453"/>
                      <a:pt x="1365" y="455"/>
                    </a:cubicBezTo>
                    <a:cubicBezTo>
                      <a:pt x="1392" y="471"/>
                      <a:pt x="1419" y="487"/>
                      <a:pt x="1445" y="503"/>
                    </a:cubicBezTo>
                    <a:cubicBezTo>
                      <a:pt x="1455" y="508"/>
                      <a:pt x="1464" y="514"/>
                      <a:pt x="1474" y="520"/>
                    </a:cubicBezTo>
                    <a:cubicBezTo>
                      <a:pt x="1508" y="540"/>
                      <a:pt x="1529" y="569"/>
                      <a:pt x="1537" y="608"/>
                    </a:cubicBezTo>
                    <a:cubicBezTo>
                      <a:pt x="1537" y="663"/>
                      <a:pt x="1537" y="718"/>
                      <a:pt x="1537" y="773"/>
                    </a:cubicBezTo>
                    <a:close/>
                    <a:moveTo>
                      <a:pt x="618" y="359"/>
                    </a:moveTo>
                    <a:cubicBezTo>
                      <a:pt x="618" y="363"/>
                      <a:pt x="617" y="365"/>
                      <a:pt x="617" y="368"/>
                    </a:cubicBezTo>
                    <a:cubicBezTo>
                      <a:pt x="615" y="440"/>
                      <a:pt x="664" y="510"/>
                      <a:pt x="733" y="536"/>
                    </a:cubicBezTo>
                    <a:cubicBezTo>
                      <a:pt x="758" y="546"/>
                      <a:pt x="783" y="546"/>
                      <a:pt x="807" y="535"/>
                    </a:cubicBezTo>
                    <a:cubicBezTo>
                      <a:pt x="859" y="513"/>
                      <a:pt x="895" y="475"/>
                      <a:pt x="914" y="422"/>
                    </a:cubicBezTo>
                    <a:cubicBezTo>
                      <a:pt x="923" y="397"/>
                      <a:pt x="921" y="372"/>
                      <a:pt x="920" y="346"/>
                    </a:cubicBezTo>
                    <a:cubicBezTo>
                      <a:pt x="870" y="340"/>
                      <a:pt x="861" y="336"/>
                      <a:pt x="825" y="303"/>
                    </a:cubicBezTo>
                    <a:cubicBezTo>
                      <a:pt x="818" y="297"/>
                      <a:pt x="811" y="290"/>
                      <a:pt x="803" y="283"/>
                    </a:cubicBezTo>
                    <a:cubicBezTo>
                      <a:pt x="787" y="270"/>
                      <a:pt x="769" y="262"/>
                      <a:pt x="748" y="262"/>
                    </a:cubicBezTo>
                    <a:cubicBezTo>
                      <a:pt x="735" y="262"/>
                      <a:pt x="722" y="262"/>
                      <a:pt x="709" y="262"/>
                    </a:cubicBezTo>
                    <a:cubicBezTo>
                      <a:pt x="698" y="261"/>
                      <a:pt x="693" y="266"/>
                      <a:pt x="691" y="277"/>
                    </a:cubicBezTo>
                    <a:cubicBezTo>
                      <a:pt x="687" y="291"/>
                      <a:pt x="684" y="306"/>
                      <a:pt x="679" y="320"/>
                    </a:cubicBezTo>
                    <a:cubicBezTo>
                      <a:pt x="671" y="341"/>
                      <a:pt x="655" y="353"/>
                      <a:pt x="632" y="357"/>
                    </a:cubicBezTo>
                    <a:cubicBezTo>
                      <a:pt x="627" y="357"/>
                      <a:pt x="623" y="358"/>
                      <a:pt x="618" y="359"/>
                    </a:cubicBezTo>
                    <a:close/>
                    <a:moveTo>
                      <a:pt x="1074" y="292"/>
                    </a:moveTo>
                    <a:cubicBezTo>
                      <a:pt x="1075" y="310"/>
                      <a:pt x="1074" y="325"/>
                      <a:pt x="1077" y="339"/>
                    </a:cubicBezTo>
                    <a:cubicBezTo>
                      <a:pt x="1092" y="403"/>
                      <a:pt x="1132" y="445"/>
                      <a:pt x="1192" y="470"/>
                    </a:cubicBezTo>
                    <a:cubicBezTo>
                      <a:pt x="1209" y="478"/>
                      <a:pt x="1229" y="481"/>
                      <a:pt x="1247" y="475"/>
                    </a:cubicBezTo>
                    <a:cubicBezTo>
                      <a:pt x="1312" y="454"/>
                      <a:pt x="1356" y="411"/>
                      <a:pt x="1375" y="345"/>
                    </a:cubicBezTo>
                    <a:cubicBezTo>
                      <a:pt x="1380" y="325"/>
                      <a:pt x="1378" y="302"/>
                      <a:pt x="1379" y="279"/>
                    </a:cubicBezTo>
                    <a:cubicBezTo>
                      <a:pt x="1347" y="281"/>
                      <a:pt x="1321" y="271"/>
                      <a:pt x="1299" y="252"/>
                    </a:cubicBezTo>
                    <a:cubicBezTo>
                      <a:pt x="1292" y="246"/>
                      <a:pt x="1284" y="240"/>
                      <a:pt x="1278" y="233"/>
                    </a:cubicBezTo>
                    <a:cubicBezTo>
                      <a:pt x="1252" y="205"/>
                      <a:pt x="1222" y="193"/>
                      <a:pt x="1184" y="196"/>
                    </a:cubicBezTo>
                    <a:cubicBezTo>
                      <a:pt x="1150" y="198"/>
                      <a:pt x="1153" y="190"/>
                      <a:pt x="1145" y="227"/>
                    </a:cubicBezTo>
                    <a:cubicBezTo>
                      <a:pt x="1137" y="265"/>
                      <a:pt x="1119" y="291"/>
                      <a:pt x="1074" y="292"/>
                    </a:cubicBezTo>
                    <a:close/>
                    <a:moveTo>
                      <a:pt x="159" y="292"/>
                    </a:moveTo>
                    <a:cubicBezTo>
                      <a:pt x="160" y="310"/>
                      <a:pt x="159" y="326"/>
                      <a:pt x="162" y="342"/>
                    </a:cubicBezTo>
                    <a:cubicBezTo>
                      <a:pt x="178" y="404"/>
                      <a:pt x="218" y="445"/>
                      <a:pt x="276" y="470"/>
                    </a:cubicBezTo>
                    <a:cubicBezTo>
                      <a:pt x="293" y="478"/>
                      <a:pt x="312" y="480"/>
                      <a:pt x="331" y="475"/>
                    </a:cubicBezTo>
                    <a:cubicBezTo>
                      <a:pt x="414" y="457"/>
                      <a:pt x="475" y="364"/>
                      <a:pt x="461" y="279"/>
                    </a:cubicBezTo>
                    <a:cubicBezTo>
                      <a:pt x="433" y="281"/>
                      <a:pt x="408" y="272"/>
                      <a:pt x="387" y="254"/>
                    </a:cubicBezTo>
                    <a:cubicBezTo>
                      <a:pt x="379" y="247"/>
                      <a:pt x="370" y="241"/>
                      <a:pt x="363" y="233"/>
                    </a:cubicBezTo>
                    <a:cubicBezTo>
                      <a:pt x="337" y="206"/>
                      <a:pt x="306" y="193"/>
                      <a:pt x="268" y="196"/>
                    </a:cubicBezTo>
                    <a:cubicBezTo>
                      <a:pt x="235" y="198"/>
                      <a:pt x="238" y="190"/>
                      <a:pt x="230" y="227"/>
                    </a:cubicBezTo>
                    <a:cubicBezTo>
                      <a:pt x="222" y="265"/>
                      <a:pt x="204" y="291"/>
                      <a:pt x="159" y="292"/>
                    </a:cubicBezTo>
                    <a:close/>
                    <a:moveTo>
                      <a:pt x="1285" y="595"/>
                    </a:moveTo>
                    <a:cubicBezTo>
                      <a:pt x="1287" y="604"/>
                      <a:pt x="1286" y="611"/>
                      <a:pt x="1289" y="616"/>
                    </a:cubicBezTo>
                    <a:cubicBezTo>
                      <a:pt x="1299" y="639"/>
                      <a:pt x="1308" y="662"/>
                      <a:pt x="1320" y="684"/>
                    </a:cubicBezTo>
                    <a:cubicBezTo>
                      <a:pt x="1332" y="705"/>
                      <a:pt x="1333" y="724"/>
                      <a:pt x="1317" y="743"/>
                    </a:cubicBezTo>
                    <a:cubicBezTo>
                      <a:pt x="1316" y="745"/>
                      <a:pt x="1315" y="748"/>
                      <a:pt x="1313" y="752"/>
                    </a:cubicBezTo>
                    <a:cubicBezTo>
                      <a:pt x="1344" y="752"/>
                      <a:pt x="1373" y="752"/>
                      <a:pt x="1403" y="752"/>
                    </a:cubicBezTo>
                    <a:cubicBezTo>
                      <a:pt x="1432" y="752"/>
                      <a:pt x="1461" y="752"/>
                      <a:pt x="1491" y="752"/>
                    </a:cubicBezTo>
                    <a:cubicBezTo>
                      <a:pt x="1491" y="705"/>
                      <a:pt x="1492" y="659"/>
                      <a:pt x="1491" y="613"/>
                    </a:cubicBezTo>
                    <a:cubicBezTo>
                      <a:pt x="1490" y="594"/>
                      <a:pt x="1480" y="579"/>
                      <a:pt x="1465" y="568"/>
                    </a:cubicBezTo>
                    <a:cubicBezTo>
                      <a:pt x="1450" y="558"/>
                      <a:pt x="1435" y="549"/>
                      <a:pt x="1420" y="541"/>
                    </a:cubicBezTo>
                    <a:cubicBezTo>
                      <a:pt x="1416" y="538"/>
                      <a:pt x="1407" y="538"/>
                      <a:pt x="1403" y="541"/>
                    </a:cubicBezTo>
                    <a:cubicBezTo>
                      <a:pt x="1378" y="556"/>
                      <a:pt x="1354" y="572"/>
                      <a:pt x="1330" y="588"/>
                    </a:cubicBezTo>
                    <a:cubicBezTo>
                      <a:pt x="1317" y="596"/>
                      <a:pt x="1304" y="603"/>
                      <a:pt x="1285" y="595"/>
                    </a:cubicBezTo>
                    <a:close/>
                    <a:moveTo>
                      <a:pt x="225" y="751"/>
                    </a:moveTo>
                    <a:cubicBezTo>
                      <a:pt x="222" y="746"/>
                      <a:pt x="220" y="741"/>
                      <a:pt x="217" y="737"/>
                    </a:cubicBezTo>
                    <a:cubicBezTo>
                      <a:pt x="205" y="722"/>
                      <a:pt x="206" y="707"/>
                      <a:pt x="215" y="690"/>
                    </a:cubicBezTo>
                    <a:cubicBezTo>
                      <a:pt x="227" y="666"/>
                      <a:pt x="238" y="641"/>
                      <a:pt x="249" y="617"/>
                    </a:cubicBezTo>
                    <a:cubicBezTo>
                      <a:pt x="251" y="611"/>
                      <a:pt x="251" y="604"/>
                      <a:pt x="253" y="595"/>
                    </a:cubicBezTo>
                    <a:cubicBezTo>
                      <a:pt x="234" y="603"/>
                      <a:pt x="222" y="597"/>
                      <a:pt x="210" y="589"/>
                    </a:cubicBezTo>
                    <a:cubicBezTo>
                      <a:pt x="196" y="580"/>
                      <a:pt x="182" y="571"/>
                      <a:pt x="167" y="562"/>
                    </a:cubicBezTo>
                    <a:cubicBezTo>
                      <a:pt x="122" y="532"/>
                      <a:pt x="122" y="533"/>
                      <a:pt x="78" y="565"/>
                    </a:cubicBezTo>
                    <a:cubicBezTo>
                      <a:pt x="61" y="577"/>
                      <a:pt x="48" y="591"/>
                      <a:pt x="47" y="612"/>
                    </a:cubicBezTo>
                    <a:cubicBezTo>
                      <a:pt x="46" y="658"/>
                      <a:pt x="47" y="704"/>
                      <a:pt x="47" y="751"/>
                    </a:cubicBezTo>
                    <a:cubicBezTo>
                      <a:pt x="106" y="751"/>
                      <a:pt x="165" y="751"/>
                      <a:pt x="225" y="751"/>
                    </a:cubicBezTo>
                    <a:close/>
                    <a:moveTo>
                      <a:pt x="1033" y="817"/>
                    </a:moveTo>
                    <a:cubicBezTo>
                      <a:pt x="1033" y="769"/>
                      <a:pt x="1034" y="722"/>
                      <a:pt x="1033" y="676"/>
                    </a:cubicBezTo>
                    <a:cubicBezTo>
                      <a:pt x="1032" y="659"/>
                      <a:pt x="1023" y="645"/>
                      <a:pt x="1009" y="636"/>
                    </a:cubicBezTo>
                    <a:cubicBezTo>
                      <a:pt x="993" y="625"/>
                      <a:pt x="977" y="615"/>
                      <a:pt x="961" y="605"/>
                    </a:cubicBezTo>
                    <a:cubicBezTo>
                      <a:pt x="957" y="603"/>
                      <a:pt x="949" y="604"/>
                      <a:pt x="945" y="607"/>
                    </a:cubicBezTo>
                    <a:cubicBezTo>
                      <a:pt x="921" y="622"/>
                      <a:pt x="896" y="638"/>
                      <a:pt x="872" y="654"/>
                    </a:cubicBezTo>
                    <a:cubicBezTo>
                      <a:pt x="859" y="662"/>
                      <a:pt x="846" y="669"/>
                      <a:pt x="827" y="661"/>
                    </a:cubicBezTo>
                    <a:cubicBezTo>
                      <a:pt x="829" y="670"/>
                      <a:pt x="829" y="677"/>
                      <a:pt x="832" y="683"/>
                    </a:cubicBezTo>
                    <a:cubicBezTo>
                      <a:pt x="841" y="705"/>
                      <a:pt x="851" y="727"/>
                      <a:pt x="862" y="748"/>
                    </a:cubicBezTo>
                    <a:cubicBezTo>
                      <a:pt x="874" y="770"/>
                      <a:pt x="877" y="789"/>
                      <a:pt x="860" y="809"/>
                    </a:cubicBezTo>
                    <a:cubicBezTo>
                      <a:pt x="858" y="811"/>
                      <a:pt x="857" y="814"/>
                      <a:pt x="856" y="817"/>
                    </a:cubicBezTo>
                    <a:cubicBezTo>
                      <a:pt x="915" y="817"/>
                      <a:pt x="974" y="817"/>
                      <a:pt x="1033" y="817"/>
                    </a:cubicBezTo>
                    <a:close/>
                    <a:moveTo>
                      <a:pt x="921" y="299"/>
                    </a:moveTo>
                    <a:cubicBezTo>
                      <a:pt x="921" y="283"/>
                      <a:pt x="920" y="268"/>
                      <a:pt x="921" y="253"/>
                    </a:cubicBezTo>
                    <a:cubicBezTo>
                      <a:pt x="923" y="207"/>
                      <a:pt x="903" y="172"/>
                      <a:pt x="865" y="149"/>
                    </a:cubicBezTo>
                    <a:cubicBezTo>
                      <a:pt x="843" y="136"/>
                      <a:pt x="818" y="126"/>
                      <a:pt x="793" y="120"/>
                    </a:cubicBezTo>
                    <a:cubicBezTo>
                      <a:pt x="755" y="112"/>
                      <a:pt x="717" y="115"/>
                      <a:pt x="688" y="148"/>
                    </a:cubicBezTo>
                    <a:cubicBezTo>
                      <a:pt x="686" y="151"/>
                      <a:pt x="681" y="154"/>
                      <a:pt x="677" y="154"/>
                    </a:cubicBezTo>
                    <a:cubicBezTo>
                      <a:pt x="641" y="158"/>
                      <a:pt x="626" y="182"/>
                      <a:pt x="622" y="214"/>
                    </a:cubicBezTo>
                    <a:cubicBezTo>
                      <a:pt x="618" y="243"/>
                      <a:pt x="619" y="273"/>
                      <a:pt x="617" y="303"/>
                    </a:cubicBezTo>
                    <a:cubicBezTo>
                      <a:pt x="617" y="306"/>
                      <a:pt x="619" y="309"/>
                      <a:pt x="619" y="312"/>
                    </a:cubicBezTo>
                    <a:cubicBezTo>
                      <a:pt x="632" y="313"/>
                      <a:pt x="638" y="306"/>
                      <a:pt x="640" y="296"/>
                    </a:cubicBezTo>
                    <a:cubicBezTo>
                      <a:pt x="644" y="281"/>
                      <a:pt x="647" y="267"/>
                      <a:pt x="652" y="252"/>
                    </a:cubicBezTo>
                    <a:cubicBezTo>
                      <a:pt x="658" y="236"/>
                      <a:pt x="669" y="222"/>
                      <a:pt x="686" y="220"/>
                    </a:cubicBezTo>
                    <a:cubicBezTo>
                      <a:pt x="736" y="213"/>
                      <a:pt x="785" y="211"/>
                      <a:pt x="828" y="246"/>
                    </a:cubicBezTo>
                    <a:cubicBezTo>
                      <a:pt x="843" y="258"/>
                      <a:pt x="858" y="272"/>
                      <a:pt x="873" y="285"/>
                    </a:cubicBezTo>
                    <a:cubicBezTo>
                      <a:pt x="886" y="296"/>
                      <a:pt x="901" y="302"/>
                      <a:pt x="921" y="299"/>
                    </a:cubicBezTo>
                    <a:close/>
                    <a:moveTo>
                      <a:pt x="1378" y="233"/>
                    </a:moveTo>
                    <a:cubicBezTo>
                      <a:pt x="1378" y="214"/>
                      <a:pt x="1378" y="195"/>
                      <a:pt x="1378" y="177"/>
                    </a:cubicBezTo>
                    <a:cubicBezTo>
                      <a:pt x="1379" y="151"/>
                      <a:pt x="1369" y="128"/>
                      <a:pt x="1352" y="109"/>
                    </a:cubicBezTo>
                    <a:cubicBezTo>
                      <a:pt x="1323" y="77"/>
                      <a:pt x="1286" y="59"/>
                      <a:pt x="1244" y="53"/>
                    </a:cubicBezTo>
                    <a:cubicBezTo>
                      <a:pt x="1207" y="48"/>
                      <a:pt x="1172" y="52"/>
                      <a:pt x="1145" y="83"/>
                    </a:cubicBezTo>
                    <a:cubicBezTo>
                      <a:pt x="1142" y="86"/>
                      <a:pt x="1137" y="88"/>
                      <a:pt x="1132" y="89"/>
                    </a:cubicBezTo>
                    <a:cubicBezTo>
                      <a:pt x="1106" y="92"/>
                      <a:pt x="1091" y="108"/>
                      <a:pt x="1083" y="131"/>
                    </a:cubicBezTo>
                    <a:cubicBezTo>
                      <a:pt x="1071" y="169"/>
                      <a:pt x="1076" y="208"/>
                      <a:pt x="1075" y="247"/>
                    </a:cubicBezTo>
                    <a:cubicBezTo>
                      <a:pt x="1090" y="248"/>
                      <a:pt x="1095" y="239"/>
                      <a:pt x="1098" y="228"/>
                    </a:cubicBezTo>
                    <a:cubicBezTo>
                      <a:pt x="1102" y="214"/>
                      <a:pt x="1105" y="200"/>
                      <a:pt x="1110" y="187"/>
                    </a:cubicBezTo>
                    <a:cubicBezTo>
                      <a:pt x="1118" y="164"/>
                      <a:pt x="1135" y="152"/>
                      <a:pt x="1159" y="152"/>
                    </a:cubicBezTo>
                    <a:cubicBezTo>
                      <a:pt x="1174" y="151"/>
                      <a:pt x="1189" y="151"/>
                      <a:pt x="1204" y="151"/>
                    </a:cubicBezTo>
                    <a:cubicBezTo>
                      <a:pt x="1234" y="151"/>
                      <a:pt x="1261" y="160"/>
                      <a:pt x="1284" y="179"/>
                    </a:cubicBezTo>
                    <a:cubicBezTo>
                      <a:pt x="1298" y="191"/>
                      <a:pt x="1312" y="203"/>
                      <a:pt x="1326" y="215"/>
                    </a:cubicBezTo>
                    <a:cubicBezTo>
                      <a:pt x="1340" y="228"/>
                      <a:pt x="1356" y="237"/>
                      <a:pt x="1378" y="233"/>
                    </a:cubicBezTo>
                    <a:close/>
                    <a:moveTo>
                      <a:pt x="463" y="233"/>
                    </a:moveTo>
                    <a:cubicBezTo>
                      <a:pt x="463" y="214"/>
                      <a:pt x="463" y="196"/>
                      <a:pt x="463" y="177"/>
                    </a:cubicBezTo>
                    <a:cubicBezTo>
                      <a:pt x="463" y="151"/>
                      <a:pt x="454" y="127"/>
                      <a:pt x="436" y="108"/>
                    </a:cubicBezTo>
                    <a:cubicBezTo>
                      <a:pt x="407" y="76"/>
                      <a:pt x="371" y="59"/>
                      <a:pt x="329" y="53"/>
                    </a:cubicBezTo>
                    <a:cubicBezTo>
                      <a:pt x="292" y="48"/>
                      <a:pt x="257" y="52"/>
                      <a:pt x="230" y="83"/>
                    </a:cubicBezTo>
                    <a:cubicBezTo>
                      <a:pt x="227" y="86"/>
                      <a:pt x="222" y="88"/>
                      <a:pt x="217" y="89"/>
                    </a:cubicBezTo>
                    <a:cubicBezTo>
                      <a:pt x="189" y="92"/>
                      <a:pt x="174" y="110"/>
                      <a:pt x="167" y="135"/>
                    </a:cubicBezTo>
                    <a:cubicBezTo>
                      <a:pt x="156" y="172"/>
                      <a:pt x="161" y="209"/>
                      <a:pt x="160" y="247"/>
                    </a:cubicBezTo>
                    <a:cubicBezTo>
                      <a:pt x="175" y="248"/>
                      <a:pt x="180" y="240"/>
                      <a:pt x="183" y="228"/>
                    </a:cubicBezTo>
                    <a:cubicBezTo>
                      <a:pt x="187" y="215"/>
                      <a:pt x="189" y="201"/>
                      <a:pt x="194" y="188"/>
                    </a:cubicBezTo>
                    <a:cubicBezTo>
                      <a:pt x="202" y="165"/>
                      <a:pt x="219" y="152"/>
                      <a:pt x="245" y="151"/>
                    </a:cubicBezTo>
                    <a:cubicBezTo>
                      <a:pt x="259" y="151"/>
                      <a:pt x="274" y="151"/>
                      <a:pt x="288" y="151"/>
                    </a:cubicBezTo>
                    <a:cubicBezTo>
                      <a:pt x="318" y="151"/>
                      <a:pt x="345" y="160"/>
                      <a:pt x="369" y="179"/>
                    </a:cubicBezTo>
                    <a:cubicBezTo>
                      <a:pt x="383" y="191"/>
                      <a:pt x="397" y="204"/>
                      <a:pt x="412" y="216"/>
                    </a:cubicBezTo>
                    <a:cubicBezTo>
                      <a:pt x="426" y="228"/>
                      <a:pt x="441" y="237"/>
                      <a:pt x="463" y="233"/>
                    </a:cubicBezTo>
                    <a:close/>
                    <a:moveTo>
                      <a:pt x="550" y="567"/>
                    </a:moveTo>
                    <a:cubicBezTo>
                      <a:pt x="534" y="558"/>
                      <a:pt x="520" y="550"/>
                      <a:pt x="505" y="540"/>
                    </a:cubicBezTo>
                    <a:cubicBezTo>
                      <a:pt x="498" y="536"/>
                      <a:pt x="493" y="537"/>
                      <a:pt x="487" y="541"/>
                    </a:cubicBezTo>
                    <a:cubicBezTo>
                      <a:pt x="463" y="557"/>
                      <a:pt x="438" y="573"/>
                      <a:pt x="414" y="589"/>
                    </a:cubicBezTo>
                    <a:cubicBezTo>
                      <a:pt x="401" y="597"/>
                      <a:pt x="389" y="603"/>
                      <a:pt x="370" y="595"/>
                    </a:cubicBezTo>
                    <a:cubicBezTo>
                      <a:pt x="371" y="605"/>
                      <a:pt x="371" y="611"/>
                      <a:pt x="374" y="617"/>
                    </a:cubicBezTo>
                    <a:cubicBezTo>
                      <a:pt x="383" y="639"/>
                      <a:pt x="392" y="660"/>
                      <a:pt x="404" y="681"/>
                    </a:cubicBezTo>
                    <a:cubicBezTo>
                      <a:pt x="416" y="703"/>
                      <a:pt x="419" y="723"/>
                      <a:pt x="402" y="744"/>
                    </a:cubicBezTo>
                    <a:cubicBezTo>
                      <a:pt x="400" y="746"/>
                      <a:pt x="400" y="748"/>
                      <a:pt x="398" y="751"/>
                    </a:cubicBezTo>
                    <a:cubicBezTo>
                      <a:pt x="419" y="751"/>
                      <a:pt x="438" y="751"/>
                      <a:pt x="459" y="751"/>
                    </a:cubicBezTo>
                    <a:cubicBezTo>
                      <a:pt x="459" y="728"/>
                      <a:pt x="459" y="705"/>
                      <a:pt x="459" y="682"/>
                    </a:cubicBezTo>
                    <a:cubicBezTo>
                      <a:pt x="461" y="648"/>
                      <a:pt x="475" y="620"/>
                      <a:pt x="502" y="599"/>
                    </a:cubicBezTo>
                    <a:cubicBezTo>
                      <a:pt x="516" y="589"/>
                      <a:pt x="532" y="579"/>
                      <a:pt x="550" y="567"/>
                    </a:cubicBezTo>
                    <a:close/>
                    <a:moveTo>
                      <a:pt x="1080" y="751"/>
                    </a:moveTo>
                    <a:cubicBezTo>
                      <a:pt x="1101" y="751"/>
                      <a:pt x="1120" y="751"/>
                      <a:pt x="1140" y="751"/>
                    </a:cubicBezTo>
                    <a:cubicBezTo>
                      <a:pt x="1137" y="746"/>
                      <a:pt x="1135" y="741"/>
                      <a:pt x="1133" y="738"/>
                    </a:cubicBezTo>
                    <a:cubicBezTo>
                      <a:pt x="1120" y="722"/>
                      <a:pt x="1121" y="707"/>
                      <a:pt x="1130" y="689"/>
                    </a:cubicBezTo>
                    <a:cubicBezTo>
                      <a:pt x="1143" y="666"/>
                      <a:pt x="1153" y="641"/>
                      <a:pt x="1164" y="616"/>
                    </a:cubicBezTo>
                    <a:cubicBezTo>
                      <a:pt x="1167" y="611"/>
                      <a:pt x="1166" y="604"/>
                      <a:pt x="1167" y="598"/>
                    </a:cubicBezTo>
                    <a:cubicBezTo>
                      <a:pt x="1165" y="599"/>
                      <a:pt x="1164" y="600"/>
                      <a:pt x="1162" y="601"/>
                    </a:cubicBezTo>
                    <a:cubicBezTo>
                      <a:pt x="1151" y="597"/>
                      <a:pt x="1138" y="596"/>
                      <a:pt x="1127" y="590"/>
                    </a:cubicBezTo>
                    <a:cubicBezTo>
                      <a:pt x="1101" y="575"/>
                      <a:pt x="1077" y="557"/>
                      <a:pt x="1051" y="542"/>
                    </a:cubicBezTo>
                    <a:cubicBezTo>
                      <a:pt x="1047" y="539"/>
                      <a:pt x="1040" y="537"/>
                      <a:pt x="1037" y="539"/>
                    </a:cubicBezTo>
                    <a:cubicBezTo>
                      <a:pt x="1021" y="547"/>
                      <a:pt x="1005" y="557"/>
                      <a:pt x="987" y="568"/>
                    </a:cubicBezTo>
                    <a:cubicBezTo>
                      <a:pt x="1021" y="588"/>
                      <a:pt x="1053" y="605"/>
                      <a:pt x="1069" y="641"/>
                    </a:cubicBezTo>
                    <a:cubicBezTo>
                      <a:pt x="1085" y="676"/>
                      <a:pt x="1077" y="714"/>
                      <a:pt x="1080" y="751"/>
                    </a:cubicBezTo>
                    <a:close/>
                    <a:moveTo>
                      <a:pt x="769" y="818"/>
                    </a:moveTo>
                    <a:cubicBezTo>
                      <a:pt x="774" y="818"/>
                      <a:pt x="780" y="817"/>
                      <a:pt x="785" y="818"/>
                    </a:cubicBezTo>
                    <a:cubicBezTo>
                      <a:pt x="798" y="820"/>
                      <a:pt x="804" y="814"/>
                      <a:pt x="811" y="804"/>
                    </a:cubicBezTo>
                    <a:cubicBezTo>
                      <a:pt x="825" y="785"/>
                      <a:pt x="826" y="769"/>
                      <a:pt x="813" y="750"/>
                    </a:cubicBezTo>
                    <a:cubicBezTo>
                      <a:pt x="808" y="742"/>
                      <a:pt x="803" y="732"/>
                      <a:pt x="801" y="723"/>
                    </a:cubicBezTo>
                    <a:cubicBezTo>
                      <a:pt x="795" y="700"/>
                      <a:pt x="781" y="695"/>
                      <a:pt x="760" y="698"/>
                    </a:cubicBezTo>
                    <a:cubicBezTo>
                      <a:pt x="752" y="699"/>
                      <a:pt x="748" y="700"/>
                      <a:pt x="744" y="707"/>
                    </a:cubicBezTo>
                    <a:cubicBezTo>
                      <a:pt x="736" y="728"/>
                      <a:pt x="725" y="748"/>
                      <a:pt x="716" y="769"/>
                    </a:cubicBezTo>
                    <a:cubicBezTo>
                      <a:pt x="715" y="773"/>
                      <a:pt x="714" y="779"/>
                      <a:pt x="715" y="782"/>
                    </a:cubicBezTo>
                    <a:cubicBezTo>
                      <a:pt x="726" y="804"/>
                      <a:pt x="735" y="830"/>
                      <a:pt x="769" y="818"/>
                    </a:cubicBezTo>
                    <a:close/>
                    <a:moveTo>
                      <a:pt x="1231" y="752"/>
                    </a:moveTo>
                    <a:cubicBezTo>
                      <a:pt x="1254" y="761"/>
                      <a:pt x="1267" y="745"/>
                      <a:pt x="1277" y="723"/>
                    </a:cubicBezTo>
                    <a:cubicBezTo>
                      <a:pt x="1281" y="715"/>
                      <a:pt x="1282" y="709"/>
                      <a:pt x="1278" y="701"/>
                    </a:cubicBezTo>
                    <a:cubicBezTo>
                      <a:pt x="1269" y="682"/>
                      <a:pt x="1260" y="663"/>
                      <a:pt x="1252" y="644"/>
                    </a:cubicBezTo>
                    <a:cubicBezTo>
                      <a:pt x="1248" y="634"/>
                      <a:pt x="1243" y="631"/>
                      <a:pt x="1233" y="632"/>
                    </a:cubicBezTo>
                    <a:cubicBezTo>
                      <a:pt x="1227" y="633"/>
                      <a:pt x="1221" y="631"/>
                      <a:pt x="1215" y="632"/>
                    </a:cubicBezTo>
                    <a:cubicBezTo>
                      <a:pt x="1211" y="634"/>
                      <a:pt x="1205" y="637"/>
                      <a:pt x="1203" y="640"/>
                    </a:cubicBezTo>
                    <a:cubicBezTo>
                      <a:pt x="1193" y="662"/>
                      <a:pt x="1183" y="683"/>
                      <a:pt x="1173" y="705"/>
                    </a:cubicBezTo>
                    <a:cubicBezTo>
                      <a:pt x="1172" y="708"/>
                      <a:pt x="1171" y="713"/>
                      <a:pt x="1173" y="716"/>
                    </a:cubicBezTo>
                    <a:cubicBezTo>
                      <a:pt x="1185" y="748"/>
                      <a:pt x="1192" y="752"/>
                      <a:pt x="1231" y="752"/>
                    </a:cubicBezTo>
                    <a:close/>
                    <a:moveTo>
                      <a:pt x="310" y="750"/>
                    </a:moveTo>
                    <a:cubicBezTo>
                      <a:pt x="335" y="758"/>
                      <a:pt x="351" y="749"/>
                      <a:pt x="361" y="726"/>
                    </a:cubicBezTo>
                    <a:cubicBezTo>
                      <a:pt x="365" y="716"/>
                      <a:pt x="368" y="708"/>
                      <a:pt x="362" y="698"/>
                    </a:cubicBezTo>
                    <a:cubicBezTo>
                      <a:pt x="355" y="685"/>
                      <a:pt x="349" y="671"/>
                      <a:pt x="343" y="658"/>
                    </a:cubicBezTo>
                    <a:cubicBezTo>
                      <a:pt x="330" y="630"/>
                      <a:pt x="330" y="630"/>
                      <a:pt x="300" y="632"/>
                    </a:cubicBezTo>
                    <a:cubicBezTo>
                      <a:pt x="296" y="633"/>
                      <a:pt x="290" y="636"/>
                      <a:pt x="288" y="640"/>
                    </a:cubicBezTo>
                    <a:cubicBezTo>
                      <a:pt x="277" y="662"/>
                      <a:pt x="268" y="683"/>
                      <a:pt x="258" y="705"/>
                    </a:cubicBezTo>
                    <a:cubicBezTo>
                      <a:pt x="256" y="709"/>
                      <a:pt x="256" y="714"/>
                      <a:pt x="258" y="717"/>
                    </a:cubicBezTo>
                    <a:cubicBezTo>
                      <a:pt x="269" y="738"/>
                      <a:pt x="278" y="764"/>
                      <a:pt x="310" y="750"/>
                    </a:cubicBezTo>
                    <a:close/>
                    <a:moveTo>
                      <a:pt x="911" y="575"/>
                    </a:moveTo>
                    <a:cubicBezTo>
                      <a:pt x="897" y="567"/>
                      <a:pt x="886" y="560"/>
                      <a:pt x="874" y="554"/>
                    </a:cubicBezTo>
                    <a:cubicBezTo>
                      <a:pt x="873" y="553"/>
                      <a:pt x="869" y="552"/>
                      <a:pt x="868" y="553"/>
                    </a:cubicBezTo>
                    <a:cubicBezTo>
                      <a:pt x="850" y="563"/>
                      <a:pt x="833" y="573"/>
                      <a:pt x="816" y="583"/>
                    </a:cubicBezTo>
                    <a:cubicBezTo>
                      <a:pt x="825" y="592"/>
                      <a:pt x="833" y="602"/>
                      <a:pt x="843" y="611"/>
                    </a:cubicBezTo>
                    <a:cubicBezTo>
                      <a:pt x="845" y="613"/>
                      <a:pt x="850" y="614"/>
                      <a:pt x="852" y="613"/>
                    </a:cubicBezTo>
                    <a:cubicBezTo>
                      <a:pt x="871" y="601"/>
                      <a:pt x="890" y="589"/>
                      <a:pt x="911" y="575"/>
                    </a:cubicBezTo>
                    <a:close/>
                    <a:moveTo>
                      <a:pt x="627" y="575"/>
                    </a:moveTo>
                    <a:cubicBezTo>
                      <a:pt x="650" y="590"/>
                      <a:pt x="670" y="603"/>
                      <a:pt x="691" y="616"/>
                    </a:cubicBezTo>
                    <a:cubicBezTo>
                      <a:pt x="702" y="604"/>
                      <a:pt x="712" y="593"/>
                      <a:pt x="722" y="582"/>
                    </a:cubicBezTo>
                    <a:cubicBezTo>
                      <a:pt x="704" y="572"/>
                      <a:pt x="688" y="563"/>
                      <a:pt x="671" y="554"/>
                    </a:cubicBezTo>
                    <a:cubicBezTo>
                      <a:pt x="669" y="553"/>
                      <a:pt x="664" y="553"/>
                      <a:pt x="662" y="555"/>
                    </a:cubicBezTo>
                    <a:cubicBezTo>
                      <a:pt x="651" y="561"/>
                      <a:pt x="640" y="567"/>
                      <a:pt x="627" y="575"/>
                    </a:cubicBezTo>
                    <a:close/>
                    <a:moveTo>
                      <a:pt x="414" y="486"/>
                    </a:moveTo>
                    <a:cubicBezTo>
                      <a:pt x="395" y="496"/>
                      <a:pt x="377" y="506"/>
                      <a:pt x="358" y="516"/>
                    </a:cubicBezTo>
                    <a:cubicBezTo>
                      <a:pt x="368" y="528"/>
                      <a:pt x="379" y="539"/>
                      <a:pt x="390" y="551"/>
                    </a:cubicBezTo>
                    <a:cubicBezTo>
                      <a:pt x="411" y="537"/>
                      <a:pt x="431" y="524"/>
                      <a:pt x="453" y="509"/>
                    </a:cubicBezTo>
                    <a:cubicBezTo>
                      <a:pt x="438" y="501"/>
                      <a:pt x="426" y="493"/>
                      <a:pt x="414" y="486"/>
                    </a:cubicBezTo>
                    <a:close/>
                    <a:moveTo>
                      <a:pt x="1305" y="551"/>
                    </a:moveTo>
                    <a:cubicBezTo>
                      <a:pt x="1326" y="537"/>
                      <a:pt x="1346" y="524"/>
                      <a:pt x="1368" y="509"/>
                    </a:cubicBezTo>
                    <a:cubicBezTo>
                      <a:pt x="1354" y="501"/>
                      <a:pt x="1341" y="493"/>
                      <a:pt x="1330" y="486"/>
                    </a:cubicBezTo>
                    <a:cubicBezTo>
                      <a:pt x="1311" y="496"/>
                      <a:pt x="1292" y="506"/>
                      <a:pt x="1273" y="516"/>
                    </a:cubicBezTo>
                    <a:cubicBezTo>
                      <a:pt x="1283" y="527"/>
                      <a:pt x="1293" y="538"/>
                      <a:pt x="1305" y="551"/>
                    </a:cubicBezTo>
                    <a:close/>
                    <a:moveTo>
                      <a:pt x="233" y="551"/>
                    </a:moveTo>
                    <a:cubicBezTo>
                      <a:pt x="245" y="538"/>
                      <a:pt x="255" y="527"/>
                      <a:pt x="265" y="516"/>
                    </a:cubicBezTo>
                    <a:cubicBezTo>
                      <a:pt x="246" y="506"/>
                      <a:pt x="227" y="496"/>
                      <a:pt x="208" y="486"/>
                    </a:cubicBezTo>
                    <a:cubicBezTo>
                      <a:pt x="197" y="493"/>
                      <a:pt x="184" y="501"/>
                      <a:pt x="170" y="510"/>
                    </a:cubicBezTo>
                    <a:cubicBezTo>
                      <a:pt x="192" y="524"/>
                      <a:pt x="212" y="537"/>
                      <a:pt x="233" y="551"/>
                    </a:cubicBezTo>
                    <a:close/>
                    <a:moveTo>
                      <a:pt x="1180" y="516"/>
                    </a:moveTo>
                    <a:cubicBezTo>
                      <a:pt x="1163" y="507"/>
                      <a:pt x="1146" y="497"/>
                      <a:pt x="1129" y="488"/>
                    </a:cubicBezTo>
                    <a:cubicBezTo>
                      <a:pt x="1127" y="487"/>
                      <a:pt x="1123" y="487"/>
                      <a:pt x="1121" y="488"/>
                    </a:cubicBezTo>
                    <a:cubicBezTo>
                      <a:pt x="1109" y="495"/>
                      <a:pt x="1098" y="502"/>
                      <a:pt x="1085" y="510"/>
                    </a:cubicBezTo>
                    <a:cubicBezTo>
                      <a:pt x="1107" y="524"/>
                      <a:pt x="1128" y="537"/>
                      <a:pt x="1148" y="550"/>
                    </a:cubicBezTo>
                    <a:cubicBezTo>
                      <a:pt x="1157" y="541"/>
                      <a:pt x="1165" y="533"/>
                      <a:pt x="1172" y="525"/>
                    </a:cubicBezTo>
                    <a:cubicBezTo>
                      <a:pt x="1175" y="523"/>
                      <a:pt x="1177" y="519"/>
                      <a:pt x="1180" y="516"/>
                    </a:cubicBezTo>
                    <a:close/>
                    <a:moveTo>
                      <a:pt x="1211" y="588"/>
                    </a:moveTo>
                    <a:cubicBezTo>
                      <a:pt x="1222" y="583"/>
                      <a:pt x="1237" y="596"/>
                      <a:pt x="1245" y="580"/>
                    </a:cubicBezTo>
                    <a:cubicBezTo>
                      <a:pt x="1254" y="561"/>
                      <a:pt x="1249" y="551"/>
                      <a:pt x="1226" y="535"/>
                    </a:cubicBezTo>
                    <a:cubicBezTo>
                      <a:pt x="1200" y="559"/>
                      <a:pt x="1200" y="560"/>
                      <a:pt x="1211" y="588"/>
                    </a:cubicBezTo>
                    <a:close/>
                    <a:moveTo>
                      <a:pt x="312" y="534"/>
                    </a:moveTo>
                    <a:cubicBezTo>
                      <a:pt x="299" y="547"/>
                      <a:pt x="281" y="556"/>
                      <a:pt x="292" y="578"/>
                    </a:cubicBezTo>
                    <a:cubicBezTo>
                      <a:pt x="294" y="582"/>
                      <a:pt x="297" y="587"/>
                      <a:pt x="300" y="587"/>
                    </a:cubicBezTo>
                    <a:cubicBezTo>
                      <a:pt x="310" y="587"/>
                      <a:pt x="321" y="588"/>
                      <a:pt x="328" y="583"/>
                    </a:cubicBezTo>
                    <a:cubicBezTo>
                      <a:pt x="337" y="577"/>
                      <a:pt x="335" y="558"/>
                      <a:pt x="326" y="549"/>
                    </a:cubicBezTo>
                    <a:cubicBezTo>
                      <a:pt x="322" y="544"/>
                      <a:pt x="317" y="539"/>
                      <a:pt x="312" y="534"/>
                    </a:cubicBezTo>
                    <a:close/>
                    <a:moveTo>
                      <a:pt x="769" y="600"/>
                    </a:moveTo>
                    <a:cubicBezTo>
                      <a:pt x="741" y="628"/>
                      <a:pt x="741" y="620"/>
                      <a:pt x="754" y="652"/>
                    </a:cubicBezTo>
                    <a:cubicBezTo>
                      <a:pt x="764" y="652"/>
                      <a:pt x="775" y="652"/>
                      <a:pt x="784" y="652"/>
                    </a:cubicBezTo>
                    <a:cubicBezTo>
                      <a:pt x="801" y="628"/>
                      <a:pt x="786" y="614"/>
                      <a:pt x="769" y="6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174">
                <a:extLst>
                  <a:ext uri="{FF2B5EF4-FFF2-40B4-BE49-F238E27FC236}">
                    <a16:creationId xmlns:a16="http://schemas.microsoft.com/office/drawing/2014/main" id="{70804FB6-4017-CD5C-73F3-1A27BAAC8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7988" y="3017838"/>
                <a:ext cx="179388" cy="201613"/>
              </a:xfrm>
              <a:custGeom>
                <a:avLst/>
                <a:gdLst>
                  <a:gd name="T0" fmla="*/ 603 w 603"/>
                  <a:gd name="T1" fmla="*/ 364 h 673"/>
                  <a:gd name="T2" fmla="*/ 319 w 603"/>
                  <a:gd name="T3" fmla="*/ 664 h 673"/>
                  <a:gd name="T4" fmla="*/ 7 w 603"/>
                  <a:gd name="T5" fmla="*/ 408 h 673"/>
                  <a:gd name="T6" fmla="*/ 14 w 603"/>
                  <a:gd name="T7" fmla="*/ 286 h 673"/>
                  <a:gd name="T8" fmla="*/ 42 w 603"/>
                  <a:gd name="T9" fmla="*/ 268 h 673"/>
                  <a:gd name="T10" fmla="*/ 57 w 603"/>
                  <a:gd name="T11" fmla="*/ 297 h 673"/>
                  <a:gd name="T12" fmla="*/ 55 w 603"/>
                  <a:gd name="T13" fmla="*/ 306 h 673"/>
                  <a:gd name="T14" fmla="*/ 84 w 603"/>
                  <a:gd name="T15" fmla="*/ 495 h 673"/>
                  <a:gd name="T16" fmla="*/ 357 w 603"/>
                  <a:gd name="T17" fmla="*/ 614 h 673"/>
                  <a:gd name="T18" fmla="*/ 556 w 603"/>
                  <a:gd name="T19" fmla="*/ 397 h 673"/>
                  <a:gd name="T20" fmla="*/ 408 w 603"/>
                  <a:gd name="T21" fmla="*/ 132 h 673"/>
                  <a:gd name="T22" fmla="*/ 112 w 603"/>
                  <a:gd name="T23" fmla="*/ 196 h 673"/>
                  <a:gd name="T24" fmla="*/ 101 w 603"/>
                  <a:gd name="T25" fmla="*/ 210 h 673"/>
                  <a:gd name="T26" fmla="*/ 68 w 603"/>
                  <a:gd name="T27" fmla="*/ 215 h 673"/>
                  <a:gd name="T28" fmla="*/ 66 w 603"/>
                  <a:gd name="T29" fmla="*/ 182 h 673"/>
                  <a:gd name="T30" fmla="*/ 176 w 603"/>
                  <a:gd name="T31" fmla="*/ 94 h 673"/>
                  <a:gd name="T32" fmla="*/ 603 w 603"/>
                  <a:gd name="T33" fmla="*/ 364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3" h="673">
                    <a:moveTo>
                      <a:pt x="603" y="364"/>
                    </a:moveTo>
                    <a:cubicBezTo>
                      <a:pt x="603" y="524"/>
                      <a:pt x="482" y="653"/>
                      <a:pt x="319" y="664"/>
                    </a:cubicBezTo>
                    <a:cubicBezTo>
                      <a:pt x="166" y="673"/>
                      <a:pt x="30" y="564"/>
                      <a:pt x="7" y="408"/>
                    </a:cubicBezTo>
                    <a:cubicBezTo>
                      <a:pt x="0" y="367"/>
                      <a:pt x="3" y="326"/>
                      <a:pt x="14" y="286"/>
                    </a:cubicBezTo>
                    <a:cubicBezTo>
                      <a:pt x="18" y="271"/>
                      <a:pt x="29" y="264"/>
                      <a:pt x="42" y="268"/>
                    </a:cubicBezTo>
                    <a:cubicBezTo>
                      <a:pt x="55" y="271"/>
                      <a:pt x="60" y="282"/>
                      <a:pt x="57" y="297"/>
                    </a:cubicBezTo>
                    <a:cubicBezTo>
                      <a:pt x="57" y="300"/>
                      <a:pt x="56" y="303"/>
                      <a:pt x="55" y="306"/>
                    </a:cubicBezTo>
                    <a:cubicBezTo>
                      <a:pt x="40" y="373"/>
                      <a:pt x="50" y="436"/>
                      <a:pt x="84" y="495"/>
                    </a:cubicBezTo>
                    <a:cubicBezTo>
                      <a:pt x="140" y="589"/>
                      <a:pt x="249" y="636"/>
                      <a:pt x="357" y="614"/>
                    </a:cubicBezTo>
                    <a:cubicBezTo>
                      <a:pt x="461" y="592"/>
                      <a:pt x="541" y="505"/>
                      <a:pt x="556" y="397"/>
                    </a:cubicBezTo>
                    <a:cubicBezTo>
                      <a:pt x="570" y="286"/>
                      <a:pt x="510" y="179"/>
                      <a:pt x="408" y="132"/>
                    </a:cubicBezTo>
                    <a:cubicBezTo>
                      <a:pt x="306" y="87"/>
                      <a:pt x="185" y="113"/>
                      <a:pt x="112" y="196"/>
                    </a:cubicBezTo>
                    <a:cubicBezTo>
                      <a:pt x="108" y="201"/>
                      <a:pt x="105" y="205"/>
                      <a:pt x="101" y="210"/>
                    </a:cubicBezTo>
                    <a:cubicBezTo>
                      <a:pt x="90" y="222"/>
                      <a:pt x="78" y="224"/>
                      <a:pt x="68" y="215"/>
                    </a:cubicBezTo>
                    <a:cubicBezTo>
                      <a:pt x="58" y="207"/>
                      <a:pt x="57" y="194"/>
                      <a:pt x="66" y="182"/>
                    </a:cubicBezTo>
                    <a:cubicBezTo>
                      <a:pt x="95" y="143"/>
                      <a:pt x="132" y="114"/>
                      <a:pt x="176" y="94"/>
                    </a:cubicBezTo>
                    <a:cubicBezTo>
                      <a:pt x="374" y="0"/>
                      <a:pt x="603" y="145"/>
                      <a:pt x="603" y="36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75">
                <a:extLst>
                  <a:ext uri="{FF2B5EF4-FFF2-40B4-BE49-F238E27FC236}">
                    <a16:creationId xmlns:a16="http://schemas.microsoft.com/office/drawing/2014/main" id="{4B3B9ED8-B740-2AF6-0DE1-FAEF28697A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4025" y="3090863"/>
                <a:ext cx="80963" cy="66675"/>
              </a:xfrm>
              <a:custGeom>
                <a:avLst/>
                <a:gdLst>
                  <a:gd name="T0" fmla="*/ 100 w 271"/>
                  <a:gd name="T1" fmla="*/ 165 h 224"/>
                  <a:gd name="T2" fmla="*/ 223 w 271"/>
                  <a:gd name="T3" fmla="*/ 19 h 224"/>
                  <a:gd name="T4" fmla="*/ 230 w 271"/>
                  <a:gd name="T5" fmla="*/ 10 h 224"/>
                  <a:gd name="T6" fmla="*/ 260 w 271"/>
                  <a:gd name="T7" fmla="*/ 8 h 224"/>
                  <a:gd name="T8" fmla="*/ 265 w 271"/>
                  <a:gd name="T9" fmla="*/ 38 h 224"/>
                  <a:gd name="T10" fmla="*/ 258 w 271"/>
                  <a:gd name="T11" fmla="*/ 46 h 224"/>
                  <a:gd name="T12" fmla="*/ 125 w 271"/>
                  <a:gd name="T13" fmla="*/ 205 h 224"/>
                  <a:gd name="T14" fmla="*/ 82 w 271"/>
                  <a:gd name="T15" fmla="*/ 208 h 224"/>
                  <a:gd name="T16" fmla="*/ 18 w 271"/>
                  <a:gd name="T17" fmla="*/ 154 h 224"/>
                  <a:gd name="T18" fmla="*/ 9 w 271"/>
                  <a:gd name="T19" fmla="*/ 118 h 224"/>
                  <a:gd name="T20" fmla="*/ 47 w 271"/>
                  <a:gd name="T21" fmla="*/ 120 h 224"/>
                  <a:gd name="T22" fmla="*/ 100 w 271"/>
                  <a:gd name="T23" fmla="*/ 16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1" h="224">
                    <a:moveTo>
                      <a:pt x="100" y="165"/>
                    </a:moveTo>
                    <a:cubicBezTo>
                      <a:pt x="142" y="115"/>
                      <a:pt x="182" y="67"/>
                      <a:pt x="223" y="19"/>
                    </a:cubicBezTo>
                    <a:cubicBezTo>
                      <a:pt x="225" y="16"/>
                      <a:pt x="228" y="12"/>
                      <a:pt x="230" y="10"/>
                    </a:cubicBezTo>
                    <a:cubicBezTo>
                      <a:pt x="240" y="1"/>
                      <a:pt x="250" y="0"/>
                      <a:pt x="260" y="8"/>
                    </a:cubicBezTo>
                    <a:cubicBezTo>
                      <a:pt x="270" y="16"/>
                      <a:pt x="271" y="27"/>
                      <a:pt x="265" y="38"/>
                    </a:cubicBezTo>
                    <a:cubicBezTo>
                      <a:pt x="263" y="41"/>
                      <a:pt x="261" y="43"/>
                      <a:pt x="258" y="46"/>
                    </a:cubicBezTo>
                    <a:cubicBezTo>
                      <a:pt x="214" y="99"/>
                      <a:pt x="170" y="152"/>
                      <a:pt x="125" y="205"/>
                    </a:cubicBezTo>
                    <a:cubicBezTo>
                      <a:pt x="110" y="223"/>
                      <a:pt x="100" y="224"/>
                      <a:pt x="82" y="208"/>
                    </a:cubicBezTo>
                    <a:cubicBezTo>
                      <a:pt x="60" y="190"/>
                      <a:pt x="39" y="172"/>
                      <a:pt x="18" y="154"/>
                    </a:cubicBezTo>
                    <a:cubicBezTo>
                      <a:pt x="3" y="141"/>
                      <a:pt x="0" y="129"/>
                      <a:pt x="9" y="118"/>
                    </a:cubicBezTo>
                    <a:cubicBezTo>
                      <a:pt x="19" y="107"/>
                      <a:pt x="32" y="107"/>
                      <a:pt x="47" y="120"/>
                    </a:cubicBezTo>
                    <a:cubicBezTo>
                      <a:pt x="64" y="135"/>
                      <a:pt x="82" y="149"/>
                      <a:pt x="100" y="1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9A7334B-3130-C5A0-6315-8B3A3ACAA3AB}"/>
                </a:ext>
              </a:extLst>
            </p:cNvPr>
            <p:cNvSpPr txBox="1"/>
            <p:nvPr/>
          </p:nvSpPr>
          <p:spPr>
            <a:xfrm>
              <a:off x="8228922" y="3762734"/>
              <a:ext cx="231242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ctr" rtl="1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بنویسید</a:t>
              </a:r>
              <a:endPara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49DC914-07C1-D225-9812-D68D6C758672}"/>
                </a:ext>
              </a:extLst>
            </p:cNvPr>
            <p:cNvSpPr txBox="1"/>
            <p:nvPr/>
          </p:nvSpPr>
          <p:spPr>
            <a:xfrm>
              <a:off x="7547431" y="1601757"/>
              <a:ext cx="2556615" cy="15081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fa-IR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705871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1ACB9C-D233-38E1-E6C4-1A58FD18D6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lang="fa-IR" sz="1800" b="0" kern="1200">
                <a:solidFill>
                  <a:srgbClr val="272443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chemeClr val="bg1"/>
                </a:solidFill>
              </a:rPr>
              <a:pPr/>
              <a:t>42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27600D-322C-4EAD-7960-5543D9419A3D}"/>
              </a:ext>
            </a:extLst>
          </p:cNvPr>
          <p:cNvSpPr txBox="1"/>
          <p:nvPr/>
        </p:nvSpPr>
        <p:spPr>
          <a:xfrm>
            <a:off x="923925" y="1466152"/>
            <a:ext cx="10778179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‌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اباذری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ز. ‌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نعمتی‌انارکی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ل. (1389)، “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آموزش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غیر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دانشجویان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اطلاع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رسانی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: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تطبیقی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,”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سازماندهی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اطلاعات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دوره84، 1389.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ابراهیم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کریم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(1394) «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طراحی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مدل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سنجش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کیفیت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با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رویکرد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ترکیبی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ISM و DEMATEL؛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موردی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: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دفاتر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پیشخوان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جمهوری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اسلامی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»  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ایرانپور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طیبه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علی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رستم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پور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فرهاد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مردوخی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آزاده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حیدری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نژاد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۱۳۹۷،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ارایه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چارچوبی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برای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لایه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وطبقه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سومین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کنفرانس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فناوری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مهندسی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برق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کامپیوتر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سمنان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دانشگاه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پیام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نور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897FFA9-AA64-E677-2E1A-B0ADF95B2FDD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منابع فارسی ارائه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2481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1ACB9C-D233-38E1-E6C4-1A58FD18D6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lang="fa-IR" sz="1800" b="0" kern="1200">
                <a:solidFill>
                  <a:srgbClr val="272443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chemeClr val="bg1"/>
                </a:solidFill>
              </a:rPr>
              <a:pPr/>
              <a:t>43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EFCC6C-1779-7809-E63F-AE8F8567ED2E}"/>
              </a:ext>
            </a:extLst>
          </p:cNvPr>
          <p:cNvSpPr txBox="1"/>
          <p:nvPr/>
        </p:nvSpPr>
        <p:spPr>
          <a:xfrm>
            <a:off x="711169" y="1834958"/>
            <a:ext cx="10734597" cy="3450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bdulghani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A. A.,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Shiratuddin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M. F., Wong, K.W. (2015). Factors Affecting Libyan Citizens In Adoption Of E-Government Services: A Research Framework. International Conference on Information Technology &amp; Society, Kuala Lumpur,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AbdulQader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I. K. (2008). Intention to purchase electronic green products amongst lecturers: an empirical evidence, Master Thesis, University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Sanis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Malaysia, Malaysia.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719DA6A-83BB-615E-AF85-239E3BF5AF54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 ارائه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5819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4A049F-680D-D6E5-FCC3-A8D9DF07FAC7}"/>
              </a:ext>
            </a:extLst>
          </p:cNvPr>
          <p:cNvSpPr txBox="1"/>
          <p:nvPr/>
        </p:nvSpPr>
        <p:spPr>
          <a:xfrm>
            <a:off x="3818964" y="1715852"/>
            <a:ext cx="4554071" cy="2746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600"/>
              </a:spcAft>
              <a:defRPr/>
            </a:pPr>
            <a:r>
              <a:rPr kumimoji="0" lang="fa-IR" sz="6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با تشکر از شما عزیزان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52876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0B9B08-86EA-7A5D-89F7-A3B7069510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89641E-4DEF-0F3B-6354-05A98C5EDB17}"/>
              </a:ext>
            </a:extLst>
          </p:cNvPr>
          <p:cNvSpPr txBox="1"/>
          <p:nvPr/>
        </p:nvSpPr>
        <p:spPr>
          <a:xfrm>
            <a:off x="6452180" y="1022508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DA6F22-A155-1905-2BEC-055259BAF52A}"/>
              </a:ext>
            </a:extLst>
          </p:cNvPr>
          <p:cNvSpPr txBox="1"/>
          <p:nvPr/>
        </p:nvSpPr>
        <p:spPr>
          <a:xfrm>
            <a:off x="734982" y="1022507"/>
            <a:ext cx="5028284" cy="440120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2949A1D-9CB4-B76A-3A38-57F155387C5B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5998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B6BE9C-2B97-8960-B2A2-602DE4BE0A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E238D8F3-3BCC-017B-8995-6D8EF1C2324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" t="7781" r="1263" b="35021"/>
          <a:stretch/>
        </p:blipFill>
        <p:spPr>
          <a:xfrm>
            <a:off x="603461" y="1068382"/>
            <a:ext cx="4950419" cy="3250564"/>
          </a:xfrm>
        </p:spPr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98ABC27-B6D2-55BE-9163-4C7BAE4B398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" b="738"/>
          <a:stretch>
            <a:fillRect/>
          </a:stretch>
        </p:blipFill>
        <p:spPr/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F48D41E-152C-5991-99D9-6C659CAAD87E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969D4F4-5E17-2C91-AF7B-264341A87BB7}"/>
              </a:ext>
            </a:extLst>
          </p:cNvPr>
          <p:cNvSpPr/>
          <p:nvPr/>
        </p:nvSpPr>
        <p:spPr>
          <a:xfrm>
            <a:off x="6665665" y="4019025"/>
            <a:ext cx="4950420" cy="536043"/>
          </a:xfrm>
          <a:prstGeom prst="roundRect">
            <a:avLst>
              <a:gd name="adj" fmla="val 0"/>
            </a:avLst>
          </a:prstGeom>
          <a:solidFill>
            <a:srgbClr val="18355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بنویسید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504F9C0-5C40-C044-891C-39990082188B}"/>
              </a:ext>
            </a:extLst>
          </p:cNvPr>
          <p:cNvSpPr/>
          <p:nvPr/>
        </p:nvSpPr>
        <p:spPr>
          <a:xfrm>
            <a:off x="613177" y="4019024"/>
            <a:ext cx="4950420" cy="536043"/>
          </a:xfrm>
          <a:prstGeom prst="roundRect">
            <a:avLst>
              <a:gd name="adj" fmla="val 0"/>
            </a:avLst>
          </a:prstGeom>
          <a:solidFill>
            <a:srgbClr val="18355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بنویسید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5BB9A1-C545-7937-7FCE-DD84CD99C818}"/>
              </a:ext>
            </a:extLst>
          </p:cNvPr>
          <p:cNvSpPr txBox="1"/>
          <p:nvPr/>
        </p:nvSpPr>
        <p:spPr>
          <a:xfrm>
            <a:off x="6675381" y="4725190"/>
            <a:ext cx="4950420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800" dirty="0">
                <a:solidFill>
                  <a:srgbClr val="2724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2724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fa-IR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CD4ED2-B6BC-3229-89BF-D9DEA3845B0B}"/>
              </a:ext>
            </a:extLst>
          </p:cNvPr>
          <p:cNvSpPr txBox="1"/>
          <p:nvPr/>
        </p:nvSpPr>
        <p:spPr>
          <a:xfrm>
            <a:off x="613177" y="4758063"/>
            <a:ext cx="4950420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800" dirty="0">
                <a:solidFill>
                  <a:srgbClr val="2724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2724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97261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0425F7-DB64-54E2-5A2E-55D1F0BBD1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4B4D0A3-5CFC-42B6-C34F-711232F25CAB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95BE325E-7E45-6AF7-60B1-B739DF2F6420}"/>
              </a:ext>
            </a:extLst>
          </p:cNvPr>
          <p:cNvSpPr/>
          <p:nvPr/>
        </p:nvSpPr>
        <p:spPr>
          <a:xfrm>
            <a:off x="3574859" y="3790748"/>
            <a:ext cx="1867800" cy="1867798"/>
          </a:xfrm>
          <a:prstGeom prst="arc">
            <a:avLst>
              <a:gd name="adj1" fmla="val 2013195"/>
              <a:gd name="adj2" fmla="val 9381616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8D6EEB9B-90B1-65B8-9B23-D474DD680E5F}"/>
              </a:ext>
            </a:extLst>
          </p:cNvPr>
          <p:cNvSpPr/>
          <p:nvPr/>
        </p:nvSpPr>
        <p:spPr>
          <a:xfrm>
            <a:off x="6749342" y="1199455"/>
            <a:ext cx="1867800" cy="1867798"/>
          </a:xfrm>
          <a:prstGeom prst="arc">
            <a:avLst>
              <a:gd name="adj1" fmla="val 12716324"/>
              <a:gd name="adj2" fmla="val 18155087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35F3844-0914-25BE-E3BC-682F2689AFEF}"/>
              </a:ext>
            </a:extLst>
          </p:cNvPr>
          <p:cNvGrpSpPr/>
          <p:nvPr/>
        </p:nvGrpSpPr>
        <p:grpSpPr>
          <a:xfrm>
            <a:off x="4999385" y="865878"/>
            <a:ext cx="2620615" cy="4021467"/>
            <a:chOff x="5027856" y="935551"/>
            <a:chExt cx="2548886" cy="3911395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583D6FF-6342-5FC2-22FF-8A8C8799FB12}"/>
                </a:ext>
              </a:extLst>
            </p:cNvPr>
            <p:cNvSpPr/>
            <p:nvPr/>
          </p:nvSpPr>
          <p:spPr>
            <a:xfrm rot="18900000">
              <a:off x="5187883" y="1290470"/>
              <a:ext cx="2388859" cy="3556476"/>
            </a:xfrm>
            <a:custGeom>
              <a:avLst/>
              <a:gdLst>
                <a:gd name="connsiteX0" fmla="*/ 914936 w 2918837"/>
                <a:gd name="connsiteY0" fmla="*/ 919886 h 4345497"/>
                <a:gd name="connsiteX1" fmla="*/ 914936 w 2918837"/>
                <a:gd name="connsiteY1" fmla="*/ 1659180 h 4345497"/>
                <a:gd name="connsiteX2" fmla="*/ 663534 w 2918837"/>
                <a:gd name="connsiteY2" fmla="*/ 1698499 h 4345497"/>
                <a:gd name="connsiteX3" fmla="*/ 649085 w 2918837"/>
                <a:gd name="connsiteY3" fmla="*/ 1705464 h 4345497"/>
                <a:gd name="connsiteX4" fmla="*/ 638031 w 2918837"/>
                <a:gd name="connsiteY4" fmla="*/ 1710473 h 4345497"/>
                <a:gd name="connsiteX5" fmla="*/ 635383 w 2918837"/>
                <a:gd name="connsiteY5" fmla="*/ 1711682 h 4345497"/>
                <a:gd name="connsiteX6" fmla="*/ 623639 w 2918837"/>
                <a:gd name="connsiteY6" fmla="*/ 1716518 h 4345497"/>
                <a:gd name="connsiteX7" fmla="*/ 619207 w 2918837"/>
                <a:gd name="connsiteY7" fmla="*/ 1718072 h 4345497"/>
                <a:gd name="connsiteX8" fmla="*/ 457842 w 2918837"/>
                <a:gd name="connsiteY8" fmla="*/ 1747432 h 4345497"/>
                <a:gd name="connsiteX9" fmla="*/ 0 w 2918837"/>
                <a:gd name="connsiteY9" fmla="*/ 1289590 h 4345497"/>
                <a:gd name="connsiteX10" fmla="*/ 457842 w 2918837"/>
                <a:gd name="connsiteY10" fmla="*/ 831691 h 4345497"/>
                <a:gd name="connsiteX11" fmla="*/ 619207 w 2918837"/>
                <a:gd name="connsiteY11" fmla="*/ 861051 h 4345497"/>
                <a:gd name="connsiteX12" fmla="*/ 623639 w 2918837"/>
                <a:gd name="connsiteY12" fmla="*/ 862605 h 4345497"/>
                <a:gd name="connsiteX13" fmla="*/ 635383 w 2918837"/>
                <a:gd name="connsiteY13" fmla="*/ 867440 h 4345497"/>
                <a:gd name="connsiteX14" fmla="*/ 638031 w 2918837"/>
                <a:gd name="connsiteY14" fmla="*/ 868592 h 4345497"/>
                <a:gd name="connsiteX15" fmla="*/ 649142 w 2918837"/>
                <a:gd name="connsiteY15" fmla="*/ 873600 h 4345497"/>
                <a:gd name="connsiteX16" fmla="*/ 663534 w 2918837"/>
                <a:gd name="connsiteY16" fmla="*/ 880566 h 4345497"/>
                <a:gd name="connsiteX17" fmla="*/ 914936 w 2918837"/>
                <a:gd name="connsiteY17" fmla="*/ 919886 h 4345497"/>
                <a:gd name="connsiteX18" fmla="*/ 2169914 w 2918837"/>
                <a:gd name="connsiteY18" fmla="*/ 447897 h 4345497"/>
                <a:gd name="connsiteX19" fmla="*/ 2311892 w 2918837"/>
                <a:gd name="connsiteY19" fmla="*/ 790645 h 4345497"/>
                <a:gd name="connsiteX20" fmla="*/ 2276028 w 2918837"/>
                <a:gd name="connsiteY20" fmla="*/ 973828 h 4345497"/>
                <a:gd name="connsiteX21" fmla="*/ 2744059 w 2918837"/>
                <a:gd name="connsiteY21" fmla="*/ 1453431 h 4345497"/>
                <a:gd name="connsiteX22" fmla="*/ 2634852 w 2918837"/>
                <a:gd name="connsiteY22" fmla="*/ 1758198 h 4345497"/>
                <a:gd name="connsiteX23" fmla="*/ 2918837 w 2918837"/>
                <a:gd name="connsiteY23" fmla="*/ 2199000 h 4345497"/>
                <a:gd name="connsiteX24" fmla="*/ 2720456 w 2918837"/>
                <a:gd name="connsiteY24" fmla="*/ 2589601 h 4345497"/>
                <a:gd name="connsiteX25" fmla="*/ 2874048 w 2918837"/>
                <a:gd name="connsiteY25" fmla="*/ 2974850 h 4345497"/>
                <a:gd name="connsiteX26" fmla="*/ 2451150 w 2918837"/>
                <a:gd name="connsiteY26" fmla="*/ 3517950 h 4345497"/>
                <a:gd name="connsiteX27" fmla="*/ 2451784 w 2918837"/>
                <a:gd name="connsiteY27" fmla="*/ 3543280 h 4345497"/>
                <a:gd name="connsiteX28" fmla="*/ 1980644 w 2918837"/>
                <a:gd name="connsiteY28" fmla="*/ 4048040 h 4345497"/>
                <a:gd name="connsiteX29" fmla="*/ 1481813 w 2918837"/>
                <a:gd name="connsiteY29" fmla="*/ 4345497 h 4345497"/>
                <a:gd name="connsiteX30" fmla="*/ 914994 w 2918837"/>
                <a:gd name="connsiteY30" fmla="*/ 3778678 h 4345497"/>
                <a:gd name="connsiteX31" fmla="*/ 914994 w 2918837"/>
                <a:gd name="connsiteY31" fmla="*/ 3535911 h 4345497"/>
                <a:gd name="connsiteX32" fmla="*/ 961912 w 2918837"/>
                <a:gd name="connsiteY32" fmla="*/ 3561299 h 4345497"/>
                <a:gd name="connsiteX33" fmla="*/ 1029843 w 2918837"/>
                <a:gd name="connsiteY33" fmla="*/ 3597625 h 4345497"/>
                <a:gd name="connsiteX34" fmla="*/ 1046596 w 2918837"/>
                <a:gd name="connsiteY34" fmla="*/ 3605743 h 4345497"/>
                <a:gd name="connsiteX35" fmla="*/ 1060354 w 2918837"/>
                <a:gd name="connsiteY35" fmla="*/ 3611959 h 4345497"/>
                <a:gd name="connsiteX36" fmla="*/ 1063233 w 2918837"/>
                <a:gd name="connsiteY36" fmla="*/ 3613226 h 4345497"/>
                <a:gd name="connsiteX37" fmla="*/ 1077740 w 2918837"/>
                <a:gd name="connsiteY37" fmla="*/ 3619213 h 4345497"/>
                <a:gd name="connsiteX38" fmla="*/ 1085570 w 2918837"/>
                <a:gd name="connsiteY38" fmla="*/ 3622034 h 4345497"/>
                <a:gd name="connsiteX39" fmla="*/ 1278251 w 2918837"/>
                <a:gd name="connsiteY39" fmla="*/ 3656632 h 4345497"/>
                <a:gd name="connsiteX40" fmla="*/ 1831369 w 2918837"/>
                <a:gd name="connsiteY40" fmla="*/ 3103457 h 4345497"/>
                <a:gd name="connsiteX41" fmla="*/ 1278251 w 2918837"/>
                <a:gd name="connsiteY41" fmla="*/ 2550340 h 4345497"/>
                <a:gd name="connsiteX42" fmla="*/ 1085454 w 2918837"/>
                <a:gd name="connsiteY42" fmla="*/ 2584996 h 4345497"/>
                <a:gd name="connsiteX43" fmla="*/ 1077625 w 2918837"/>
                <a:gd name="connsiteY43" fmla="*/ 2587816 h 4345497"/>
                <a:gd name="connsiteX44" fmla="*/ 1063347 w 2918837"/>
                <a:gd name="connsiteY44" fmla="*/ 2593689 h 4345497"/>
                <a:gd name="connsiteX45" fmla="*/ 1059951 w 2918837"/>
                <a:gd name="connsiteY45" fmla="*/ 2595185 h 4345497"/>
                <a:gd name="connsiteX46" fmla="*/ 1047056 w 2918837"/>
                <a:gd name="connsiteY46" fmla="*/ 2601000 h 4345497"/>
                <a:gd name="connsiteX47" fmla="*/ 1030073 w 2918837"/>
                <a:gd name="connsiteY47" fmla="*/ 2609175 h 4345497"/>
                <a:gd name="connsiteX48" fmla="*/ 961970 w 2918837"/>
                <a:gd name="connsiteY48" fmla="*/ 2645615 h 4345497"/>
                <a:gd name="connsiteX49" fmla="*/ 914994 w 2918837"/>
                <a:gd name="connsiteY49" fmla="*/ 2671061 h 4345497"/>
                <a:gd name="connsiteX50" fmla="*/ 914994 w 2918837"/>
                <a:gd name="connsiteY50" fmla="*/ 334645 h 4345497"/>
                <a:gd name="connsiteX51" fmla="*/ 952701 w 2918837"/>
                <a:gd name="connsiteY51" fmla="*/ 238736 h 4345497"/>
                <a:gd name="connsiteX52" fmla="*/ 1306689 w 2918837"/>
                <a:gd name="connsiteY52" fmla="*/ 0 h 4345497"/>
                <a:gd name="connsiteX53" fmla="*/ 1683936 w 2918837"/>
                <a:gd name="connsiteY53" fmla="*/ 322613 h 4345497"/>
                <a:gd name="connsiteX54" fmla="*/ 1698731 w 2918837"/>
                <a:gd name="connsiteY54" fmla="*/ 323132 h 4345497"/>
                <a:gd name="connsiteX55" fmla="*/ 1827166 w 2918837"/>
                <a:gd name="connsiteY55" fmla="*/ 305919 h 4345497"/>
                <a:gd name="connsiteX56" fmla="*/ 2169914 w 2918837"/>
                <a:gd name="connsiteY56" fmla="*/ 447897 h 434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918837" h="4345497">
                  <a:moveTo>
                    <a:pt x="914936" y="919886"/>
                  </a:moveTo>
                  <a:lnTo>
                    <a:pt x="914936" y="1659180"/>
                  </a:lnTo>
                  <a:cubicBezTo>
                    <a:pt x="904516" y="1543352"/>
                    <a:pt x="776598" y="1642312"/>
                    <a:pt x="663534" y="1698499"/>
                  </a:cubicBezTo>
                  <a:cubicBezTo>
                    <a:pt x="658756" y="1700917"/>
                    <a:pt x="653978" y="1703219"/>
                    <a:pt x="649085" y="1705464"/>
                  </a:cubicBezTo>
                  <a:cubicBezTo>
                    <a:pt x="645401" y="1707192"/>
                    <a:pt x="641716" y="1708861"/>
                    <a:pt x="638031" y="1710473"/>
                  </a:cubicBezTo>
                  <a:cubicBezTo>
                    <a:pt x="637168" y="1710876"/>
                    <a:pt x="636304" y="1711279"/>
                    <a:pt x="635383" y="1711682"/>
                  </a:cubicBezTo>
                  <a:cubicBezTo>
                    <a:pt x="631411" y="1713409"/>
                    <a:pt x="627497" y="1715021"/>
                    <a:pt x="623639" y="1716518"/>
                  </a:cubicBezTo>
                  <a:cubicBezTo>
                    <a:pt x="622143" y="1717094"/>
                    <a:pt x="620646" y="1717611"/>
                    <a:pt x="619207" y="1718072"/>
                  </a:cubicBezTo>
                  <a:cubicBezTo>
                    <a:pt x="569006" y="1737012"/>
                    <a:pt x="514662" y="1747432"/>
                    <a:pt x="457842" y="1747432"/>
                  </a:cubicBezTo>
                  <a:cubicBezTo>
                    <a:pt x="205002" y="1747432"/>
                    <a:pt x="0" y="1542489"/>
                    <a:pt x="0" y="1289590"/>
                  </a:cubicBezTo>
                  <a:cubicBezTo>
                    <a:pt x="0" y="1036692"/>
                    <a:pt x="204944" y="831691"/>
                    <a:pt x="457842" y="831691"/>
                  </a:cubicBezTo>
                  <a:cubicBezTo>
                    <a:pt x="514662" y="831690"/>
                    <a:pt x="569006" y="842111"/>
                    <a:pt x="619207" y="861051"/>
                  </a:cubicBezTo>
                  <a:cubicBezTo>
                    <a:pt x="620645" y="861511"/>
                    <a:pt x="622143" y="862029"/>
                    <a:pt x="623639" y="862605"/>
                  </a:cubicBezTo>
                  <a:cubicBezTo>
                    <a:pt x="627497" y="864102"/>
                    <a:pt x="631411" y="865771"/>
                    <a:pt x="635383" y="867440"/>
                  </a:cubicBezTo>
                  <a:cubicBezTo>
                    <a:pt x="636304" y="867786"/>
                    <a:pt x="637168" y="868189"/>
                    <a:pt x="638031" y="868592"/>
                  </a:cubicBezTo>
                  <a:cubicBezTo>
                    <a:pt x="641716" y="870204"/>
                    <a:pt x="645401" y="871874"/>
                    <a:pt x="649142" y="873600"/>
                  </a:cubicBezTo>
                  <a:cubicBezTo>
                    <a:pt x="653978" y="875845"/>
                    <a:pt x="658756" y="878148"/>
                    <a:pt x="663534" y="880566"/>
                  </a:cubicBezTo>
                  <a:cubicBezTo>
                    <a:pt x="776598" y="936753"/>
                    <a:pt x="904516" y="1035770"/>
                    <a:pt x="914936" y="919886"/>
                  </a:cubicBezTo>
                  <a:close/>
                  <a:moveTo>
                    <a:pt x="2169914" y="447897"/>
                  </a:moveTo>
                  <a:cubicBezTo>
                    <a:pt x="2257634" y="535617"/>
                    <a:pt x="2311892" y="656799"/>
                    <a:pt x="2311892" y="790645"/>
                  </a:cubicBezTo>
                  <a:cubicBezTo>
                    <a:pt x="2311892" y="855467"/>
                    <a:pt x="2299112" y="917295"/>
                    <a:pt x="2276028" y="973828"/>
                  </a:cubicBezTo>
                  <a:cubicBezTo>
                    <a:pt x="2535603" y="980046"/>
                    <a:pt x="2744059" y="1192415"/>
                    <a:pt x="2744059" y="1453431"/>
                  </a:cubicBezTo>
                  <a:cubicBezTo>
                    <a:pt x="2744059" y="1569201"/>
                    <a:pt x="2703070" y="1675357"/>
                    <a:pt x="2634852" y="1758198"/>
                  </a:cubicBezTo>
                  <a:cubicBezTo>
                    <a:pt x="2802376" y="1834304"/>
                    <a:pt x="2918837" y="2003037"/>
                    <a:pt x="2918837" y="2199000"/>
                  </a:cubicBezTo>
                  <a:cubicBezTo>
                    <a:pt x="2918837" y="2359443"/>
                    <a:pt x="2840716" y="2501637"/>
                    <a:pt x="2720456" y="2589601"/>
                  </a:cubicBezTo>
                  <a:cubicBezTo>
                    <a:pt x="2815674" y="2690001"/>
                    <a:pt x="2874048" y="2825574"/>
                    <a:pt x="2874048" y="2974850"/>
                  </a:cubicBezTo>
                  <a:cubicBezTo>
                    <a:pt x="2874048" y="3236843"/>
                    <a:pt x="2694147" y="3456755"/>
                    <a:pt x="2451150" y="3517950"/>
                  </a:cubicBezTo>
                  <a:cubicBezTo>
                    <a:pt x="2451554" y="3526355"/>
                    <a:pt x="2451784" y="3534818"/>
                    <a:pt x="2451784" y="3543280"/>
                  </a:cubicBezTo>
                  <a:cubicBezTo>
                    <a:pt x="2451784" y="3810973"/>
                    <a:pt x="2243846" y="4030137"/>
                    <a:pt x="1980644" y="4048040"/>
                  </a:cubicBezTo>
                  <a:cubicBezTo>
                    <a:pt x="1884792" y="4225179"/>
                    <a:pt x="1697350" y="4345497"/>
                    <a:pt x="1481813" y="4345497"/>
                  </a:cubicBezTo>
                  <a:cubicBezTo>
                    <a:pt x="1168755" y="4345497"/>
                    <a:pt x="914994" y="4091734"/>
                    <a:pt x="914994" y="3778678"/>
                  </a:cubicBezTo>
                  <a:lnTo>
                    <a:pt x="914994" y="3535911"/>
                  </a:lnTo>
                  <a:cubicBezTo>
                    <a:pt x="931113" y="3544259"/>
                    <a:pt x="948038" y="3553585"/>
                    <a:pt x="961912" y="3561299"/>
                  </a:cubicBezTo>
                  <a:cubicBezTo>
                    <a:pt x="984018" y="3573503"/>
                    <a:pt x="1006815" y="3586168"/>
                    <a:pt x="1029843" y="3597625"/>
                  </a:cubicBezTo>
                  <a:cubicBezTo>
                    <a:pt x="1035312" y="3600388"/>
                    <a:pt x="1041069" y="3603151"/>
                    <a:pt x="1046596" y="3605743"/>
                  </a:cubicBezTo>
                  <a:cubicBezTo>
                    <a:pt x="1051086" y="3607872"/>
                    <a:pt x="1055519" y="3609829"/>
                    <a:pt x="1060354" y="3611959"/>
                  </a:cubicBezTo>
                  <a:cubicBezTo>
                    <a:pt x="1061333" y="3612420"/>
                    <a:pt x="1062254" y="3612823"/>
                    <a:pt x="1063233" y="3613226"/>
                  </a:cubicBezTo>
                  <a:cubicBezTo>
                    <a:pt x="1068069" y="3615356"/>
                    <a:pt x="1072904" y="3617314"/>
                    <a:pt x="1077740" y="3619213"/>
                  </a:cubicBezTo>
                  <a:cubicBezTo>
                    <a:pt x="1080330" y="3620192"/>
                    <a:pt x="1082921" y="3621171"/>
                    <a:pt x="1085570" y="3622034"/>
                  </a:cubicBezTo>
                  <a:cubicBezTo>
                    <a:pt x="1147340" y="3645003"/>
                    <a:pt x="1212162" y="3656632"/>
                    <a:pt x="1278251" y="3656632"/>
                  </a:cubicBezTo>
                  <a:cubicBezTo>
                    <a:pt x="1583248" y="3656633"/>
                    <a:pt x="1831369" y="3408455"/>
                    <a:pt x="1831369" y="3103457"/>
                  </a:cubicBezTo>
                  <a:cubicBezTo>
                    <a:pt x="1831369" y="2798460"/>
                    <a:pt x="1583249" y="2550340"/>
                    <a:pt x="1278251" y="2550340"/>
                  </a:cubicBezTo>
                  <a:cubicBezTo>
                    <a:pt x="1212105" y="2550340"/>
                    <a:pt x="1147225" y="2562027"/>
                    <a:pt x="1085454" y="2584996"/>
                  </a:cubicBezTo>
                  <a:cubicBezTo>
                    <a:pt x="1082805" y="2585859"/>
                    <a:pt x="1080215" y="2586780"/>
                    <a:pt x="1077625" y="2587816"/>
                  </a:cubicBezTo>
                  <a:cubicBezTo>
                    <a:pt x="1072789" y="2589716"/>
                    <a:pt x="1067954" y="2591731"/>
                    <a:pt x="1063347" y="2593689"/>
                  </a:cubicBezTo>
                  <a:cubicBezTo>
                    <a:pt x="1062311" y="2594149"/>
                    <a:pt x="1059951" y="2595185"/>
                    <a:pt x="1059951" y="2595185"/>
                  </a:cubicBezTo>
                  <a:cubicBezTo>
                    <a:pt x="1055576" y="2597086"/>
                    <a:pt x="1051144" y="2599101"/>
                    <a:pt x="1047056" y="2601000"/>
                  </a:cubicBezTo>
                  <a:cubicBezTo>
                    <a:pt x="1041184" y="2603706"/>
                    <a:pt x="1035312" y="2606527"/>
                    <a:pt x="1030073" y="2609175"/>
                  </a:cubicBezTo>
                  <a:cubicBezTo>
                    <a:pt x="1006988" y="2620688"/>
                    <a:pt x="984076" y="2633353"/>
                    <a:pt x="961970" y="2645615"/>
                  </a:cubicBezTo>
                  <a:cubicBezTo>
                    <a:pt x="948096" y="2653330"/>
                    <a:pt x="931113" y="2662713"/>
                    <a:pt x="914994" y="2671061"/>
                  </a:cubicBezTo>
                  <a:lnTo>
                    <a:pt x="914994" y="334645"/>
                  </a:lnTo>
                  <a:cubicBezTo>
                    <a:pt x="914994" y="301544"/>
                    <a:pt x="928292" y="268557"/>
                    <a:pt x="952701" y="238736"/>
                  </a:cubicBezTo>
                  <a:cubicBezTo>
                    <a:pt x="1009348" y="98788"/>
                    <a:pt x="1146419" y="0"/>
                    <a:pt x="1306689" y="0"/>
                  </a:cubicBezTo>
                  <a:cubicBezTo>
                    <a:pt x="1497414" y="0"/>
                    <a:pt x="1655440" y="139892"/>
                    <a:pt x="1683936" y="322613"/>
                  </a:cubicBezTo>
                  <a:cubicBezTo>
                    <a:pt x="1687677" y="322671"/>
                    <a:pt x="1692628" y="322844"/>
                    <a:pt x="1698731" y="323132"/>
                  </a:cubicBezTo>
                  <a:cubicBezTo>
                    <a:pt x="1739604" y="311963"/>
                    <a:pt x="1782666" y="305919"/>
                    <a:pt x="1827166" y="305919"/>
                  </a:cubicBezTo>
                  <a:cubicBezTo>
                    <a:pt x="1961013" y="305919"/>
                    <a:pt x="2082194" y="360177"/>
                    <a:pt x="2169914" y="447897"/>
                  </a:cubicBezTo>
                  <a:close/>
                </a:path>
              </a:pathLst>
            </a:custGeom>
            <a:solidFill>
              <a:srgbClr val="2567B2"/>
            </a:solidFill>
            <a:ln w="8297" cap="flat">
              <a:noFill/>
              <a:prstDash val="solid"/>
              <a:miter/>
            </a:ln>
            <a:effectLst>
              <a:outerShdw blurRad="482600" sx="102000" sy="102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E283C53-07CC-10AB-B6DA-76037D8F26AE}"/>
                </a:ext>
              </a:extLst>
            </p:cNvPr>
            <p:cNvSpPr/>
            <p:nvPr/>
          </p:nvSpPr>
          <p:spPr>
            <a:xfrm rot="18900000">
              <a:off x="6044735" y="935551"/>
              <a:ext cx="1385011" cy="3556523"/>
            </a:xfrm>
            <a:custGeom>
              <a:avLst/>
              <a:gdLst>
                <a:gd name="connsiteX0" fmla="*/ 635237 w 2440650"/>
                <a:gd name="connsiteY0" fmla="*/ 441204 h 6267265"/>
                <a:gd name="connsiteX1" fmla="*/ 655329 w 2440650"/>
                <a:gd name="connsiteY1" fmla="*/ 441536 h 6267265"/>
                <a:gd name="connsiteX2" fmla="*/ 115573 w 2440650"/>
                <a:gd name="connsiteY2" fmla="*/ 0 h 6267265"/>
                <a:gd name="connsiteX3" fmla="*/ 0 w 2440650"/>
                <a:gd name="connsiteY3" fmla="*/ 12205 h 6267265"/>
                <a:gd name="connsiteX4" fmla="*/ 428667 w 2440650"/>
                <a:gd name="connsiteY4" fmla="*/ 465281 h 6267265"/>
                <a:gd name="connsiteX5" fmla="*/ 450004 w 2440650"/>
                <a:gd name="connsiteY5" fmla="*/ 466029 h 6267265"/>
                <a:gd name="connsiteX6" fmla="*/ 635237 w 2440650"/>
                <a:gd name="connsiteY6" fmla="*/ 441204 h 6267265"/>
                <a:gd name="connsiteX7" fmla="*/ 252816 w 2440650"/>
                <a:gd name="connsiteY7" fmla="*/ 6259129 h 6267265"/>
                <a:gd name="connsiteX8" fmla="*/ 368140 w 2440650"/>
                <a:gd name="connsiteY8" fmla="*/ 6267266 h 6267265"/>
                <a:gd name="connsiteX9" fmla="*/ 1087566 w 2440650"/>
                <a:gd name="connsiteY9" fmla="*/ 5838267 h 6267265"/>
                <a:gd name="connsiteX10" fmla="*/ 1767055 w 2440650"/>
                <a:gd name="connsiteY10" fmla="*/ 5110290 h 6267265"/>
                <a:gd name="connsiteX11" fmla="*/ 1766142 w 2440650"/>
                <a:gd name="connsiteY11" fmla="*/ 5073758 h 6267265"/>
                <a:gd name="connsiteX12" fmla="*/ 2376056 w 2440650"/>
                <a:gd name="connsiteY12" fmla="*/ 4290485 h 6267265"/>
                <a:gd name="connsiteX13" fmla="*/ 2154541 w 2440650"/>
                <a:gd name="connsiteY13" fmla="*/ 3734870 h 6267265"/>
                <a:gd name="connsiteX14" fmla="*/ 2440651 w 2440650"/>
                <a:gd name="connsiteY14" fmla="*/ 3171368 h 6267265"/>
                <a:gd name="connsiteX15" fmla="*/ 2031081 w 2440650"/>
                <a:gd name="connsiteY15" fmla="*/ 2535633 h 6267265"/>
                <a:gd name="connsiteX16" fmla="*/ 2188582 w 2440650"/>
                <a:gd name="connsiteY16" fmla="*/ 2096091 h 6267265"/>
                <a:gd name="connsiteX17" fmla="*/ 1513575 w 2440650"/>
                <a:gd name="connsiteY17" fmla="*/ 1404396 h 6267265"/>
                <a:gd name="connsiteX18" fmla="*/ 1565301 w 2440650"/>
                <a:gd name="connsiteY18" fmla="*/ 1140205 h 6267265"/>
                <a:gd name="connsiteX19" fmla="*/ 866217 w 2440650"/>
                <a:gd name="connsiteY19" fmla="*/ 441121 h 6267265"/>
                <a:gd name="connsiteX20" fmla="*/ 750810 w 2440650"/>
                <a:gd name="connsiteY20" fmla="*/ 450669 h 6267265"/>
                <a:gd name="connsiteX21" fmla="*/ 1334404 w 2440650"/>
                <a:gd name="connsiteY21" fmla="*/ 1140205 h 6267265"/>
                <a:gd name="connsiteX22" fmla="*/ 1282678 w 2440650"/>
                <a:gd name="connsiteY22" fmla="*/ 1404396 h 6267265"/>
                <a:gd name="connsiteX23" fmla="*/ 1957685 w 2440650"/>
                <a:gd name="connsiteY23" fmla="*/ 2096091 h 6267265"/>
                <a:gd name="connsiteX24" fmla="*/ 1800184 w 2440650"/>
                <a:gd name="connsiteY24" fmla="*/ 2535633 h 6267265"/>
                <a:gd name="connsiteX25" fmla="*/ 2209754 w 2440650"/>
                <a:gd name="connsiteY25" fmla="*/ 3171368 h 6267265"/>
                <a:gd name="connsiteX26" fmla="*/ 1923644 w 2440650"/>
                <a:gd name="connsiteY26" fmla="*/ 3734870 h 6267265"/>
                <a:gd name="connsiteX27" fmla="*/ 2145159 w 2440650"/>
                <a:gd name="connsiteY27" fmla="*/ 4290485 h 6267265"/>
                <a:gd name="connsiteX28" fmla="*/ 1535245 w 2440650"/>
                <a:gd name="connsiteY28" fmla="*/ 5073758 h 6267265"/>
                <a:gd name="connsiteX29" fmla="*/ 1536158 w 2440650"/>
                <a:gd name="connsiteY29" fmla="*/ 5110290 h 6267265"/>
                <a:gd name="connsiteX30" fmla="*/ 856669 w 2440650"/>
                <a:gd name="connsiteY30" fmla="*/ 5838267 h 6267265"/>
                <a:gd name="connsiteX31" fmla="*/ 252816 w 2440650"/>
                <a:gd name="connsiteY31" fmla="*/ 6259129 h 6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440650" h="6267265">
                  <a:moveTo>
                    <a:pt x="635237" y="441204"/>
                  </a:moveTo>
                  <a:cubicBezTo>
                    <a:pt x="641962" y="441204"/>
                    <a:pt x="648687" y="441287"/>
                    <a:pt x="655329" y="441536"/>
                  </a:cubicBezTo>
                  <a:cubicBezTo>
                    <a:pt x="604683" y="189633"/>
                    <a:pt x="382254" y="0"/>
                    <a:pt x="115573" y="0"/>
                  </a:cubicBezTo>
                  <a:cubicBezTo>
                    <a:pt x="75886" y="0"/>
                    <a:pt x="37279" y="4317"/>
                    <a:pt x="0" y="12205"/>
                  </a:cubicBezTo>
                  <a:cubicBezTo>
                    <a:pt x="221432" y="59447"/>
                    <a:pt x="393546" y="239615"/>
                    <a:pt x="428667" y="465281"/>
                  </a:cubicBezTo>
                  <a:cubicBezTo>
                    <a:pt x="434063" y="465364"/>
                    <a:pt x="441203" y="465530"/>
                    <a:pt x="450004" y="466029"/>
                  </a:cubicBezTo>
                  <a:cubicBezTo>
                    <a:pt x="508953" y="449838"/>
                    <a:pt x="571140" y="441204"/>
                    <a:pt x="635237" y="441204"/>
                  </a:cubicBezTo>
                  <a:close/>
                  <a:moveTo>
                    <a:pt x="252816" y="6259129"/>
                  </a:moveTo>
                  <a:cubicBezTo>
                    <a:pt x="290510" y="6264443"/>
                    <a:pt x="328951" y="6267266"/>
                    <a:pt x="368140" y="6267266"/>
                  </a:cubicBezTo>
                  <a:cubicBezTo>
                    <a:pt x="678992" y="6267266"/>
                    <a:pt x="949326" y="6093740"/>
                    <a:pt x="1087566" y="5838267"/>
                  </a:cubicBezTo>
                  <a:cubicBezTo>
                    <a:pt x="1467163" y="5812446"/>
                    <a:pt x="1767055" y="5496363"/>
                    <a:pt x="1767055" y="5110290"/>
                  </a:cubicBezTo>
                  <a:cubicBezTo>
                    <a:pt x="1767055" y="5098085"/>
                    <a:pt x="1766724" y="5085880"/>
                    <a:pt x="1766142" y="5073758"/>
                  </a:cubicBezTo>
                  <a:cubicBezTo>
                    <a:pt x="2116598" y="4985500"/>
                    <a:pt x="2376056" y="4668339"/>
                    <a:pt x="2376056" y="4290485"/>
                  </a:cubicBezTo>
                  <a:cubicBezTo>
                    <a:pt x="2376056" y="4075196"/>
                    <a:pt x="2291867" y="3879669"/>
                    <a:pt x="2154541" y="3734870"/>
                  </a:cubicBezTo>
                  <a:cubicBezTo>
                    <a:pt x="2327983" y="3607922"/>
                    <a:pt x="2440651" y="3402847"/>
                    <a:pt x="2440651" y="3171368"/>
                  </a:cubicBezTo>
                  <a:cubicBezTo>
                    <a:pt x="2440651" y="2888746"/>
                    <a:pt x="2272688" y="2645395"/>
                    <a:pt x="2031081" y="2535633"/>
                  </a:cubicBezTo>
                  <a:cubicBezTo>
                    <a:pt x="2129467" y="2416158"/>
                    <a:pt x="2188582" y="2263057"/>
                    <a:pt x="2188582" y="2096091"/>
                  </a:cubicBezTo>
                  <a:cubicBezTo>
                    <a:pt x="2188582" y="1719648"/>
                    <a:pt x="1887942" y="1413362"/>
                    <a:pt x="1513575" y="1404396"/>
                  </a:cubicBezTo>
                  <a:cubicBezTo>
                    <a:pt x="1546869" y="1322863"/>
                    <a:pt x="1565301" y="1233693"/>
                    <a:pt x="1565301" y="1140205"/>
                  </a:cubicBezTo>
                  <a:cubicBezTo>
                    <a:pt x="1565301" y="754131"/>
                    <a:pt x="1252290" y="441121"/>
                    <a:pt x="866217" y="441121"/>
                  </a:cubicBezTo>
                  <a:cubicBezTo>
                    <a:pt x="826862" y="441121"/>
                    <a:pt x="788338" y="444442"/>
                    <a:pt x="750810" y="450669"/>
                  </a:cubicBezTo>
                  <a:cubicBezTo>
                    <a:pt x="1081920" y="505715"/>
                    <a:pt x="1334404" y="793486"/>
                    <a:pt x="1334404" y="1140205"/>
                  </a:cubicBezTo>
                  <a:cubicBezTo>
                    <a:pt x="1334404" y="1233693"/>
                    <a:pt x="1315972" y="1322863"/>
                    <a:pt x="1282678" y="1404396"/>
                  </a:cubicBezTo>
                  <a:cubicBezTo>
                    <a:pt x="1656963" y="1413446"/>
                    <a:pt x="1957685" y="1719648"/>
                    <a:pt x="1957685" y="2096091"/>
                  </a:cubicBezTo>
                  <a:cubicBezTo>
                    <a:pt x="1957685" y="2262974"/>
                    <a:pt x="1898570" y="2416075"/>
                    <a:pt x="1800184" y="2535633"/>
                  </a:cubicBezTo>
                  <a:cubicBezTo>
                    <a:pt x="2041708" y="2645395"/>
                    <a:pt x="2209754" y="2888746"/>
                    <a:pt x="2209754" y="3171368"/>
                  </a:cubicBezTo>
                  <a:cubicBezTo>
                    <a:pt x="2209754" y="3402764"/>
                    <a:pt x="2097086" y="3607840"/>
                    <a:pt x="1923644" y="3734870"/>
                  </a:cubicBezTo>
                  <a:cubicBezTo>
                    <a:pt x="2060887" y="3879669"/>
                    <a:pt x="2145159" y="4075196"/>
                    <a:pt x="2145159" y="4290485"/>
                  </a:cubicBezTo>
                  <a:cubicBezTo>
                    <a:pt x="2145159" y="4668339"/>
                    <a:pt x="1885701" y="4985500"/>
                    <a:pt x="1535245" y="5073758"/>
                  </a:cubicBezTo>
                  <a:cubicBezTo>
                    <a:pt x="1535827" y="5085880"/>
                    <a:pt x="1536158" y="5098002"/>
                    <a:pt x="1536158" y="5110290"/>
                  </a:cubicBezTo>
                  <a:cubicBezTo>
                    <a:pt x="1536158" y="5496447"/>
                    <a:pt x="1236266" y="5812446"/>
                    <a:pt x="856669" y="5838267"/>
                  </a:cubicBezTo>
                  <a:cubicBezTo>
                    <a:pt x="735865" y="6061443"/>
                    <a:pt x="514184" y="6222099"/>
                    <a:pt x="252816" y="6259129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 w="8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EC0A965-FC7F-11FD-42A5-EFBF3EE721F0}"/>
                </a:ext>
              </a:extLst>
            </p:cNvPr>
            <p:cNvSpPr/>
            <p:nvPr/>
          </p:nvSpPr>
          <p:spPr>
            <a:xfrm rot="18900000">
              <a:off x="5954500" y="1255260"/>
              <a:ext cx="1375778" cy="3085084"/>
            </a:xfrm>
            <a:custGeom>
              <a:avLst/>
              <a:gdLst>
                <a:gd name="connsiteX0" fmla="*/ 796976 w 2424380"/>
                <a:gd name="connsiteY0" fmla="*/ 1183794 h 5436501"/>
                <a:gd name="connsiteX1" fmla="*/ 1153991 w 2424380"/>
                <a:gd name="connsiteY1" fmla="*/ 1172502 h 5436501"/>
                <a:gd name="connsiteX2" fmla="*/ 1034847 w 2424380"/>
                <a:gd name="connsiteY2" fmla="*/ 1340465 h 5436501"/>
                <a:gd name="connsiteX3" fmla="*/ 1098114 w 2424380"/>
                <a:gd name="connsiteY3" fmla="*/ 1373593 h 5436501"/>
                <a:gd name="connsiteX4" fmla="*/ 1711349 w 2424380"/>
                <a:gd name="connsiteY4" fmla="*/ 1002381 h 5436501"/>
                <a:gd name="connsiteX5" fmla="*/ 1728369 w 2424380"/>
                <a:gd name="connsiteY5" fmla="*/ 1002630 h 5436501"/>
                <a:gd name="connsiteX6" fmla="*/ 1740989 w 2424380"/>
                <a:gd name="connsiteY6" fmla="*/ 969087 h 5436501"/>
                <a:gd name="connsiteX7" fmla="*/ 1743397 w 2424380"/>
                <a:gd name="connsiteY7" fmla="*/ 961781 h 5436501"/>
                <a:gd name="connsiteX8" fmla="*/ 1752032 w 2424380"/>
                <a:gd name="connsiteY8" fmla="*/ 934631 h 5436501"/>
                <a:gd name="connsiteX9" fmla="*/ 1752696 w 2424380"/>
                <a:gd name="connsiteY9" fmla="*/ 932140 h 5436501"/>
                <a:gd name="connsiteX10" fmla="*/ 1711349 w 2424380"/>
                <a:gd name="connsiteY10" fmla="*/ 930978 h 5436501"/>
                <a:gd name="connsiteX11" fmla="*/ 1205550 w 2424380"/>
                <a:gd name="connsiteY11" fmla="*/ 1122271 h 5436501"/>
                <a:gd name="connsiteX12" fmla="*/ 749402 w 2424380"/>
                <a:gd name="connsiteY12" fmla="*/ 1130491 h 5436501"/>
                <a:gd name="connsiteX13" fmla="*/ 796976 w 2424380"/>
                <a:gd name="connsiteY13" fmla="*/ 1183794 h 5436501"/>
                <a:gd name="connsiteX14" fmla="*/ 1783083 w 2424380"/>
                <a:gd name="connsiteY14" fmla="*/ 3009550 h 5436501"/>
                <a:gd name="connsiteX15" fmla="*/ 945594 w 2424380"/>
                <a:gd name="connsiteY15" fmla="*/ 3621290 h 5436501"/>
                <a:gd name="connsiteX16" fmla="*/ 996323 w 2424380"/>
                <a:gd name="connsiteY16" fmla="*/ 3705147 h 5436501"/>
                <a:gd name="connsiteX17" fmla="*/ 1783083 w 2424380"/>
                <a:gd name="connsiteY17" fmla="*/ 3080953 h 5436501"/>
                <a:gd name="connsiteX18" fmla="*/ 2369252 w 2424380"/>
                <a:gd name="connsiteY18" fmla="*/ 3333021 h 5436501"/>
                <a:gd name="connsiteX19" fmla="*/ 2369584 w 2424380"/>
                <a:gd name="connsiteY19" fmla="*/ 3332772 h 5436501"/>
                <a:gd name="connsiteX20" fmla="*/ 2396319 w 2424380"/>
                <a:gd name="connsiteY20" fmla="*/ 3312099 h 5436501"/>
                <a:gd name="connsiteX21" fmla="*/ 2397896 w 2424380"/>
                <a:gd name="connsiteY21" fmla="*/ 3310853 h 5436501"/>
                <a:gd name="connsiteX22" fmla="*/ 2424132 w 2424380"/>
                <a:gd name="connsiteY22" fmla="*/ 3288353 h 5436501"/>
                <a:gd name="connsiteX23" fmla="*/ 2424381 w 2424380"/>
                <a:gd name="connsiteY23" fmla="*/ 3288187 h 5436501"/>
                <a:gd name="connsiteX24" fmla="*/ 1783083 w 2424380"/>
                <a:gd name="connsiteY24" fmla="*/ 3009550 h 5436501"/>
                <a:gd name="connsiteX25" fmla="*/ 1124682 w 2424380"/>
                <a:gd name="connsiteY25" fmla="*/ 2098166 h 5436501"/>
                <a:gd name="connsiteX26" fmla="*/ 862069 w 2424380"/>
                <a:gd name="connsiteY26" fmla="*/ 2209007 h 5436501"/>
                <a:gd name="connsiteX27" fmla="*/ 597961 w 2424380"/>
                <a:gd name="connsiteY27" fmla="*/ 2101736 h 5436501"/>
                <a:gd name="connsiteX28" fmla="*/ 488782 w 2424380"/>
                <a:gd name="connsiteY28" fmla="*/ 1802757 h 5436501"/>
                <a:gd name="connsiteX29" fmla="*/ 604105 w 2424380"/>
                <a:gd name="connsiteY29" fmla="*/ 1813717 h 5436501"/>
                <a:gd name="connsiteX30" fmla="*/ 608257 w 2424380"/>
                <a:gd name="connsiteY30" fmla="*/ 1813717 h 5436501"/>
                <a:gd name="connsiteX31" fmla="*/ 1034266 w 2424380"/>
                <a:gd name="connsiteY31" fmla="*/ 1633881 h 5436501"/>
                <a:gd name="connsiteX32" fmla="*/ 983454 w 2424380"/>
                <a:gd name="connsiteY32" fmla="*/ 1583733 h 5436501"/>
                <a:gd name="connsiteX33" fmla="*/ 607842 w 2424380"/>
                <a:gd name="connsiteY33" fmla="*/ 1742314 h 5436501"/>
                <a:gd name="connsiteX34" fmla="*/ 230070 w 2424380"/>
                <a:gd name="connsiteY34" fmla="*/ 1588798 h 5436501"/>
                <a:gd name="connsiteX35" fmla="*/ 81951 w 2424380"/>
                <a:gd name="connsiteY35" fmla="*/ 1104088 h 5436501"/>
                <a:gd name="connsiteX36" fmla="*/ 11959 w 2424380"/>
                <a:gd name="connsiteY36" fmla="*/ 1090057 h 5436501"/>
                <a:gd name="connsiteX37" fmla="*/ 179922 w 2424380"/>
                <a:gd name="connsiteY37" fmla="*/ 1639610 h 5436501"/>
                <a:gd name="connsiteX38" fmla="*/ 418790 w 2424380"/>
                <a:gd name="connsiteY38" fmla="*/ 1784658 h 5436501"/>
                <a:gd name="connsiteX39" fmla="*/ 547897 w 2424380"/>
                <a:gd name="connsiteY39" fmla="*/ 2152466 h 5436501"/>
                <a:gd name="connsiteX40" fmla="*/ 859495 w 2424380"/>
                <a:gd name="connsiteY40" fmla="*/ 2280327 h 5436501"/>
                <a:gd name="connsiteX41" fmla="*/ 862567 w 2424380"/>
                <a:gd name="connsiteY41" fmla="*/ 2280327 h 5436501"/>
                <a:gd name="connsiteX42" fmla="*/ 1175495 w 2424380"/>
                <a:gd name="connsiteY42" fmla="*/ 2148231 h 5436501"/>
                <a:gd name="connsiteX43" fmla="*/ 1124682 w 2424380"/>
                <a:gd name="connsiteY43" fmla="*/ 2098166 h 5436501"/>
                <a:gd name="connsiteX44" fmla="*/ 1248641 w 2424380"/>
                <a:gd name="connsiteY44" fmla="*/ 2470126 h 5436501"/>
                <a:gd name="connsiteX45" fmla="*/ 1314398 w 2424380"/>
                <a:gd name="connsiteY45" fmla="*/ 2497940 h 5436501"/>
                <a:gd name="connsiteX46" fmla="*/ 1957522 w 2424380"/>
                <a:gd name="connsiteY46" fmla="*/ 2071681 h 5436501"/>
                <a:gd name="connsiteX47" fmla="*/ 2245957 w 2424380"/>
                <a:gd name="connsiteY47" fmla="*/ 2133868 h 5436501"/>
                <a:gd name="connsiteX48" fmla="*/ 2245874 w 2424380"/>
                <a:gd name="connsiteY48" fmla="*/ 2133868 h 5436501"/>
                <a:gd name="connsiteX49" fmla="*/ 2267461 w 2424380"/>
                <a:gd name="connsiteY49" fmla="*/ 2106137 h 5436501"/>
                <a:gd name="connsiteX50" fmla="*/ 2269454 w 2424380"/>
                <a:gd name="connsiteY50" fmla="*/ 2103397 h 5436501"/>
                <a:gd name="connsiteX51" fmla="*/ 2288965 w 2424380"/>
                <a:gd name="connsiteY51" fmla="*/ 2075417 h 5436501"/>
                <a:gd name="connsiteX52" fmla="*/ 1957522 w 2424380"/>
                <a:gd name="connsiteY52" fmla="*/ 2000278 h 5436501"/>
                <a:gd name="connsiteX53" fmla="*/ 1248641 w 2424380"/>
                <a:gd name="connsiteY53" fmla="*/ 2470126 h 5436501"/>
                <a:gd name="connsiteX54" fmla="*/ 1592787 w 2424380"/>
                <a:gd name="connsiteY54" fmla="*/ 3850194 h 5436501"/>
                <a:gd name="connsiteX55" fmla="*/ 1341299 w 2424380"/>
                <a:gd name="connsiteY55" fmla="*/ 4584482 h 5436501"/>
                <a:gd name="connsiteX56" fmla="*/ 1267405 w 2424380"/>
                <a:gd name="connsiteY56" fmla="*/ 4480947 h 5436501"/>
                <a:gd name="connsiteX57" fmla="*/ 1212442 w 2424380"/>
                <a:gd name="connsiteY57" fmla="*/ 4526530 h 5436501"/>
                <a:gd name="connsiteX58" fmla="*/ 1400331 w 2424380"/>
                <a:gd name="connsiteY58" fmla="*/ 5047937 h 5436501"/>
                <a:gd name="connsiteX59" fmla="*/ 1302276 w 2424380"/>
                <a:gd name="connsiteY59" fmla="*/ 5436501 h 5436501"/>
                <a:gd name="connsiteX60" fmla="*/ 1302276 w 2424380"/>
                <a:gd name="connsiteY60" fmla="*/ 5436418 h 5436501"/>
                <a:gd name="connsiteX61" fmla="*/ 1333495 w 2424380"/>
                <a:gd name="connsiteY61" fmla="*/ 5433512 h 5436501"/>
                <a:gd name="connsiteX62" fmla="*/ 1340552 w 2424380"/>
                <a:gd name="connsiteY62" fmla="*/ 5432682 h 5436501"/>
                <a:gd name="connsiteX63" fmla="*/ 1369611 w 2424380"/>
                <a:gd name="connsiteY63" fmla="*/ 5428531 h 5436501"/>
                <a:gd name="connsiteX64" fmla="*/ 1377249 w 2424380"/>
                <a:gd name="connsiteY64" fmla="*/ 5427202 h 5436501"/>
                <a:gd name="connsiteX65" fmla="*/ 1387462 w 2424380"/>
                <a:gd name="connsiteY65" fmla="*/ 5425293 h 5436501"/>
                <a:gd name="connsiteX66" fmla="*/ 1471734 w 2424380"/>
                <a:gd name="connsiteY66" fmla="*/ 5047854 h 5436501"/>
                <a:gd name="connsiteX67" fmla="*/ 1376087 w 2424380"/>
                <a:gd name="connsiteY67" fmla="*/ 4646918 h 5436501"/>
                <a:gd name="connsiteX68" fmla="*/ 1657464 w 2424380"/>
                <a:gd name="connsiteY68" fmla="*/ 3819890 h 5436501"/>
                <a:gd name="connsiteX69" fmla="*/ 1592787 w 2424380"/>
                <a:gd name="connsiteY69" fmla="*/ 3850194 h 5436501"/>
                <a:gd name="connsiteX70" fmla="*/ 69082 w 2424380"/>
                <a:gd name="connsiteY70" fmla="*/ 3178675 h 5436501"/>
                <a:gd name="connsiteX71" fmla="*/ 136333 w 2424380"/>
                <a:gd name="connsiteY71" fmla="*/ 3202670 h 5436501"/>
                <a:gd name="connsiteX72" fmla="*/ 788341 w 2424380"/>
                <a:gd name="connsiteY72" fmla="*/ 2893976 h 5436501"/>
                <a:gd name="connsiteX73" fmla="*/ 812336 w 2424380"/>
                <a:gd name="connsiteY73" fmla="*/ 2826725 h 5436501"/>
                <a:gd name="connsiteX74" fmla="*/ 69082 w 2424380"/>
                <a:gd name="connsiteY74" fmla="*/ 3178675 h 5436501"/>
                <a:gd name="connsiteX75" fmla="*/ 895612 w 2424380"/>
                <a:gd name="connsiteY75" fmla="*/ 64180 h 5436501"/>
                <a:gd name="connsiteX76" fmla="*/ 874274 w 2424380"/>
                <a:gd name="connsiteY76" fmla="*/ 63432 h 5436501"/>
                <a:gd name="connsiteX77" fmla="*/ 870621 w 2424380"/>
                <a:gd name="connsiteY77" fmla="*/ 43008 h 5436501"/>
                <a:gd name="connsiteX78" fmla="*/ 868794 w 2424380"/>
                <a:gd name="connsiteY78" fmla="*/ 34041 h 5436501"/>
                <a:gd name="connsiteX79" fmla="*/ 866802 w 2424380"/>
                <a:gd name="connsiteY79" fmla="*/ 25240 h 5436501"/>
                <a:gd name="connsiteX80" fmla="*/ 860575 w 2424380"/>
                <a:gd name="connsiteY80" fmla="*/ 664 h 5436501"/>
                <a:gd name="connsiteX81" fmla="*/ 860408 w 2424380"/>
                <a:gd name="connsiteY81" fmla="*/ 0 h 5436501"/>
                <a:gd name="connsiteX82" fmla="*/ 310357 w 2424380"/>
                <a:gd name="connsiteY82" fmla="*/ 738356 h 5436501"/>
                <a:gd name="connsiteX83" fmla="*/ 381760 w 2424380"/>
                <a:gd name="connsiteY83" fmla="*/ 738356 h 5436501"/>
                <a:gd name="connsiteX84" fmla="*/ 895612 w 2424380"/>
                <a:gd name="connsiteY84" fmla="*/ 64180 h 54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424380" h="5436501">
                  <a:moveTo>
                    <a:pt x="796976" y="1183794"/>
                  </a:moveTo>
                  <a:cubicBezTo>
                    <a:pt x="898933" y="1092714"/>
                    <a:pt x="1049958" y="1090804"/>
                    <a:pt x="1153991" y="1172502"/>
                  </a:cubicBezTo>
                  <a:cubicBezTo>
                    <a:pt x="1107662" y="1222069"/>
                    <a:pt x="1067394" y="1278361"/>
                    <a:pt x="1034847" y="1340465"/>
                  </a:cubicBezTo>
                  <a:lnTo>
                    <a:pt x="1098114" y="1373593"/>
                  </a:lnTo>
                  <a:cubicBezTo>
                    <a:pt x="1213770" y="1152991"/>
                    <a:pt x="1444999" y="1002381"/>
                    <a:pt x="1711349" y="1002381"/>
                  </a:cubicBezTo>
                  <a:cubicBezTo>
                    <a:pt x="1716995" y="1002381"/>
                    <a:pt x="1722723" y="1002464"/>
                    <a:pt x="1728369" y="1002630"/>
                  </a:cubicBezTo>
                  <a:cubicBezTo>
                    <a:pt x="1732852" y="991587"/>
                    <a:pt x="1737087" y="980378"/>
                    <a:pt x="1740989" y="969087"/>
                  </a:cubicBezTo>
                  <a:cubicBezTo>
                    <a:pt x="1741819" y="966679"/>
                    <a:pt x="1742566" y="964188"/>
                    <a:pt x="1743397" y="961781"/>
                  </a:cubicBezTo>
                  <a:cubicBezTo>
                    <a:pt x="1746386" y="952814"/>
                    <a:pt x="1749292" y="943764"/>
                    <a:pt x="1752032" y="934631"/>
                  </a:cubicBezTo>
                  <a:cubicBezTo>
                    <a:pt x="1752281" y="933801"/>
                    <a:pt x="1752447" y="932970"/>
                    <a:pt x="1752696" y="932140"/>
                  </a:cubicBezTo>
                  <a:cubicBezTo>
                    <a:pt x="1738996" y="931393"/>
                    <a:pt x="1725214" y="930978"/>
                    <a:pt x="1711349" y="930978"/>
                  </a:cubicBezTo>
                  <a:cubicBezTo>
                    <a:pt x="1521301" y="930978"/>
                    <a:pt x="1342710" y="1000886"/>
                    <a:pt x="1205550" y="1122271"/>
                  </a:cubicBezTo>
                  <a:cubicBezTo>
                    <a:pt x="1074700" y="1013506"/>
                    <a:pt x="880003" y="1013838"/>
                    <a:pt x="749402" y="1130491"/>
                  </a:cubicBezTo>
                  <a:lnTo>
                    <a:pt x="796976" y="1183794"/>
                  </a:lnTo>
                  <a:close/>
                  <a:moveTo>
                    <a:pt x="1783083" y="3009550"/>
                  </a:moveTo>
                  <a:cubicBezTo>
                    <a:pt x="1391530" y="3009550"/>
                    <a:pt x="1059008" y="3266849"/>
                    <a:pt x="945594" y="3621290"/>
                  </a:cubicBezTo>
                  <a:cubicBezTo>
                    <a:pt x="964192" y="3648107"/>
                    <a:pt x="981129" y="3676087"/>
                    <a:pt x="996323" y="3705147"/>
                  </a:cubicBezTo>
                  <a:cubicBezTo>
                    <a:pt x="1079433" y="3347468"/>
                    <a:pt x="1400082" y="3080953"/>
                    <a:pt x="1783083" y="3080953"/>
                  </a:cubicBezTo>
                  <a:cubicBezTo>
                    <a:pt x="2013898" y="3080953"/>
                    <a:pt x="2222045" y="3177762"/>
                    <a:pt x="2369252" y="3333021"/>
                  </a:cubicBezTo>
                  <a:cubicBezTo>
                    <a:pt x="2369335" y="3332938"/>
                    <a:pt x="2369501" y="3332855"/>
                    <a:pt x="2369584" y="3332772"/>
                  </a:cubicBezTo>
                  <a:cubicBezTo>
                    <a:pt x="2378634" y="3326130"/>
                    <a:pt x="2387600" y="3319156"/>
                    <a:pt x="2396319" y="3312099"/>
                  </a:cubicBezTo>
                  <a:cubicBezTo>
                    <a:pt x="2396817" y="3311683"/>
                    <a:pt x="2397397" y="3311268"/>
                    <a:pt x="2397896" y="3310853"/>
                  </a:cubicBezTo>
                  <a:cubicBezTo>
                    <a:pt x="2406863" y="3303547"/>
                    <a:pt x="2415580" y="3296075"/>
                    <a:pt x="2424132" y="3288353"/>
                  </a:cubicBezTo>
                  <a:lnTo>
                    <a:pt x="2424381" y="3288187"/>
                  </a:lnTo>
                  <a:cubicBezTo>
                    <a:pt x="2263891" y="3116820"/>
                    <a:pt x="2035817" y="3009550"/>
                    <a:pt x="1783083" y="3009550"/>
                  </a:cubicBezTo>
                  <a:close/>
                  <a:moveTo>
                    <a:pt x="1124682" y="2098166"/>
                  </a:moveTo>
                  <a:cubicBezTo>
                    <a:pt x="1054857" y="2168988"/>
                    <a:pt x="961535" y="2208343"/>
                    <a:pt x="862069" y="2209007"/>
                  </a:cubicBezTo>
                  <a:cubicBezTo>
                    <a:pt x="762603" y="2209588"/>
                    <a:pt x="668783" y="2171562"/>
                    <a:pt x="597961" y="2101736"/>
                  </a:cubicBezTo>
                  <a:cubicBezTo>
                    <a:pt x="517924" y="2022778"/>
                    <a:pt x="478652" y="1913349"/>
                    <a:pt x="488782" y="1802757"/>
                  </a:cubicBezTo>
                  <a:cubicBezTo>
                    <a:pt x="526392" y="1809981"/>
                    <a:pt x="564917" y="1813717"/>
                    <a:pt x="604105" y="1813717"/>
                  </a:cubicBezTo>
                  <a:cubicBezTo>
                    <a:pt x="605517" y="1813717"/>
                    <a:pt x="606928" y="1813717"/>
                    <a:pt x="608257" y="1813717"/>
                  </a:cubicBezTo>
                  <a:cubicBezTo>
                    <a:pt x="769660" y="1812638"/>
                    <a:pt x="920935" y="1748790"/>
                    <a:pt x="1034266" y="1633881"/>
                  </a:cubicBezTo>
                  <a:lnTo>
                    <a:pt x="983454" y="1583733"/>
                  </a:lnTo>
                  <a:cubicBezTo>
                    <a:pt x="883490" y="1685026"/>
                    <a:pt x="750149" y="1741401"/>
                    <a:pt x="607842" y="1742314"/>
                  </a:cubicBezTo>
                  <a:cubicBezTo>
                    <a:pt x="465617" y="1743061"/>
                    <a:pt x="331363" y="1688762"/>
                    <a:pt x="230070" y="1588798"/>
                  </a:cubicBezTo>
                  <a:cubicBezTo>
                    <a:pt x="101794" y="1462265"/>
                    <a:pt x="46415" y="1281101"/>
                    <a:pt x="81951" y="1104088"/>
                  </a:cubicBezTo>
                  <a:lnTo>
                    <a:pt x="11959" y="1090057"/>
                  </a:lnTo>
                  <a:cubicBezTo>
                    <a:pt x="-28309" y="1290649"/>
                    <a:pt x="34460" y="1496140"/>
                    <a:pt x="179922" y="1639610"/>
                  </a:cubicBezTo>
                  <a:cubicBezTo>
                    <a:pt x="248336" y="1707111"/>
                    <a:pt x="329952" y="1756096"/>
                    <a:pt x="418790" y="1784658"/>
                  </a:cubicBezTo>
                  <a:cubicBezTo>
                    <a:pt x="402766" y="1920323"/>
                    <a:pt x="449676" y="2055574"/>
                    <a:pt x="547897" y="2152466"/>
                  </a:cubicBezTo>
                  <a:cubicBezTo>
                    <a:pt x="631587" y="2234994"/>
                    <a:pt x="742095" y="2280327"/>
                    <a:pt x="859495" y="2280327"/>
                  </a:cubicBezTo>
                  <a:cubicBezTo>
                    <a:pt x="860491" y="2280327"/>
                    <a:pt x="861571" y="2280327"/>
                    <a:pt x="862567" y="2280327"/>
                  </a:cubicBezTo>
                  <a:cubicBezTo>
                    <a:pt x="981129" y="2279496"/>
                    <a:pt x="1092219" y="2232586"/>
                    <a:pt x="1175495" y="2148231"/>
                  </a:cubicBezTo>
                  <a:lnTo>
                    <a:pt x="1124682" y="2098166"/>
                  </a:lnTo>
                  <a:close/>
                  <a:moveTo>
                    <a:pt x="1248641" y="2470126"/>
                  </a:moveTo>
                  <a:lnTo>
                    <a:pt x="1314398" y="2497940"/>
                  </a:lnTo>
                  <a:cubicBezTo>
                    <a:pt x="1420340" y="2247448"/>
                    <a:pt x="1668424" y="2071681"/>
                    <a:pt x="1957522" y="2071681"/>
                  </a:cubicBezTo>
                  <a:cubicBezTo>
                    <a:pt x="2060393" y="2071681"/>
                    <a:pt x="2158032" y="2093932"/>
                    <a:pt x="2245957" y="2133868"/>
                  </a:cubicBezTo>
                  <a:cubicBezTo>
                    <a:pt x="2245957" y="2133868"/>
                    <a:pt x="2245874" y="2133868"/>
                    <a:pt x="2245874" y="2133868"/>
                  </a:cubicBezTo>
                  <a:cubicBezTo>
                    <a:pt x="2253346" y="2124818"/>
                    <a:pt x="2260487" y="2115602"/>
                    <a:pt x="2267461" y="2106137"/>
                  </a:cubicBezTo>
                  <a:cubicBezTo>
                    <a:pt x="2268125" y="2105223"/>
                    <a:pt x="2268789" y="2104310"/>
                    <a:pt x="2269454" y="2103397"/>
                  </a:cubicBezTo>
                  <a:cubicBezTo>
                    <a:pt x="2276179" y="2094181"/>
                    <a:pt x="2282655" y="2084882"/>
                    <a:pt x="2288965" y="2075417"/>
                  </a:cubicBezTo>
                  <a:cubicBezTo>
                    <a:pt x="2188586" y="2027261"/>
                    <a:pt x="2076168" y="2000278"/>
                    <a:pt x="1957522" y="2000278"/>
                  </a:cubicBezTo>
                  <a:cubicBezTo>
                    <a:pt x="1647584" y="2000278"/>
                    <a:pt x="1369362" y="2184680"/>
                    <a:pt x="1248641" y="2470126"/>
                  </a:cubicBezTo>
                  <a:close/>
                  <a:moveTo>
                    <a:pt x="1592787" y="3850194"/>
                  </a:moveTo>
                  <a:cubicBezTo>
                    <a:pt x="1720482" y="4123269"/>
                    <a:pt x="1607566" y="4448152"/>
                    <a:pt x="1341299" y="4584482"/>
                  </a:cubicBezTo>
                  <a:cubicBezTo>
                    <a:pt x="1319297" y="4548365"/>
                    <a:pt x="1294638" y="4513743"/>
                    <a:pt x="1267405" y="4480947"/>
                  </a:cubicBezTo>
                  <a:lnTo>
                    <a:pt x="1212442" y="4526530"/>
                  </a:lnTo>
                  <a:cubicBezTo>
                    <a:pt x="1329758" y="4668007"/>
                    <a:pt x="1400331" y="4849752"/>
                    <a:pt x="1400331" y="5047937"/>
                  </a:cubicBezTo>
                  <a:cubicBezTo>
                    <a:pt x="1400331" y="5188584"/>
                    <a:pt x="1364795" y="5320928"/>
                    <a:pt x="1302276" y="5436501"/>
                  </a:cubicBezTo>
                  <a:cubicBezTo>
                    <a:pt x="1302276" y="5436501"/>
                    <a:pt x="1302276" y="5436501"/>
                    <a:pt x="1302276" y="5436418"/>
                  </a:cubicBezTo>
                  <a:cubicBezTo>
                    <a:pt x="1312738" y="5435671"/>
                    <a:pt x="1323199" y="5434674"/>
                    <a:pt x="1333495" y="5433512"/>
                  </a:cubicBezTo>
                  <a:cubicBezTo>
                    <a:pt x="1335819" y="5433263"/>
                    <a:pt x="1338227" y="5433014"/>
                    <a:pt x="1340552" y="5432682"/>
                  </a:cubicBezTo>
                  <a:cubicBezTo>
                    <a:pt x="1350266" y="5431520"/>
                    <a:pt x="1359980" y="5430108"/>
                    <a:pt x="1369611" y="5428531"/>
                  </a:cubicBezTo>
                  <a:cubicBezTo>
                    <a:pt x="1372185" y="5428115"/>
                    <a:pt x="1374675" y="5427617"/>
                    <a:pt x="1377249" y="5427202"/>
                  </a:cubicBezTo>
                  <a:cubicBezTo>
                    <a:pt x="1380654" y="5426621"/>
                    <a:pt x="1384057" y="5425874"/>
                    <a:pt x="1387462" y="5425293"/>
                  </a:cubicBezTo>
                  <a:cubicBezTo>
                    <a:pt x="1441429" y="5310633"/>
                    <a:pt x="1471734" y="5182689"/>
                    <a:pt x="1471734" y="5047854"/>
                  </a:cubicBezTo>
                  <a:cubicBezTo>
                    <a:pt x="1471734" y="4907871"/>
                    <a:pt x="1438440" y="4770461"/>
                    <a:pt x="1376087" y="4646918"/>
                  </a:cubicBezTo>
                  <a:cubicBezTo>
                    <a:pt x="1674817" y="4492488"/>
                    <a:pt x="1801183" y="4127088"/>
                    <a:pt x="1657464" y="3819890"/>
                  </a:cubicBezTo>
                  <a:lnTo>
                    <a:pt x="1592787" y="3850194"/>
                  </a:lnTo>
                  <a:close/>
                  <a:moveTo>
                    <a:pt x="69082" y="3178675"/>
                  </a:moveTo>
                  <a:lnTo>
                    <a:pt x="136333" y="3202670"/>
                  </a:lnTo>
                  <a:cubicBezTo>
                    <a:pt x="230983" y="2937814"/>
                    <a:pt x="523487" y="2799409"/>
                    <a:pt x="788341" y="2893976"/>
                  </a:cubicBezTo>
                  <a:lnTo>
                    <a:pt x="812336" y="2826725"/>
                  </a:lnTo>
                  <a:cubicBezTo>
                    <a:pt x="510368" y="2718956"/>
                    <a:pt x="176934" y="2876790"/>
                    <a:pt x="69082" y="3178675"/>
                  </a:cubicBezTo>
                  <a:close/>
                  <a:moveTo>
                    <a:pt x="895612" y="64180"/>
                  </a:moveTo>
                  <a:cubicBezTo>
                    <a:pt x="886811" y="63764"/>
                    <a:pt x="879671" y="63515"/>
                    <a:pt x="874274" y="63432"/>
                  </a:cubicBezTo>
                  <a:cubicBezTo>
                    <a:pt x="873195" y="56541"/>
                    <a:pt x="871949" y="49816"/>
                    <a:pt x="870621" y="43008"/>
                  </a:cubicBezTo>
                  <a:cubicBezTo>
                    <a:pt x="870040" y="40019"/>
                    <a:pt x="869459" y="37030"/>
                    <a:pt x="868794" y="34041"/>
                  </a:cubicBezTo>
                  <a:cubicBezTo>
                    <a:pt x="868130" y="31135"/>
                    <a:pt x="867466" y="28146"/>
                    <a:pt x="866802" y="25240"/>
                  </a:cubicBezTo>
                  <a:cubicBezTo>
                    <a:pt x="864892" y="17020"/>
                    <a:pt x="862816" y="8801"/>
                    <a:pt x="860575" y="664"/>
                  </a:cubicBezTo>
                  <a:cubicBezTo>
                    <a:pt x="860491" y="415"/>
                    <a:pt x="860491" y="249"/>
                    <a:pt x="860408" y="0"/>
                  </a:cubicBezTo>
                  <a:cubicBezTo>
                    <a:pt x="542583" y="95065"/>
                    <a:pt x="310357" y="390059"/>
                    <a:pt x="310357" y="738356"/>
                  </a:cubicBezTo>
                  <a:lnTo>
                    <a:pt x="381760" y="738356"/>
                  </a:lnTo>
                  <a:cubicBezTo>
                    <a:pt x="381760" y="416462"/>
                    <a:pt x="599456" y="145380"/>
                    <a:pt x="895612" y="64180"/>
                  </a:cubicBezTo>
                  <a:close/>
                </a:path>
              </a:pathLst>
            </a:custGeom>
            <a:solidFill>
              <a:schemeClr val="bg1"/>
            </a:solidFill>
            <a:ln w="8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EF69E84-45FA-C8E7-6E3C-A3CC8936EA1A}"/>
                </a:ext>
              </a:extLst>
            </p:cNvPr>
            <p:cNvSpPr/>
            <p:nvPr/>
          </p:nvSpPr>
          <p:spPr>
            <a:xfrm rot="18900000">
              <a:off x="5027856" y="3030301"/>
              <a:ext cx="748809" cy="435961"/>
            </a:xfrm>
            <a:custGeom>
              <a:avLst/>
              <a:gdLst>
                <a:gd name="connsiteX0" fmla="*/ 956965 w 1319542"/>
                <a:gd name="connsiteY0" fmla="*/ 481803 h 768245"/>
                <a:gd name="connsiteX1" fmla="*/ 936126 w 1319542"/>
                <a:gd name="connsiteY1" fmla="*/ 491850 h 768245"/>
                <a:gd name="connsiteX2" fmla="*/ 920184 w 1319542"/>
                <a:gd name="connsiteY2" fmla="*/ 499073 h 768245"/>
                <a:gd name="connsiteX3" fmla="*/ 916365 w 1319542"/>
                <a:gd name="connsiteY3" fmla="*/ 500817 h 768245"/>
                <a:gd name="connsiteX4" fmla="*/ 899427 w 1319542"/>
                <a:gd name="connsiteY4" fmla="*/ 507791 h 768245"/>
                <a:gd name="connsiteX5" fmla="*/ 893035 w 1319542"/>
                <a:gd name="connsiteY5" fmla="*/ 510033 h 768245"/>
                <a:gd name="connsiteX6" fmla="*/ 660311 w 1319542"/>
                <a:gd name="connsiteY6" fmla="*/ 552376 h 768245"/>
                <a:gd name="connsiteX7" fmla="*/ 8884 w 1319542"/>
                <a:gd name="connsiteY7" fmla="*/ 0 h 768245"/>
                <a:gd name="connsiteX8" fmla="*/ 0 w 1319542"/>
                <a:gd name="connsiteY8" fmla="*/ 107935 h 768245"/>
                <a:gd name="connsiteX9" fmla="*/ 660311 w 1319542"/>
                <a:gd name="connsiteY9" fmla="*/ 768245 h 768245"/>
                <a:gd name="connsiteX10" fmla="*/ 893035 w 1319542"/>
                <a:gd name="connsiteY10" fmla="*/ 725902 h 768245"/>
                <a:gd name="connsiteX11" fmla="*/ 899427 w 1319542"/>
                <a:gd name="connsiteY11" fmla="*/ 723660 h 768245"/>
                <a:gd name="connsiteX12" fmla="*/ 916365 w 1319542"/>
                <a:gd name="connsiteY12" fmla="*/ 716686 h 768245"/>
                <a:gd name="connsiteX13" fmla="*/ 920184 w 1319542"/>
                <a:gd name="connsiteY13" fmla="*/ 714942 h 768245"/>
                <a:gd name="connsiteX14" fmla="*/ 936126 w 1319542"/>
                <a:gd name="connsiteY14" fmla="*/ 707719 h 768245"/>
                <a:gd name="connsiteX15" fmla="*/ 956965 w 1319542"/>
                <a:gd name="connsiteY15" fmla="*/ 697673 h 768245"/>
                <a:gd name="connsiteX16" fmla="*/ 1319543 w 1319542"/>
                <a:gd name="connsiteY16" fmla="*/ 640966 h 768245"/>
                <a:gd name="connsiteX17" fmla="*/ 1319543 w 1319542"/>
                <a:gd name="connsiteY17" fmla="*/ 425096 h 768245"/>
                <a:gd name="connsiteX18" fmla="*/ 956965 w 1319542"/>
                <a:gd name="connsiteY18" fmla="*/ 481803 h 76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9542" h="768245">
                  <a:moveTo>
                    <a:pt x="956965" y="481803"/>
                  </a:moveTo>
                  <a:cubicBezTo>
                    <a:pt x="950074" y="485291"/>
                    <a:pt x="943100" y="488612"/>
                    <a:pt x="936126" y="491850"/>
                  </a:cubicBezTo>
                  <a:cubicBezTo>
                    <a:pt x="930729" y="494341"/>
                    <a:pt x="925415" y="496748"/>
                    <a:pt x="920184" y="499073"/>
                  </a:cubicBezTo>
                  <a:cubicBezTo>
                    <a:pt x="918856" y="499654"/>
                    <a:pt x="917610" y="500235"/>
                    <a:pt x="916365" y="500817"/>
                  </a:cubicBezTo>
                  <a:cubicBezTo>
                    <a:pt x="910719" y="503224"/>
                    <a:pt x="905073" y="505549"/>
                    <a:pt x="899427" y="507791"/>
                  </a:cubicBezTo>
                  <a:cubicBezTo>
                    <a:pt x="897269" y="508621"/>
                    <a:pt x="895110" y="509368"/>
                    <a:pt x="893035" y="510033"/>
                  </a:cubicBezTo>
                  <a:cubicBezTo>
                    <a:pt x="820635" y="537348"/>
                    <a:pt x="742258" y="552376"/>
                    <a:pt x="660311" y="552376"/>
                  </a:cubicBezTo>
                  <a:cubicBezTo>
                    <a:pt x="332356" y="552376"/>
                    <a:pt x="60443" y="313342"/>
                    <a:pt x="8884" y="0"/>
                  </a:cubicBezTo>
                  <a:cubicBezTo>
                    <a:pt x="3072" y="35120"/>
                    <a:pt x="0" y="71154"/>
                    <a:pt x="0" y="107935"/>
                  </a:cubicBezTo>
                  <a:cubicBezTo>
                    <a:pt x="0" y="472671"/>
                    <a:pt x="295658" y="768245"/>
                    <a:pt x="660311" y="768245"/>
                  </a:cubicBezTo>
                  <a:cubicBezTo>
                    <a:pt x="742258" y="768245"/>
                    <a:pt x="820635" y="753218"/>
                    <a:pt x="893035" y="725902"/>
                  </a:cubicBezTo>
                  <a:cubicBezTo>
                    <a:pt x="895110" y="725238"/>
                    <a:pt x="897269" y="724490"/>
                    <a:pt x="899427" y="723660"/>
                  </a:cubicBezTo>
                  <a:cubicBezTo>
                    <a:pt x="904991" y="721502"/>
                    <a:pt x="910636" y="719177"/>
                    <a:pt x="916365" y="716686"/>
                  </a:cubicBezTo>
                  <a:cubicBezTo>
                    <a:pt x="917693" y="716105"/>
                    <a:pt x="918939" y="715524"/>
                    <a:pt x="920184" y="714942"/>
                  </a:cubicBezTo>
                  <a:cubicBezTo>
                    <a:pt x="925498" y="712618"/>
                    <a:pt x="930812" y="710210"/>
                    <a:pt x="936126" y="707719"/>
                  </a:cubicBezTo>
                  <a:cubicBezTo>
                    <a:pt x="943183" y="704481"/>
                    <a:pt x="950074" y="701160"/>
                    <a:pt x="956965" y="697673"/>
                  </a:cubicBezTo>
                  <a:cubicBezTo>
                    <a:pt x="1120029" y="616639"/>
                    <a:pt x="1304515" y="473916"/>
                    <a:pt x="1319543" y="640966"/>
                  </a:cubicBezTo>
                  <a:lnTo>
                    <a:pt x="1319543" y="425096"/>
                  </a:lnTo>
                  <a:cubicBezTo>
                    <a:pt x="1304515" y="258047"/>
                    <a:pt x="1119946" y="400770"/>
                    <a:pt x="956965" y="48180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 w="8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CFBC213-9904-D5A6-02BB-42C03835A4B5}"/>
              </a:ext>
            </a:extLst>
          </p:cNvPr>
          <p:cNvGrpSpPr/>
          <p:nvPr/>
        </p:nvGrpSpPr>
        <p:grpSpPr>
          <a:xfrm>
            <a:off x="4459186" y="1934951"/>
            <a:ext cx="2877854" cy="4021927"/>
            <a:chOff x="4502443" y="1975362"/>
            <a:chExt cx="2799084" cy="3911843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0401E68-1853-0F36-77D0-9F9D569F898D}"/>
                </a:ext>
              </a:extLst>
            </p:cNvPr>
            <p:cNvSpPr/>
            <p:nvPr/>
          </p:nvSpPr>
          <p:spPr>
            <a:xfrm rot="18900000">
              <a:off x="4502443" y="1975362"/>
              <a:ext cx="2389988" cy="3556571"/>
            </a:xfrm>
            <a:custGeom>
              <a:avLst/>
              <a:gdLst>
                <a:gd name="connsiteX0" fmla="*/ 1612147 w 2920217"/>
                <a:gd name="connsiteY0" fmla="*/ 0 h 4345613"/>
                <a:gd name="connsiteX1" fmla="*/ 1966193 w 2920217"/>
                <a:gd name="connsiteY1" fmla="*/ 238736 h 4345613"/>
                <a:gd name="connsiteX2" fmla="*/ 2003900 w 2920217"/>
                <a:gd name="connsiteY2" fmla="*/ 334646 h 4345613"/>
                <a:gd name="connsiteX3" fmla="*/ 2003900 w 2920217"/>
                <a:gd name="connsiteY3" fmla="*/ 856446 h 4345613"/>
                <a:gd name="connsiteX4" fmla="*/ 1958364 w 2920217"/>
                <a:gd name="connsiteY4" fmla="*/ 831749 h 4345613"/>
                <a:gd name="connsiteX5" fmla="*/ 1890433 w 2920217"/>
                <a:gd name="connsiteY5" fmla="*/ 795423 h 4345613"/>
                <a:gd name="connsiteX6" fmla="*/ 1873681 w 2920217"/>
                <a:gd name="connsiteY6" fmla="*/ 787306 h 4345613"/>
                <a:gd name="connsiteX7" fmla="*/ 1859922 w 2920217"/>
                <a:gd name="connsiteY7" fmla="*/ 781089 h 4345613"/>
                <a:gd name="connsiteX8" fmla="*/ 1857043 w 2920217"/>
                <a:gd name="connsiteY8" fmla="*/ 779823 h 4345613"/>
                <a:gd name="connsiteX9" fmla="*/ 1842478 w 2920217"/>
                <a:gd name="connsiteY9" fmla="*/ 773835 h 4345613"/>
                <a:gd name="connsiteX10" fmla="*/ 1834649 w 2920217"/>
                <a:gd name="connsiteY10" fmla="*/ 771015 h 4345613"/>
                <a:gd name="connsiteX11" fmla="*/ 1641968 w 2920217"/>
                <a:gd name="connsiteY11" fmla="*/ 736416 h 4345613"/>
                <a:gd name="connsiteX12" fmla="*/ 1088965 w 2920217"/>
                <a:gd name="connsiteY12" fmla="*/ 1289591 h 4345613"/>
                <a:gd name="connsiteX13" fmla="*/ 1642083 w 2920217"/>
                <a:gd name="connsiteY13" fmla="*/ 1842709 h 4345613"/>
                <a:gd name="connsiteX14" fmla="*/ 1834879 w 2920217"/>
                <a:gd name="connsiteY14" fmla="*/ 1808053 h 4345613"/>
                <a:gd name="connsiteX15" fmla="*/ 1842708 w 2920217"/>
                <a:gd name="connsiteY15" fmla="*/ 1805232 h 4345613"/>
                <a:gd name="connsiteX16" fmla="*/ 1856986 w 2920217"/>
                <a:gd name="connsiteY16" fmla="*/ 1799360 h 4345613"/>
                <a:gd name="connsiteX17" fmla="*/ 1860382 w 2920217"/>
                <a:gd name="connsiteY17" fmla="*/ 1797863 h 4345613"/>
                <a:gd name="connsiteX18" fmla="*/ 1873277 w 2920217"/>
                <a:gd name="connsiteY18" fmla="*/ 1792049 h 4345613"/>
                <a:gd name="connsiteX19" fmla="*/ 1890260 w 2920217"/>
                <a:gd name="connsiteY19" fmla="*/ 1783874 h 4345613"/>
                <a:gd name="connsiteX20" fmla="*/ 1958364 w 2920217"/>
                <a:gd name="connsiteY20" fmla="*/ 1747433 h 4345613"/>
                <a:gd name="connsiteX21" fmla="*/ 2003958 w 2920217"/>
                <a:gd name="connsiteY21" fmla="*/ 1722736 h 4345613"/>
                <a:gd name="connsiteX22" fmla="*/ 2003958 w 2920217"/>
                <a:gd name="connsiteY22" fmla="*/ 2718169 h 4345613"/>
                <a:gd name="connsiteX23" fmla="*/ 2004592 w 2920217"/>
                <a:gd name="connsiteY23" fmla="*/ 2717633 h 4345613"/>
                <a:gd name="connsiteX24" fmla="*/ 2256684 w 2920217"/>
                <a:gd name="connsiteY24" fmla="*/ 2694491 h 4345613"/>
                <a:gd name="connsiteX25" fmla="*/ 2271133 w 2920217"/>
                <a:gd name="connsiteY25" fmla="*/ 2687525 h 4345613"/>
                <a:gd name="connsiteX26" fmla="*/ 2282187 w 2920217"/>
                <a:gd name="connsiteY26" fmla="*/ 2682516 h 4345613"/>
                <a:gd name="connsiteX27" fmla="*/ 2284835 w 2920217"/>
                <a:gd name="connsiteY27" fmla="*/ 2681365 h 4345613"/>
                <a:gd name="connsiteX28" fmla="*/ 2296579 w 2920217"/>
                <a:gd name="connsiteY28" fmla="*/ 2676529 h 4345613"/>
                <a:gd name="connsiteX29" fmla="*/ 2301012 w 2920217"/>
                <a:gd name="connsiteY29" fmla="*/ 2674975 h 4345613"/>
                <a:gd name="connsiteX30" fmla="*/ 2462375 w 2920217"/>
                <a:gd name="connsiteY30" fmla="*/ 2645615 h 4345613"/>
                <a:gd name="connsiteX31" fmla="*/ 2920217 w 2920217"/>
                <a:gd name="connsiteY31" fmla="*/ 3103514 h 4345613"/>
                <a:gd name="connsiteX32" fmla="*/ 2462375 w 2920217"/>
                <a:gd name="connsiteY32" fmla="*/ 3561414 h 4345613"/>
                <a:gd name="connsiteX33" fmla="*/ 2301012 w 2920217"/>
                <a:gd name="connsiteY33" fmla="*/ 3532054 h 4345613"/>
                <a:gd name="connsiteX34" fmla="*/ 2296579 w 2920217"/>
                <a:gd name="connsiteY34" fmla="*/ 3530500 h 4345613"/>
                <a:gd name="connsiteX35" fmla="*/ 2284835 w 2920217"/>
                <a:gd name="connsiteY35" fmla="*/ 3525664 h 4345613"/>
                <a:gd name="connsiteX36" fmla="*/ 2282187 w 2920217"/>
                <a:gd name="connsiteY36" fmla="*/ 3524513 h 4345613"/>
                <a:gd name="connsiteX37" fmla="*/ 2271076 w 2920217"/>
                <a:gd name="connsiteY37" fmla="*/ 3519504 h 4345613"/>
                <a:gd name="connsiteX38" fmla="*/ 2256684 w 2920217"/>
                <a:gd name="connsiteY38" fmla="*/ 3512538 h 4345613"/>
                <a:gd name="connsiteX39" fmla="*/ 2004592 w 2920217"/>
                <a:gd name="connsiteY39" fmla="*/ 3489396 h 4345613"/>
                <a:gd name="connsiteX40" fmla="*/ 2003958 w 2920217"/>
                <a:gd name="connsiteY40" fmla="*/ 3488919 h 4345613"/>
                <a:gd name="connsiteX41" fmla="*/ 2003958 w 2920217"/>
                <a:gd name="connsiteY41" fmla="*/ 3778794 h 4345613"/>
                <a:gd name="connsiteX42" fmla="*/ 1437139 w 2920217"/>
                <a:gd name="connsiteY42" fmla="*/ 4345613 h 4345613"/>
                <a:gd name="connsiteX43" fmla="*/ 938251 w 2920217"/>
                <a:gd name="connsiteY43" fmla="*/ 4048156 h 4345613"/>
                <a:gd name="connsiteX44" fmla="*/ 467111 w 2920217"/>
                <a:gd name="connsiteY44" fmla="*/ 3543397 h 4345613"/>
                <a:gd name="connsiteX45" fmla="*/ 467744 w 2920217"/>
                <a:gd name="connsiteY45" fmla="*/ 3518066 h 4345613"/>
                <a:gd name="connsiteX46" fmla="*/ 44846 w 2920217"/>
                <a:gd name="connsiteY46" fmla="*/ 2974966 h 4345613"/>
                <a:gd name="connsiteX47" fmla="*/ 198381 w 2920217"/>
                <a:gd name="connsiteY47" fmla="*/ 2589717 h 4345613"/>
                <a:gd name="connsiteX48" fmla="*/ 0 w 2920217"/>
                <a:gd name="connsiteY48" fmla="*/ 2199000 h 4345613"/>
                <a:gd name="connsiteX49" fmla="*/ 283985 w 2920217"/>
                <a:gd name="connsiteY49" fmla="*/ 1758199 h 4345613"/>
                <a:gd name="connsiteX50" fmla="*/ 174778 w 2920217"/>
                <a:gd name="connsiteY50" fmla="*/ 1453431 h 4345613"/>
                <a:gd name="connsiteX51" fmla="*/ 642809 w 2920217"/>
                <a:gd name="connsiteY51" fmla="*/ 973828 h 4345613"/>
                <a:gd name="connsiteX52" fmla="*/ 606945 w 2920217"/>
                <a:gd name="connsiteY52" fmla="*/ 790645 h 4345613"/>
                <a:gd name="connsiteX53" fmla="*/ 1091671 w 2920217"/>
                <a:gd name="connsiteY53" fmla="*/ 305919 h 4345613"/>
                <a:gd name="connsiteX54" fmla="*/ 1220106 w 2920217"/>
                <a:gd name="connsiteY54" fmla="*/ 323132 h 4345613"/>
                <a:gd name="connsiteX55" fmla="*/ 1234901 w 2920217"/>
                <a:gd name="connsiteY55" fmla="*/ 322614 h 4345613"/>
                <a:gd name="connsiteX56" fmla="*/ 1612147 w 2920217"/>
                <a:gd name="connsiteY56" fmla="*/ 0 h 4345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920217" h="4345613">
                  <a:moveTo>
                    <a:pt x="1612147" y="0"/>
                  </a:moveTo>
                  <a:cubicBezTo>
                    <a:pt x="1772418" y="0"/>
                    <a:pt x="1909488" y="98788"/>
                    <a:pt x="1966193" y="238736"/>
                  </a:cubicBezTo>
                  <a:cubicBezTo>
                    <a:pt x="1990602" y="268557"/>
                    <a:pt x="2003900" y="301544"/>
                    <a:pt x="2003900" y="334646"/>
                  </a:cubicBezTo>
                  <a:lnTo>
                    <a:pt x="2003900" y="856446"/>
                  </a:lnTo>
                  <a:cubicBezTo>
                    <a:pt x="1988184" y="848272"/>
                    <a:pt x="1971835" y="839233"/>
                    <a:pt x="1958364" y="831749"/>
                  </a:cubicBezTo>
                  <a:cubicBezTo>
                    <a:pt x="1936315" y="819545"/>
                    <a:pt x="1913518" y="806879"/>
                    <a:pt x="1890433" y="795423"/>
                  </a:cubicBezTo>
                  <a:cubicBezTo>
                    <a:pt x="1884964" y="792660"/>
                    <a:pt x="1879207" y="789897"/>
                    <a:pt x="1873681" y="787306"/>
                  </a:cubicBezTo>
                  <a:cubicBezTo>
                    <a:pt x="1869190" y="785176"/>
                    <a:pt x="1864758" y="783219"/>
                    <a:pt x="1859922" y="781089"/>
                  </a:cubicBezTo>
                  <a:cubicBezTo>
                    <a:pt x="1858943" y="780628"/>
                    <a:pt x="1858022" y="780225"/>
                    <a:pt x="1857043" y="779823"/>
                  </a:cubicBezTo>
                  <a:cubicBezTo>
                    <a:pt x="1852150" y="777750"/>
                    <a:pt x="1847371" y="775735"/>
                    <a:pt x="1842478" y="773835"/>
                  </a:cubicBezTo>
                  <a:cubicBezTo>
                    <a:pt x="1839888" y="772799"/>
                    <a:pt x="1837297" y="771878"/>
                    <a:pt x="1834649" y="771015"/>
                  </a:cubicBezTo>
                  <a:cubicBezTo>
                    <a:pt x="1772878" y="748045"/>
                    <a:pt x="1708056" y="736416"/>
                    <a:pt x="1641968" y="736416"/>
                  </a:cubicBezTo>
                  <a:cubicBezTo>
                    <a:pt x="1336970" y="736416"/>
                    <a:pt x="1088850" y="984594"/>
                    <a:pt x="1088965" y="1289591"/>
                  </a:cubicBezTo>
                  <a:cubicBezTo>
                    <a:pt x="1088965" y="1594589"/>
                    <a:pt x="1337085" y="1842709"/>
                    <a:pt x="1642083" y="1842709"/>
                  </a:cubicBezTo>
                  <a:cubicBezTo>
                    <a:pt x="1708229" y="1842709"/>
                    <a:pt x="1773108" y="1831022"/>
                    <a:pt x="1834879" y="1808053"/>
                  </a:cubicBezTo>
                  <a:cubicBezTo>
                    <a:pt x="1837527" y="1807189"/>
                    <a:pt x="1840118" y="1806268"/>
                    <a:pt x="1842708" y="1805232"/>
                  </a:cubicBezTo>
                  <a:cubicBezTo>
                    <a:pt x="1847487" y="1803332"/>
                    <a:pt x="1852380" y="1801317"/>
                    <a:pt x="1856986" y="1799360"/>
                  </a:cubicBezTo>
                  <a:cubicBezTo>
                    <a:pt x="1858022" y="1798899"/>
                    <a:pt x="1860382" y="1797863"/>
                    <a:pt x="1860382" y="1797863"/>
                  </a:cubicBezTo>
                  <a:cubicBezTo>
                    <a:pt x="1864758" y="1795963"/>
                    <a:pt x="1869190" y="1793948"/>
                    <a:pt x="1873277" y="1792049"/>
                  </a:cubicBezTo>
                  <a:cubicBezTo>
                    <a:pt x="1879149" y="1789343"/>
                    <a:pt x="1884964" y="1786522"/>
                    <a:pt x="1890260" y="1783874"/>
                  </a:cubicBezTo>
                  <a:cubicBezTo>
                    <a:pt x="1913345" y="1772360"/>
                    <a:pt x="1936258" y="1759695"/>
                    <a:pt x="1958364" y="1747433"/>
                  </a:cubicBezTo>
                  <a:cubicBezTo>
                    <a:pt x="1971835" y="1740007"/>
                    <a:pt x="1988242" y="1730911"/>
                    <a:pt x="2003958" y="1722736"/>
                  </a:cubicBezTo>
                  <a:lnTo>
                    <a:pt x="2003958" y="2718169"/>
                  </a:lnTo>
                  <a:lnTo>
                    <a:pt x="2004592" y="2717633"/>
                  </a:lnTo>
                  <a:cubicBezTo>
                    <a:pt x="2004592" y="2858331"/>
                    <a:pt x="2138726" y="2753096"/>
                    <a:pt x="2256684" y="2694491"/>
                  </a:cubicBezTo>
                  <a:cubicBezTo>
                    <a:pt x="2261462" y="2692073"/>
                    <a:pt x="2266240" y="2689771"/>
                    <a:pt x="2271133" y="2687525"/>
                  </a:cubicBezTo>
                  <a:cubicBezTo>
                    <a:pt x="2274817" y="2685798"/>
                    <a:pt x="2278502" y="2684129"/>
                    <a:pt x="2282187" y="2682516"/>
                  </a:cubicBezTo>
                  <a:cubicBezTo>
                    <a:pt x="2283050" y="2682171"/>
                    <a:pt x="2283914" y="2681768"/>
                    <a:pt x="2284835" y="2681365"/>
                  </a:cubicBezTo>
                  <a:cubicBezTo>
                    <a:pt x="2288807" y="2679638"/>
                    <a:pt x="2292722" y="2678026"/>
                    <a:pt x="2296579" y="2676529"/>
                  </a:cubicBezTo>
                  <a:cubicBezTo>
                    <a:pt x="2298076" y="2675954"/>
                    <a:pt x="2299572" y="2675436"/>
                    <a:pt x="2301012" y="2674975"/>
                  </a:cubicBezTo>
                  <a:cubicBezTo>
                    <a:pt x="2351211" y="2656035"/>
                    <a:pt x="2405556" y="2645615"/>
                    <a:pt x="2462375" y="2645615"/>
                  </a:cubicBezTo>
                  <a:cubicBezTo>
                    <a:pt x="2715273" y="2645615"/>
                    <a:pt x="2920217" y="2850616"/>
                    <a:pt x="2920217" y="3103514"/>
                  </a:cubicBezTo>
                  <a:cubicBezTo>
                    <a:pt x="2920217" y="3356413"/>
                    <a:pt x="2715216" y="3561414"/>
                    <a:pt x="2462375" y="3561414"/>
                  </a:cubicBezTo>
                  <a:cubicBezTo>
                    <a:pt x="2405556" y="3561414"/>
                    <a:pt x="2351211" y="3550994"/>
                    <a:pt x="2301012" y="3532054"/>
                  </a:cubicBezTo>
                  <a:cubicBezTo>
                    <a:pt x="2299572" y="3531593"/>
                    <a:pt x="2298076" y="3531075"/>
                    <a:pt x="2296579" y="3530500"/>
                  </a:cubicBezTo>
                  <a:cubicBezTo>
                    <a:pt x="2292722" y="3529003"/>
                    <a:pt x="2288807" y="3527333"/>
                    <a:pt x="2284835" y="3525664"/>
                  </a:cubicBezTo>
                  <a:cubicBezTo>
                    <a:pt x="2283914" y="3525261"/>
                    <a:pt x="2283050" y="3524858"/>
                    <a:pt x="2282187" y="3524513"/>
                  </a:cubicBezTo>
                  <a:cubicBezTo>
                    <a:pt x="2278502" y="3522901"/>
                    <a:pt x="2274817" y="3521231"/>
                    <a:pt x="2271076" y="3519504"/>
                  </a:cubicBezTo>
                  <a:cubicBezTo>
                    <a:pt x="2266240" y="3517259"/>
                    <a:pt x="2261462" y="3514956"/>
                    <a:pt x="2256684" y="3512538"/>
                  </a:cubicBezTo>
                  <a:cubicBezTo>
                    <a:pt x="2138784" y="3453933"/>
                    <a:pt x="2004592" y="3348698"/>
                    <a:pt x="2004592" y="3489396"/>
                  </a:cubicBezTo>
                  <a:lnTo>
                    <a:pt x="2003958" y="3488919"/>
                  </a:lnTo>
                  <a:lnTo>
                    <a:pt x="2003958" y="3778794"/>
                  </a:lnTo>
                  <a:cubicBezTo>
                    <a:pt x="2003958" y="4091794"/>
                    <a:pt x="1750196" y="4345613"/>
                    <a:pt x="1437139" y="4345613"/>
                  </a:cubicBezTo>
                  <a:cubicBezTo>
                    <a:pt x="1221545" y="4345613"/>
                    <a:pt x="1034102" y="4225295"/>
                    <a:pt x="938251" y="4048156"/>
                  </a:cubicBezTo>
                  <a:cubicBezTo>
                    <a:pt x="675048" y="4030253"/>
                    <a:pt x="467111" y="3811147"/>
                    <a:pt x="467111" y="3543397"/>
                  </a:cubicBezTo>
                  <a:cubicBezTo>
                    <a:pt x="467111" y="3534876"/>
                    <a:pt x="467341" y="3526471"/>
                    <a:pt x="467744" y="3518066"/>
                  </a:cubicBezTo>
                  <a:cubicBezTo>
                    <a:pt x="224747" y="3456870"/>
                    <a:pt x="44846" y="3236959"/>
                    <a:pt x="44846" y="2974966"/>
                  </a:cubicBezTo>
                  <a:cubicBezTo>
                    <a:pt x="44846" y="2825690"/>
                    <a:pt x="103221" y="2690117"/>
                    <a:pt x="198381" y="2589717"/>
                  </a:cubicBezTo>
                  <a:cubicBezTo>
                    <a:pt x="78120" y="2501637"/>
                    <a:pt x="0" y="2359444"/>
                    <a:pt x="0" y="2199000"/>
                  </a:cubicBezTo>
                  <a:cubicBezTo>
                    <a:pt x="0" y="2003037"/>
                    <a:pt x="116519" y="1834304"/>
                    <a:pt x="283985" y="1758199"/>
                  </a:cubicBezTo>
                  <a:cubicBezTo>
                    <a:pt x="215767" y="1675300"/>
                    <a:pt x="174778" y="1569144"/>
                    <a:pt x="174778" y="1453431"/>
                  </a:cubicBezTo>
                  <a:cubicBezTo>
                    <a:pt x="174778" y="1192416"/>
                    <a:pt x="383291" y="980103"/>
                    <a:pt x="642809" y="973828"/>
                  </a:cubicBezTo>
                  <a:cubicBezTo>
                    <a:pt x="619725" y="917296"/>
                    <a:pt x="606945" y="855468"/>
                    <a:pt x="606945" y="790645"/>
                  </a:cubicBezTo>
                  <a:cubicBezTo>
                    <a:pt x="606945" y="522952"/>
                    <a:pt x="823977" y="305919"/>
                    <a:pt x="1091671" y="305919"/>
                  </a:cubicBezTo>
                  <a:cubicBezTo>
                    <a:pt x="1136114" y="305919"/>
                    <a:pt x="1179174" y="311906"/>
                    <a:pt x="1220106" y="323132"/>
                  </a:cubicBezTo>
                  <a:cubicBezTo>
                    <a:pt x="1226208" y="322786"/>
                    <a:pt x="1231159" y="322671"/>
                    <a:pt x="1234901" y="322614"/>
                  </a:cubicBezTo>
                  <a:cubicBezTo>
                    <a:pt x="1263340" y="139892"/>
                    <a:pt x="1421423" y="0"/>
                    <a:pt x="1612147" y="0"/>
                  </a:cubicBezTo>
                  <a:close/>
                </a:path>
              </a:pathLst>
            </a:custGeom>
            <a:solidFill>
              <a:srgbClr val="18355A">
                <a:alpha val="99000"/>
              </a:srgbClr>
            </a:solidFill>
            <a:ln w="8297" cap="flat">
              <a:noFill/>
              <a:prstDash val="solid"/>
              <a:miter/>
            </a:ln>
            <a:effectLst>
              <a:outerShdw blurRad="482600" sx="102000" sy="102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FC4D955-C248-97F3-35E5-1CB77EC2885C}"/>
                </a:ext>
              </a:extLst>
            </p:cNvPr>
            <p:cNvSpPr/>
            <p:nvPr/>
          </p:nvSpPr>
          <p:spPr>
            <a:xfrm rot="18900000">
              <a:off x="6552718" y="3604930"/>
              <a:ext cx="748809" cy="435961"/>
            </a:xfrm>
            <a:custGeom>
              <a:avLst/>
              <a:gdLst>
                <a:gd name="connsiteX0" fmla="*/ 362577 w 1319542"/>
                <a:gd name="connsiteY0" fmla="*/ 481804 h 768245"/>
                <a:gd name="connsiteX1" fmla="*/ 383417 w 1319542"/>
                <a:gd name="connsiteY1" fmla="*/ 491850 h 768245"/>
                <a:gd name="connsiteX2" fmla="*/ 399358 w 1319542"/>
                <a:gd name="connsiteY2" fmla="*/ 499073 h 768245"/>
                <a:gd name="connsiteX3" fmla="*/ 403177 w 1319542"/>
                <a:gd name="connsiteY3" fmla="*/ 500817 h 768245"/>
                <a:gd name="connsiteX4" fmla="*/ 420115 w 1319542"/>
                <a:gd name="connsiteY4" fmla="*/ 507791 h 768245"/>
                <a:gd name="connsiteX5" fmla="*/ 426508 w 1319542"/>
                <a:gd name="connsiteY5" fmla="*/ 510033 h 768245"/>
                <a:gd name="connsiteX6" fmla="*/ 659231 w 1319542"/>
                <a:gd name="connsiteY6" fmla="*/ 552376 h 768245"/>
                <a:gd name="connsiteX7" fmla="*/ 1310658 w 1319542"/>
                <a:gd name="connsiteY7" fmla="*/ 0 h 768245"/>
                <a:gd name="connsiteX8" fmla="*/ 1319542 w 1319542"/>
                <a:gd name="connsiteY8" fmla="*/ 107935 h 768245"/>
                <a:gd name="connsiteX9" fmla="*/ 659231 w 1319542"/>
                <a:gd name="connsiteY9" fmla="*/ 768246 h 768245"/>
                <a:gd name="connsiteX10" fmla="*/ 426508 w 1319542"/>
                <a:gd name="connsiteY10" fmla="*/ 725902 h 768245"/>
                <a:gd name="connsiteX11" fmla="*/ 420115 w 1319542"/>
                <a:gd name="connsiteY11" fmla="*/ 723660 h 768245"/>
                <a:gd name="connsiteX12" fmla="*/ 403177 w 1319542"/>
                <a:gd name="connsiteY12" fmla="*/ 716686 h 768245"/>
                <a:gd name="connsiteX13" fmla="*/ 399358 w 1319542"/>
                <a:gd name="connsiteY13" fmla="*/ 714942 h 768245"/>
                <a:gd name="connsiteX14" fmla="*/ 383417 w 1319542"/>
                <a:gd name="connsiteY14" fmla="*/ 707719 h 768245"/>
                <a:gd name="connsiteX15" fmla="*/ 362577 w 1319542"/>
                <a:gd name="connsiteY15" fmla="*/ 697673 h 768245"/>
                <a:gd name="connsiteX16" fmla="*/ 0 w 1319542"/>
                <a:gd name="connsiteY16" fmla="*/ 640966 h 768245"/>
                <a:gd name="connsiteX17" fmla="*/ 0 w 1319542"/>
                <a:gd name="connsiteY17" fmla="*/ 425096 h 768245"/>
                <a:gd name="connsiteX18" fmla="*/ 362577 w 1319542"/>
                <a:gd name="connsiteY18" fmla="*/ 481804 h 76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9542" h="768245">
                  <a:moveTo>
                    <a:pt x="362577" y="481804"/>
                  </a:moveTo>
                  <a:cubicBezTo>
                    <a:pt x="369469" y="485291"/>
                    <a:pt x="376442" y="488612"/>
                    <a:pt x="383417" y="491850"/>
                  </a:cubicBezTo>
                  <a:cubicBezTo>
                    <a:pt x="388813" y="494341"/>
                    <a:pt x="394127" y="496749"/>
                    <a:pt x="399358" y="499073"/>
                  </a:cubicBezTo>
                  <a:cubicBezTo>
                    <a:pt x="400687" y="499654"/>
                    <a:pt x="401932" y="500235"/>
                    <a:pt x="403177" y="500817"/>
                  </a:cubicBezTo>
                  <a:cubicBezTo>
                    <a:pt x="408823" y="503224"/>
                    <a:pt x="414469" y="505549"/>
                    <a:pt x="420115" y="507791"/>
                  </a:cubicBezTo>
                  <a:cubicBezTo>
                    <a:pt x="422273" y="508621"/>
                    <a:pt x="424432" y="509369"/>
                    <a:pt x="426508" y="510033"/>
                  </a:cubicBezTo>
                  <a:cubicBezTo>
                    <a:pt x="498907" y="537349"/>
                    <a:pt x="577284" y="552376"/>
                    <a:pt x="659231" y="552376"/>
                  </a:cubicBezTo>
                  <a:cubicBezTo>
                    <a:pt x="987186" y="552376"/>
                    <a:pt x="1259099" y="313342"/>
                    <a:pt x="1310658" y="0"/>
                  </a:cubicBezTo>
                  <a:cubicBezTo>
                    <a:pt x="1316470" y="35121"/>
                    <a:pt x="1319542" y="71154"/>
                    <a:pt x="1319542" y="107935"/>
                  </a:cubicBezTo>
                  <a:cubicBezTo>
                    <a:pt x="1319542" y="472671"/>
                    <a:pt x="1023885" y="768246"/>
                    <a:pt x="659231" y="768246"/>
                  </a:cubicBezTo>
                  <a:cubicBezTo>
                    <a:pt x="577284" y="768246"/>
                    <a:pt x="498907" y="753218"/>
                    <a:pt x="426508" y="725902"/>
                  </a:cubicBezTo>
                  <a:cubicBezTo>
                    <a:pt x="424432" y="725238"/>
                    <a:pt x="422273" y="724491"/>
                    <a:pt x="420115" y="723660"/>
                  </a:cubicBezTo>
                  <a:cubicBezTo>
                    <a:pt x="414552" y="721502"/>
                    <a:pt x="408906" y="719177"/>
                    <a:pt x="403177" y="716686"/>
                  </a:cubicBezTo>
                  <a:cubicBezTo>
                    <a:pt x="401849" y="716105"/>
                    <a:pt x="400604" y="715524"/>
                    <a:pt x="399358" y="714942"/>
                  </a:cubicBezTo>
                  <a:cubicBezTo>
                    <a:pt x="394044" y="712618"/>
                    <a:pt x="388731" y="710210"/>
                    <a:pt x="383417" y="707719"/>
                  </a:cubicBezTo>
                  <a:cubicBezTo>
                    <a:pt x="376359" y="704481"/>
                    <a:pt x="369469" y="701160"/>
                    <a:pt x="362577" y="697673"/>
                  </a:cubicBezTo>
                  <a:cubicBezTo>
                    <a:pt x="199513" y="616639"/>
                    <a:pt x="15028" y="473916"/>
                    <a:pt x="0" y="640966"/>
                  </a:cubicBezTo>
                  <a:lnTo>
                    <a:pt x="0" y="425096"/>
                  </a:lnTo>
                  <a:cubicBezTo>
                    <a:pt x="15028" y="258047"/>
                    <a:pt x="199513" y="400770"/>
                    <a:pt x="362577" y="48180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 w="8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001BDC6-4C02-6885-CBE6-96FE32AD346C}"/>
                </a:ext>
              </a:extLst>
            </p:cNvPr>
            <p:cNvSpPr/>
            <p:nvPr/>
          </p:nvSpPr>
          <p:spPr>
            <a:xfrm rot="18900000">
              <a:off x="4649601" y="2330682"/>
              <a:ext cx="1385011" cy="3556523"/>
            </a:xfrm>
            <a:custGeom>
              <a:avLst/>
              <a:gdLst>
                <a:gd name="connsiteX0" fmla="*/ 1990646 w 2440650"/>
                <a:gd name="connsiteY0" fmla="*/ 466029 h 6267265"/>
                <a:gd name="connsiteX1" fmla="*/ 2011984 w 2440650"/>
                <a:gd name="connsiteY1" fmla="*/ 465281 h 6267265"/>
                <a:gd name="connsiteX2" fmla="*/ 2440651 w 2440650"/>
                <a:gd name="connsiteY2" fmla="*/ 12205 h 6267265"/>
                <a:gd name="connsiteX3" fmla="*/ 2325078 w 2440650"/>
                <a:gd name="connsiteY3" fmla="*/ 0 h 6267265"/>
                <a:gd name="connsiteX4" fmla="*/ 1785322 w 2440650"/>
                <a:gd name="connsiteY4" fmla="*/ 441453 h 6267265"/>
                <a:gd name="connsiteX5" fmla="*/ 1805414 w 2440650"/>
                <a:gd name="connsiteY5" fmla="*/ 441121 h 6267265"/>
                <a:gd name="connsiteX6" fmla="*/ 1990646 w 2440650"/>
                <a:gd name="connsiteY6" fmla="*/ 466029 h 6267265"/>
                <a:gd name="connsiteX7" fmla="*/ 1583982 w 2440650"/>
                <a:gd name="connsiteY7" fmla="*/ 5838267 h 6267265"/>
                <a:gd name="connsiteX8" fmla="*/ 904492 w 2440650"/>
                <a:gd name="connsiteY8" fmla="*/ 5110290 h 6267265"/>
                <a:gd name="connsiteX9" fmla="*/ 905405 w 2440650"/>
                <a:gd name="connsiteY9" fmla="*/ 5073758 h 6267265"/>
                <a:gd name="connsiteX10" fmla="*/ 295492 w 2440650"/>
                <a:gd name="connsiteY10" fmla="*/ 4290485 h 6267265"/>
                <a:gd name="connsiteX11" fmla="*/ 517007 w 2440650"/>
                <a:gd name="connsiteY11" fmla="*/ 3734870 h 6267265"/>
                <a:gd name="connsiteX12" fmla="*/ 230897 w 2440650"/>
                <a:gd name="connsiteY12" fmla="*/ 3171368 h 6267265"/>
                <a:gd name="connsiteX13" fmla="*/ 640467 w 2440650"/>
                <a:gd name="connsiteY13" fmla="*/ 2535633 h 6267265"/>
                <a:gd name="connsiteX14" fmla="*/ 482966 w 2440650"/>
                <a:gd name="connsiteY14" fmla="*/ 2096091 h 6267265"/>
                <a:gd name="connsiteX15" fmla="*/ 1157973 w 2440650"/>
                <a:gd name="connsiteY15" fmla="*/ 1404396 h 6267265"/>
                <a:gd name="connsiteX16" fmla="*/ 1106247 w 2440650"/>
                <a:gd name="connsiteY16" fmla="*/ 1140205 h 6267265"/>
                <a:gd name="connsiteX17" fmla="*/ 1689841 w 2440650"/>
                <a:gd name="connsiteY17" fmla="*/ 450669 h 6267265"/>
                <a:gd name="connsiteX18" fmla="*/ 1574434 w 2440650"/>
                <a:gd name="connsiteY18" fmla="*/ 441121 h 6267265"/>
                <a:gd name="connsiteX19" fmla="*/ 875350 w 2440650"/>
                <a:gd name="connsiteY19" fmla="*/ 1140205 h 6267265"/>
                <a:gd name="connsiteX20" fmla="*/ 927075 w 2440650"/>
                <a:gd name="connsiteY20" fmla="*/ 1404396 h 6267265"/>
                <a:gd name="connsiteX21" fmla="*/ 252069 w 2440650"/>
                <a:gd name="connsiteY21" fmla="*/ 2096091 h 6267265"/>
                <a:gd name="connsiteX22" fmla="*/ 409570 w 2440650"/>
                <a:gd name="connsiteY22" fmla="*/ 2535633 h 6267265"/>
                <a:gd name="connsiteX23" fmla="*/ 0 w 2440650"/>
                <a:gd name="connsiteY23" fmla="*/ 3171368 h 6267265"/>
                <a:gd name="connsiteX24" fmla="*/ 286110 w 2440650"/>
                <a:gd name="connsiteY24" fmla="*/ 3734870 h 6267265"/>
                <a:gd name="connsiteX25" fmla="*/ 64678 w 2440650"/>
                <a:gd name="connsiteY25" fmla="*/ 4290485 h 6267265"/>
                <a:gd name="connsiteX26" fmla="*/ 674591 w 2440650"/>
                <a:gd name="connsiteY26" fmla="*/ 5073758 h 6267265"/>
                <a:gd name="connsiteX27" fmla="*/ 673678 w 2440650"/>
                <a:gd name="connsiteY27" fmla="*/ 5110290 h 6267265"/>
                <a:gd name="connsiteX28" fmla="*/ 1353168 w 2440650"/>
                <a:gd name="connsiteY28" fmla="*/ 5838267 h 6267265"/>
                <a:gd name="connsiteX29" fmla="*/ 2072677 w 2440650"/>
                <a:gd name="connsiteY29" fmla="*/ 6267266 h 6267265"/>
                <a:gd name="connsiteX30" fmla="*/ 2188001 w 2440650"/>
                <a:gd name="connsiteY30" fmla="*/ 6259129 h 6267265"/>
                <a:gd name="connsiteX31" fmla="*/ 1583982 w 2440650"/>
                <a:gd name="connsiteY31" fmla="*/ 5838267 h 62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440650" h="6267265">
                  <a:moveTo>
                    <a:pt x="1990646" y="466029"/>
                  </a:moveTo>
                  <a:cubicBezTo>
                    <a:pt x="1999447" y="465613"/>
                    <a:pt x="2006588" y="465364"/>
                    <a:pt x="2011984" y="465281"/>
                  </a:cubicBezTo>
                  <a:cubicBezTo>
                    <a:pt x="2047105" y="239615"/>
                    <a:pt x="2219219" y="59447"/>
                    <a:pt x="2440651" y="12205"/>
                  </a:cubicBezTo>
                  <a:cubicBezTo>
                    <a:pt x="2403372" y="4317"/>
                    <a:pt x="2364682" y="0"/>
                    <a:pt x="2325078" y="0"/>
                  </a:cubicBezTo>
                  <a:cubicBezTo>
                    <a:pt x="2058313" y="0"/>
                    <a:pt x="1835968" y="189633"/>
                    <a:pt x="1785322" y="441453"/>
                  </a:cubicBezTo>
                  <a:cubicBezTo>
                    <a:pt x="1791964" y="441287"/>
                    <a:pt x="1798689" y="441121"/>
                    <a:pt x="1805414" y="441121"/>
                  </a:cubicBezTo>
                  <a:cubicBezTo>
                    <a:pt x="1869511" y="441204"/>
                    <a:pt x="1931615" y="449838"/>
                    <a:pt x="1990646" y="466029"/>
                  </a:cubicBezTo>
                  <a:close/>
                  <a:moveTo>
                    <a:pt x="1583982" y="5838267"/>
                  </a:moveTo>
                  <a:cubicBezTo>
                    <a:pt x="1204384" y="5812446"/>
                    <a:pt x="904492" y="5496363"/>
                    <a:pt x="904492" y="5110290"/>
                  </a:cubicBezTo>
                  <a:cubicBezTo>
                    <a:pt x="904492" y="5098085"/>
                    <a:pt x="904824" y="5085880"/>
                    <a:pt x="905405" y="5073758"/>
                  </a:cubicBezTo>
                  <a:cubicBezTo>
                    <a:pt x="554950" y="4985500"/>
                    <a:pt x="295492" y="4668339"/>
                    <a:pt x="295492" y="4290485"/>
                  </a:cubicBezTo>
                  <a:cubicBezTo>
                    <a:pt x="295492" y="4075196"/>
                    <a:pt x="379681" y="3879669"/>
                    <a:pt x="517007" y="3734870"/>
                  </a:cubicBezTo>
                  <a:cubicBezTo>
                    <a:pt x="343564" y="3607922"/>
                    <a:pt x="230897" y="3402847"/>
                    <a:pt x="230897" y="3171368"/>
                  </a:cubicBezTo>
                  <a:cubicBezTo>
                    <a:pt x="230897" y="2888746"/>
                    <a:pt x="398860" y="2645395"/>
                    <a:pt x="640467" y="2535633"/>
                  </a:cubicBezTo>
                  <a:cubicBezTo>
                    <a:pt x="542081" y="2416158"/>
                    <a:pt x="482966" y="2263057"/>
                    <a:pt x="482966" y="2096091"/>
                  </a:cubicBezTo>
                  <a:cubicBezTo>
                    <a:pt x="482966" y="1719648"/>
                    <a:pt x="783605" y="1413362"/>
                    <a:pt x="1157973" y="1404396"/>
                  </a:cubicBezTo>
                  <a:cubicBezTo>
                    <a:pt x="1124679" y="1322863"/>
                    <a:pt x="1106247" y="1233693"/>
                    <a:pt x="1106247" y="1140205"/>
                  </a:cubicBezTo>
                  <a:cubicBezTo>
                    <a:pt x="1106247" y="793486"/>
                    <a:pt x="1358731" y="505715"/>
                    <a:pt x="1689841" y="450669"/>
                  </a:cubicBezTo>
                  <a:cubicBezTo>
                    <a:pt x="1652313" y="444442"/>
                    <a:pt x="1613706" y="441121"/>
                    <a:pt x="1574434" y="441121"/>
                  </a:cubicBezTo>
                  <a:cubicBezTo>
                    <a:pt x="1188360" y="441121"/>
                    <a:pt x="875350" y="754131"/>
                    <a:pt x="875350" y="1140205"/>
                  </a:cubicBezTo>
                  <a:cubicBezTo>
                    <a:pt x="875350" y="1233693"/>
                    <a:pt x="893782" y="1322863"/>
                    <a:pt x="927075" y="1404396"/>
                  </a:cubicBezTo>
                  <a:cubicBezTo>
                    <a:pt x="552791" y="1413446"/>
                    <a:pt x="252069" y="1719648"/>
                    <a:pt x="252069" y="2096091"/>
                  </a:cubicBezTo>
                  <a:cubicBezTo>
                    <a:pt x="252069" y="2262974"/>
                    <a:pt x="311184" y="2416075"/>
                    <a:pt x="409570" y="2535633"/>
                  </a:cubicBezTo>
                  <a:cubicBezTo>
                    <a:pt x="168046" y="2645395"/>
                    <a:pt x="0" y="2888746"/>
                    <a:pt x="0" y="3171368"/>
                  </a:cubicBezTo>
                  <a:cubicBezTo>
                    <a:pt x="0" y="3402764"/>
                    <a:pt x="112667" y="3607840"/>
                    <a:pt x="286110" y="3734870"/>
                  </a:cubicBezTo>
                  <a:cubicBezTo>
                    <a:pt x="148867" y="3879669"/>
                    <a:pt x="64678" y="4075196"/>
                    <a:pt x="64678" y="4290485"/>
                  </a:cubicBezTo>
                  <a:cubicBezTo>
                    <a:pt x="64678" y="4668339"/>
                    <a:pt x="324136" y="4985500"/>
                    <a:pt x="674591" y="5073758"/>
                  </a:cubicBezTo>
                  <a:cubicBezTo>
                    <a:pt x="674010" y="5085880"/>
                    <a:pt x="673678" y="5098002"/>
                    <a:pt x="673678" y="5110290"/>
                  </a:cubicBezTo>
                  <a:cubicBezTo>
                    <a:pt x="673678" y="5496447"/>
                    <a:pt x="973570" y="5812446"/>
                    <a:pt x="1353168" y="5838267"/>
                  </a:cubicBezTo>
                  <a:cubicBezTo>
                    <a:pt x="1491407" y="6093740"/>
                    <a:pt x="1761742" y="6267266"/>
                    <a:pt x="2072677" y="6267266"/>
                  </a:cubicBezTo>
                  <a:cubicBezTo>
                    <a:pt x="2111783" y="6267266"/>
                    <a:pt x="2150307" y="6264443"/>
                    <a:pt x="2188001" y="6259129"/>
                  </a:cubicBezTo>
                  <a:cubicBezTo>
                    <a:pt x="1926384" y="6222099"/>
                    <a:pt x="1704786" y="6061443"/>
                    <a:pt x="1583982" y="5838267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 w="8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37241D4-A280-5DE1-23BC-7D3AE2C2A840}"/>
                </a:ext>
              </a:extLst>
            </p:cNvPr>
            <p:cNvSpPr/>
            <p:nvPr/>
          </p:nvSpPr>
          <p:spPr>
            <a:xfrm rot="18900000">
              <a:off x="4723777" y="2436989"/>
              <a:ext cx="1473855" cy="3084990"/>
            </a:xfrm>
            <a:custGeom>
              <a:avLst/>
              <a:gdLst>
                <a:gd name="connsiteX0" fmla="*/ 2592258 w 2597210"/>
                <a:gd name="connsiteY0" fmla="*/ 4275291 h 5436334"/>
                <a:gd name="connsiteX1" fmla="*/ 2591760 w 2597210"/>
                <a:gd name="connsiteY1" fmla="*/ 4272219 h 5436334"/>
                <a:gd name="connsiteX2" fmla="*/ 2414913 w 2597210"/>
                <a:gd name="connsiteY2" fmla="*/ 3982206 h 5436334"/>
                <a:gd name="connsiteX3" fmla="*/ 2372818 w 2597210"/>
                <a:gd name="connsiteY3" fmla="*/ 4039910 h 5436334"/>
                <a:gd name="connsiteX4" fmla="*/ 2521187 w 2597210"/>
                <a:gd name="connsiteY4" fmla="*/ 4283261 h 5436334"/>
                <a:gd name="connsiteX5" fmla="*/ 2454018 w 2597210"/>
                <a:gd name="connsiteY5" fmla="*/ 4560321 h 5436334"/>
                <a:gd name="connsiteX6" fmla="*/ 2174468 w 2597210"/>
                <a:gd name="connsiteY6" fmla="*/ 4712426 h 5436334"/>
                <a:gd name="connsiteX7" fmla="*/ 2168324 w 2597210"/>
                <a:gd name="connsiteY7" fmla="*/ 4596770 h 5436334"/>
                <a:gd name="connsiteX8" fmla="*/ 2167660 w 2597210"/>
                <a:gd name="connsiteY8" fmla="*/ 4592619 h 5436334"/>
                <a:gd name="connsiteX9" fmla="*/ 1926882 w 2597210"/>
                <a:gd name="connsiteY9" fmla="*/ 4197827 h 5436334"/>
                <a:gd name="connsiteX10" fmla="*/ 1884788 w 2597210"/>
                <a:gd name="connsiteY10" fmla="*/ 4255531 h 5436334"/>
                <a:gd name="connsiteX11" fmla="*/ 2097087 w 2597210"/>
                <a:gd name="connsiteY11" fmla="*/ 4603661 h 5436334"/>
                <a:gd name="connsiteX12" fmla="*/ 2001025 w 2597210"/>
                <a:gd name="connsiteY12" fmla="*/ 4999947 h 5436334"/>
                <a:gd name="connsiteX13" fmla="*/ 1543548 w 2597210"/>
                <a:gd name="connsiteY13" fmla="*/ 5217975 h 5436334"/>
                <a:gd name="connsiteX14" fmla="*/ 1539978 w 2597210"/>
                <a:gd name="connsiteY14" fmla="*/ 5289295 h 5436334"/>
                <a:gd name="connsiteX15" fmla="*/ 2058728 w 2597210"/>
                <a:gd name="connsiteY15" fmla="*/ 5042042 h 5436334"/>
                <a:gd name="connsiteX16" fmla="*/ 2166912 w 2597210"/>
                <a:gd name="connsiteY16" fmla="*/ 4784327 h 5436334"/>
                <a:gd name="connsiteX17" fmla="*/ 2511639 w 2597210"/>
                <a:gd name="connsiteY17" fmla="*/ 4602416 h 5436334"/>
                <a:gd name="connsiteX18" fmla="*/ 2592258 w 2597210"/>
                <a:gd name="connsiteY18" fmla="*/ 4275291 h 5436334"/>
                <a:gd name="connsiteX19" fmla="*/ 1176986 w 2597210"/>
                <a:gd name="connsiteY19" fmla="*/ 3191959 h 5436334"/>
                <a:gd name="connsiteX20" fmla="*/ 2103812 w 2597210"/>
                <a:gd name="connsiteY20" fmla="*/ 3169874 h 5436334"/>
                <a:gd name="connsiteX21" fmla="*/ 2151386 w 2597210"/>
                <a:gd name="connsiteY21" fmla="*/ 3116654 h 5436334"/>
                <a:gd name="connsiteX22" fmla="*/ 1117705 w 2597210"/>
                <a:gd name="connsiteY22" fmla="*/ 3150114 h 5436334"/>
                <a:gd name="connsiteX23" fmla="*/ 641381 w 2597210"/>
                <a:gd name="connsiteY23" fmla="*/ 3009550 h 5436334"/>
                <a:gd name="connsiteX24" fmla="*/ 0 w 2597210"/>
                <a:gd name="connsiteY24" fmla="*/ 3288104 h 5436334"/>
                <a:gd name="connsiteX25" fmla="*/ 83 w 2597210"/>
                <a:gd name="connsiteY25" fmla="*/ 3288187 h 5436334"/>
                <a:gd name="connsiteX26" fmla="*/ 26569 w 2597210"/>
                <a:gd name="connsiteY26" fmla="*/ 3310853 h 5436334"/>
                <a:gd name="connsiteX27" fmla="*/ 27980 w 2597210"/>
                <a:gd name="connsiteY27" fmla="*/ 3312016 h 5436334"/>
                <a:gd name="connsiteX28" fmla="*/ 55213 w 2597210"/>
                <a:gd name="connsiteY28" fmla="*/ 3333021 h 5436334"/>
                <a:gd name="connsiteX29" fmla="*/ 641381 w 2597210"/>
                <a:gd name="connsiteY29" fmla="*/ 3080952 h 5436334"/>
                <a:gd name="connsiteX30" fmla="*/ 1449064 w 2597210"/>
                <a:gd name="connsiteY30" fmla="*/ 3888636 h 5436334"/>
                <a:gd name="connsiteX31" fmla="*/ 1520467 w 2597210"/>
                <a:gd name="connsiteY31" fmla="*/ 3888636 h 5436334"/>
                <a:gd name="connsiteX32" fmla="*/ 1176986 w 2597210"/>
                <a:gd name="connsiteY32" fmla="*/ 3191959 h 5436334"/>
                <a:gd name="connsiteX33" fmla="*/ 157087 w 2597210"/>
                <a:gd name="connsiteY33" fmla="*/ 2105971 h 5436334"/>
                <a:gd name="connsiteX34" fmla="*/ 178673 w 2597210"/>
                <a:gd name="connsiteY34" fmla="*/ 2133785 h 5436334"/>
                <a:gd name="connsiteX35" fmla="*/ 178507 w 2597210"/>
                <a:gd name="connsiteY35" fmla="*/ 2133868 h 5436334"/>
                <a:gd name="connsiteX36" fmla="*/ 467025 w 2597210"/>
                <a:gd name="connsiteY36" fmla="*/ 2071598 h 5436334"/>
                <a:gd name="connsiteX37" fmla="*/ 1110149 w 2597210"/>
                <a:gd name="connsiteY37" fmla="*/ 2497857 h 5436334"/>
                <a:gd name="connsiteX38" fmla="*/ 1175906 w 2597210"/>
                <a:gd name="connsiteY38" fmla="*/ 2470043 h 5436334"/>
                <a:gd name="connsiteX39" fmla="*/ 467025 w 2597210"/>
                <a:gd name="connsiteY39" fmla="*/ 2000195 h 5436334"/>
                <a:gd name="connsiteX40" fmla="*/ 135665 w 2597210"/>
                <a:gd name="connsiteY40" fmla="*/ 2075334 h 5436334"/>
                <a:gd name="connsiteX41" fmla="*/ 155260 w 2597210"/>
                <a:gd name="connsiteY41" fmla="*/ 2103397 h 5436334"/>
                <a:gd name="connsiteX42" fmla="*/ 157087 w 2597210"/>
                <a:gd name="connsiteY42" fmla="*/ 2105971 h 5436334"/>
                <a:gd name="connsiteX43" fmla="*/ 681151 w 2597210"/>
                <a:gd name="connsiteY43" fmla="*/ 961698 h 5436334"/>
                <a:gd name="connsiteX44" fmla="*/ 683558 w 2597210"/>
                <a:gd name="connsiteY44" fmla="*/ 969004 h 5436334"/>
                <a:gd name="connsiteX45" fmla="*/ 696178 w 2597210"/>
                <a:gd name="connsiteY45" fmla="*/ 1002547 h 5436334"/>
                <a:gd name="connsiteX46" fmla="*/ 713199 w 2597210"/>
                <a:gd name="connsiteY46" fmla="*/ 1002298 h 5436334"/>
                <a:gd name="connsiteX47" fmla="*/ 1326434 w 2597210"/>
                <a:gd name="connsiteY47" fmla="*/ 1373510 h 5436334"/>
                <a:gd name="connsiteX48" fmla="*/ 1345115 w 2597210"/>
                <a:gd name="connsiteY48" fmla="*/ 1363713 h 5436334"/>
                <a:gd name="connsiteX49" fmla="*/ 1358233 w 2597210"/>
                <a:gd name="connsiteY49" fmla="*/ 1286000 h 5436334"/>
                <a:gd name="connsiteX50" fmla="*/ 1270557 w 2597210"/>
                <a:gd name="connsiteY50" fmla="*/ 1172336 h 5436334"/>
                <a:gd name="connsiteX51" fmla="*/ 1417431 w 2597210"/>
                <a:gd name="connsiteY51" fmla="*/ 1114300 h 5436334"/>
                <a:gd name="connsiteX52" fmla="*/ 1456702 w 2597210"/>
                <a:gd name="connsiteY52" fmla="*/ 1042067 h 5436334"/>
                <a:gd name="connsiteX53" fmla="*/ 1218914 w 2597210"/>
                <a:gd name="connsiteY53" fmla="*/ 1122105 h 5436334"/>
                <a:gd name="connsiteX54" fmla="*/ 713116 w 2597210"/>
                <a:gd name="connsiteY54" fmla="*/ 930812 h 5436334"/>
                <a:gd name="connsiteX55" fmla="*/ 671852 w 2597210"/>
                <a:gd name="connsiteY55" fmla="*/ 931974 h 5436334"/>
                <a:gd name="connsiteX56" fmla="*/ 672516 w 2597210"/>
                <a:gd name="connsiteY56" fmla="*/ 934465 h 5436334"/>
                <a:gd name="connsiteX57" fmla="*/ 681151 w 2597210"/>
                <a:gd name="connsiteY57" fmla="*/ 961698 h 5436334"/>
                <a:gd name="connsiteX58" fmla="*/ 2038885 w 2597210"/>
                <a:gd name="connsiteY58" fmla="*/ 666206 h 5436334"/>
                <a:gd name="connsiteX59" fmla="*/ 2110039 w 2597210"/>
                <a:gd name="connsiteY59" fmla="*/ 660643 h 5436334"/>
                <a:gd name="connsiteX60" fmla="*/ 1564056 w 2597210"/>
                <a:gd name="connsiteY60" fmla="*/ 0 h 5436334"/>
                <a:gd name="connsiteX61" fmla="*/ 1563973 w 2597210"/>
                <a:gd name="connsiteY61" fmla="*/ 415 h 5436334"/>
                <a:gd name="connsiteX62" fmla="*/ 1557746 w 2597210"/>
                <a:gd name="connsiteY62" fmla="*/ 24991 h 5436334"/>
                <a:gd name="connsiteX63" fmla="*/ 1555670 w 2597210"/>
                <a:gd name="connsiteY63" fmla="*/ 34041 h 5436334"/>
                <a:gd name="connsiteX64" fmla="*/ 1553843 w 2597210"/>
                <a:gd name="connsiteY64" fmla="*/ 42842 h 5436334"/>
                <a:gd name="connsiteX65" fmla="*/ 1550190 w 2597210"/>
                <a:gd name="connsiteY65" fmla="*/ 63266 h 5436334"/>
                <a:gd name="connsiteX66" fmla="*/ 1545790 w 2597210"/>
                <a:gd name="connsiteY66" fmla="*/ 63349 h 5436334"/>
                <a:gd name="connsiteX67" fmla="*/ 1528853 w 2597210"/>
                <a:gd name="connsiteY67" fmla="*/ 64014 h 5436334"/>
                <a:gd name="connsiteX68" fmla="*/ 2038885 w 2597210"/>
                <a:gd name="connsiteY68" fmla="*/ 666206 h 5436334"/>
                <a:gd name="connsiteX69" fmla="*/ 1262752 w 2597210"/>
                <a:gd name="connsiteY69" fmla="*/ 2634767 h 5436334"/>
                <a:gd name="connsiteX70" fmla="*/ 1498299 w 2597210"/>
                <a:gd name="connsiteY70" fmla="*/ 2734233 h 5436334"/>
                <a:gd name="connsiteX71" fmla="*/ 1500623 w 2597210"/>
                <a:gd name="connsiteY71" fmla="*/ 2734233 h 5436334"/>
                <a:gd name="connsiteX72" fmla="*/ 1735174 w 2597210"/>
                <a:gd name="connsiteY72" fmla="*/ 2638006 h 5436334"/>
                <a:gd name="connsiteX73" fmla="*/ 1828080 w 2597210"/>
                <a:gd name="connsiteY73" fmla="*/ 2334128 h 5436334"/>
                <a:gd name="connsiteX74" fmla="*/ 1758089 w 2597210"/>
                <a:gd name="connsiteY74" fmla="*/ 2348159 h 5436334"/>
                <a:gd name="connsiteX75" fmla="*/ 1685026 w 2597210"/>
                <a:gd name="connsiteY75" fmla="*/ 2587193 h 5436334"/>
                <a:gd name="connsiteX76" fmla="*/ 1500623 w 2597210"/>
                <a:gd name="connsiteY76" fmla="*/ 2662913 h 5436334"/>
                <a:gd name="connsiteX77" fmla="*/ 1498797 w 2597210"/>
                <a:gd name="connsiteY77" fmla="*/ 2662913 h 5436334"/>
                <a:gd name="connsiteX78" fmla="*/ 1313564 w 2597210"/>
                <a:gd name="connsiteY78" fmla="*/ 2584702 h 5436334"/>
                <a:gd name="connsiteX79" fmla="*/ 1262752 w 2597210"/>
                <a:gd name="connsiteY79" fmla="*/ 2634767 h 5436334"/>
                <a:gd name="connsiteX80" fmla="*/ 1157059 w 2597210"/>
                <a:gd name="connsiteY80" fmla="*/ 4480782 h 5436334"/>
                <a:gd name="connsiteX81" fmla="*/ 1036754 w 2597210"/>
                <a:gd name="connsiteY81" fmla="*/ 4670746 h 5436334"/>
                <a:gd name="connsiteX82" fmla="*/ 905987 w 2597210"/>
                <a:gd name="connsiteY82" fmla="*/ 4195834 h 5436334"/>
                <a:gd name="connsiteX83" fmla="*/ 841309 w 2597210"/>
                <a:gd name="connsiteY83" fmla="*/ 4165612 h 5436334"/>
                <a:gd name="connsiteX84" fmla="*/ 1008690 w 2597210"/>
                <a:gd name="connsiteY84" fmla="*/ 4737666 h 5436334"/>
                <a:gd name="connsiteX85" fmla="*/ 952731 w 2597210"/>
                <a:gd name="connsiteY85" fmla="*/ 5047771 h 5436334"/>
                <a:gd name="connsiteX86" fmla="*/ 1037003 w 2597210"/>
                <a:gd name="connsiteY86" fmla="*/ 5425210 h 5436334"/>
                <a:gd name="connsiteX87" fmla="*/ 1047132 w 2597210"/>
                <a:gd name="connsiteY87" fmla="*/ 5427119 h 5436334"/>
                <a:gd name="connsiteX88" fmla="*/ 1054936 w 2597210"/>
                <a:gd name="connsiteY88" fmla="*/ 5428447 h 5436334"/>
                <a:gd name="connsiteX89" fmla="*/ 1083913 w 2597210"/>
                <a:gd name="connsiteY89" fmla="*/ 5432516 h 5436334"/>
                <a:gd name="connsiteX90" fmla="*/ 1091053 w 2597210"/>
                <a:gd name="connsiteY90" fmla="*/ 5433346 h 5436334"/>
                <a:gd name="connsiteX91" fmla="*/ 1122271 w 2597210"/>
                <a:gd name="connsiteY91" fmla="*/ 5436252 h 5436334"/>
                <a:gd name="connsiteX92" fmla="*/ 1122354 w 2597210"/>
                <a:gd name="connsiteY92" fmla="*/ 5436335 h 5436334"/>
                <a:gd name="connsiteX93" fmla="*/ 1024300 w 2597210"/>
                <a:gd name="connsiteY93" fmla="*/ 5047771 h 5436334"/>
                <a:gd name="connsiteX94" fmla="*/ 1212189 w 2597210"/>
                <a:gd name="connsiteY94" fmla="*/ 4526363 h 5436334"/>
                <a:gd name="connsiteX95" fmla="*/ 1157059 w 2597210"/>
                <a:gd name="connsiteY95" fmla="*/ 4480782 h 5436334"/>
                <a:gd name="connsiteX96" fmla="*/ 2125897 w 2597210"/>
                <a:gd name="connsiteY96" fmla="*/ 3459720 h 5436334"/>
                <a:gd name="connsiteX97" fmla="*/ 2124071 w 2597210"/>
                <a:gd name="connsiteY97" fmla="*/ 3459720 h 5436334"/>
                <a:gd name="connsiteX98" fmla="*/ 1938838 w 2597210"/>
                <a:gd name="connsiteY98" fmla="*/ 3381509 h 5436334"/>
                <a:gd name="connsiteX99" fmla="*/ 1888026 w 2597210"/>
                <a:gd name="connsiteY99" fmla="*/ 3431657 h 5436334"/>
                <a:gd name="connsiteX100" fmla="*/ 2123572 w 2597210"/>
                <a:gd name="connsiteY100" fmla="*/ 3531123 h 5436334"/>
                <a:gd name="connsiteX101" fmla="*/ 2125897 w 2597210"/>
                <a:gd name="connsiteY101" fmla="*/ 3531123 h 5436334"/>
                <a:gd name="connsiteX102" fmla="*/ 2360447 w 2597210"/>
                <a:gd name="connsiteY102" fmla="*/ 3434895 h 5436334"/>
                <a:gd name="connsiteX103" fmla="*/ 2453354 w 2597210"/>
                <a:gd name="connsiteY103" fmla="*/ 3131017 h 5436334"/>
                <a:gd name="connsiteX104" fmla="*/ 2383363 w 2597210"/>
                <a:gd name="connsiteY104" fmla="*/ 3145049 h 5436334"/>
                <a:gd name="connsiteX105" fmla="*/ 2310299 w 2597210"/>
                <a:gd name="connsiteY105" fmla="*/ 3384083 h 5436334"/>
                <a:gd name="connsiteX106" fmla="*/ 2125897 w 2597210"/>
                <a:gd name="connsiteY106" fmla="*/ 3459720 h 543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2597210" h="5436334">
                  <a:moveTo>
                    <a:pt x="2592258" y="4275291"/>
                  </a:moveTo>
                  <a:cubicBezTo>
                    <a:pt x="2592092" y="4274294"/>
                    <a:pt x="2591925" y="4273215"/>
                    <a:pt x="2591760" y="4272219"/>
                  </a:cubicBezTo>
                  <a:cubicBezTo>
                    <a:pt x="2573494" y="4155068"/>
                    <a:pt x="2510643" y="4052115"/>
                    <a:pt x="2414913" y="3982206"/>
                  </a:cubicBezTo>
                  <a:lnTo>
                    <a:pt x="2372818" y="4039910"/>
                  </a:lnTo>
                  <a:cubicBezTo>
                    <a:pt x="2453188" y="4098527"/>
                    <a:pt x="2505827" y="4184958"/>
                    <a:pt x="2521187" y="4283261"/>
                  </a:cubicBezTo>
                  <a:cubicBezTo>
                    <a:pt x="2536464" y="4381565"/>
                    <a:pt x="2512718" y="4479951"/>
                    <a:pt x="2454018" y="4560321"/>
                  </a:cubicBezTo>
                  <a:cubicBezTo>
                    <a:pt x="2387680" y="4651152"/>
                    <a:pt x="2285308" y="4706199"/>
                    <a:pt x="2174468" y="4712426"/>
                  </a:cubicBezTo>
                  <a:cubicBezTo>
                    <a:pt x="2176045" y="4674151"/>
                    <a:pt x="2174136" y="4635460"/>
                    <a:pt x="2168324" y="4596770"/>
                  </a:cubicBezTo>
                  <a:cubicBezTo>
                    <a:pt x="2168158" y="4595359"/>
                    <a:pt x="2167909" y="4594030"/>
                    <a:pt x="2167660" y="4592619"/>
                  </a:cubicBezTo>
                  <a:cubicBezTo>
                    <a:pt x="2142752" y="4433207"/>
                    <a:pt x="2057234" y="4292975"/>
                    <a:pt x="1926882" y="4197827"/>
                  </a:cubicBezTo>
                  <a:lnTo>
                    <a:pt x="1884788" y="4255531"/>
                  </a:lnTo>
                  <a:cubicBezTo>
                    <a:pt x="1999697" y="4339387"/>
                    <a:pt x="2075085" y="4463014"/>
                    <a:pt x="2097087" y="4603661"/>
                  </a:cubicBezTo>
                  <a:cubicBezTo>
                    <a:pt x="2118840" y="4744225"/>
                    <a:pt x="2084965" y="4884955"/>
                    <a:pt x="2001025" y="4999947"/>
                  </a:cubicBezTo>
                  <a:cubicBezTo>
                    <a:pt x="1894834" y="5145493"/>
                    <a:pt x="1723799" y="5227025"/>
                    <a:pt x="1543548" y="5217975"/>
                  </a:cubicBezTo>
                  <a:lnTo>
                    <a:pt x="1539978" y="5289295"/>
                  </a:lnTo>
                  <a:cubicBezTo>
                    <a:pt x="1744307" y="5299507"/>
                    <a:pt x="1938257" y="5207099"/>
                    <a:pt x="2058728" y="5042042"/>
                  </a:cubicBezTo>
                  <a:cubicBezTo>
                    <a:pt x="2115353" y="4964412"/>
                    <a:pt x="2151801" y="4876487"/>
                    <a:pt x="2166912" y="4784327"/>
                  </a:cubicBezTo>
                  <a:cubicBezTo>
                    <a:pt x="2303408" y="4780176"/>
                    <a:pt x="2430356" y="4713837"/>
                    <a:pt x="2511639" y="4602416"/>
                  </a:cubicBezTo>
                  <a:cubicBezTo>
                    <a:pt x="2581049" y="4507433"/>
                    <a:pt x="2609610" y="4391445"/>
                    <a:pt x="2592258" y="4275291"/>
                  </a:cubicBezTo>
                  <a:close/>
                  <a:moveTo>
                    <a:pt x="1176986" y="3191959"/>
                  </a:moveTo>
                  <a:cubicBezTo>
                    <a:pt x="1429470" y="2943627"/>
                    <a:pt x="1836051" y="2930674"/>
                    <a:pt x="2103812" y="3169874"/>
                  </a:cubicBezTo>
                  <a:lnTo>
                    <a:pt x="2151386" y="3116654"/>
                  </a:lnTo>
                  <a:cubicBezTo>
                    <a:pt x="1852158" y="2849391"/>
                    <a:pt x="1396010" y="2866827"/>
                    <a:pt x="1117705" y="3150114"/>
                  </a:cubicBezTo>
                  <a:cubicBezTo>
                    <a:pt x="980379" y="3061192"/>
                    <a:pt x="816816" y="3009550"/>
                    <a:pt x="641381" y="3009550"/>
                  </a:cubicBezTo>
                  <a:cubicBezTo>
                    <a:pt x="388648" y="3009550"/>
                    <a:pt x="160573" y="3116820"/>
                    <a:pt x="0" y="3288104"/>
                  </a:cubicBezTo>
                  <a:cubicBezTo>
                    <a:pt x="0" y="3288104"/>
                    <a:pt x="83" y="3288187"/>
                    <a:pt x="83" y="3288187"/>
                  </a:cubicBezTo>
                  <a:cubicBezTo>
                    <a:pt x="8718" y="3295992"/>
                    <a:pt x="17519" y="3303547"/>
                    <a:pt x="26569" y="3310853"/>
                  </a:cubicBezTo>
                  <a:cubicBezTo>
                    <a:pt x="27067" y="3311268"/>
                    <a:pt x="27482" y="3311600"/>
                    <a:pt x="27980" y="3312016"/>
                  </a:cubicBezTo>
                  <a:cubicBezTo>
                    <a:pt x="36864" y="3319239"/>
                    <a:pt x="45914" y="3326296"/>
                    <a:pt x="55213" y="3333021"/>
                  </a:cubicBezTo>
                  <a:cubicBezTo>
                    <a:pt x="202419" y="3177761"/>
                    <a:pt x="410567" y="3080952"/>
                    <a:pt x="641381" y="3080952"/>
                  </a:cubicBezTo>
                  <a:cubicBezTo>
                    <a:pt x="1087483" y="3080952"/>
                    <a:pt x="1449064" y="3442534"/>
                    <a:pt x="1449064" y="3888636"/>
                  </a:cubicBezTo>
                  <a:lnTo>
                    <a:pt x="1520467" y="3888636"/>
                  </a:lnTo>
                  <a:cubicBezTo>
                    <a:pt x="1520467" y="3605266"/>
                    <a:pt x="1385714" y="3352865"/>
                    <a:pt x="1176986" y="3191959"/>
                  </a:cubicBezTo>
                  <a:close/>
                  <a:moveTo>
                    <a:pt x="157087" y="2105971"/>
                  </a:moveTo>
                  <a:cubicBezTo>
                    <a:pt x="164061" y="2115436"/>
                    <a:pt x="171201" y="2124735"/>
                    <a:pt x="178673" y="2133785"/>
                  </a:cubicBezTo>
                  <a:cubicBezTo>
                    <a:pt x="178590" y="2133785"/>
                    <a:pt x="178590" y="2133868"/>
                    <a:pt x="178507" y="2133868"/>
                  </a:cubicBezTo>
                  <a:cubicBezTo>
                    <a:pt x="266432" y="2093932"/>
                    <a:pt x="364155" y="2071598"/>
                    <a:pt x="467025" y="2071598"/>
                  </a:cubicBezTo>
                  <a:cubicBezTo>
                    <a:pt x="756124" y="2071598"/>
                    <a:pt x="1004124" y="2247365"/>
                    <a:pt x="1110149" y="2497857"/>
                  </a:cubicBezTo>
                  <a:lnTo>
                    <a:pt x="1175906" y="2470043"/>
                  </a:lnTo>
                  <a:cubicBezTo>
                    <a:pt x="1055185" y="2184597"/>
                    <a:pt x="776963" y="2000195"/>
                    <a:pt x="467025" y="2000195"/>
                  </a:cubicBezTo>
                  <a:cubicBezTo>
                    <a:pt x="348463" y="2000195"/>
                    <a:pt x="236045" y="2027178"/>
                    <a:pt x="135665" y="2075334"/>
                  </a:cubicBezTo>
                  <a:cubicBezTo>
                    <a:pt x="141976" y="2084882"/>
                    <a:pt x="148535" y="2094181"/>
                    <a:pt x="155260" y="2103397"/>
                  </a:cubicBezTo>
                  <a:cubicBezTo>
                    <a:pt x="155841" y="2104227"/>
                    <a:pt x="156422" y="2105140"/>
                    <a:pt x="157087" y="2105971"/>
                  </a:cubicBezTo>
                  <a:close/>
                  <a:moveTo>
                    <a:pt x="681151" y="961698"/>
                  </a:moveTo>
                  <a:cubicBezTo>
                    <a:pt x="681981" y="964105"/>
                    <a:pt x="682728" y="966596"/>
                    <a:pt x="683558" y="969004"/>
                  </a:cubicBezTo>
                  <a:cubicBezTo>
                    <a:pt x="687544" y="980295"/>
                    <a:pt x="691695" y="991504"/>
                    <a:pt x="696178" y="1002547"/>
                  </a:cubicBezTo>
                  <a:cubicBezTo>
                    <a:pt x="701824" y="1002381"/>
                    <a:pt x="707470" y="1002298"/>
                    <a:pt x="713199" y="1002298"/>
                  </a:cubicBezTo>
                  <a:cubicBezTo>
                    <a:pt x="979631" y="1002298"/>
                    <a:pt x="1210778" y="1152825"/>
                    <a:pt x="1326434" y="1373510"/>
                  </a:cubicBezTo>
                  <a:lnTo>
                    <a:pt x="1345115" y="1363713"/>
                  </a:lnTo>
                  <a:cubicBezTo>
                    <a:pt x="1348187" y="1337393"/>
                    <a:pt x="1352587" y="1311489"/>
                    <a:pt x="1358233" y="1286000"/>
                  </a:cubicBezTo>
                  <a:cubicBezTo>
                    <a:pt x="1332328" y="1245067"/>
                    <a:pt x="1303020" y="1207041"/>
                    <a:pt x="1270557" y="1172336"/>
                  </a:cubicBezTo>
                  <a:cubicBezTo>
                    <a:pt x="1313731" y="1138461"/>
                    <a:pt x="1364958" y="1119033"/>
                    <a:pt x="1417431" y="1114300"/>
                  </a:cubicBezTo>
                  <a:cubicBezTo>
                    <a:pt x="1429303" y="1089476"/>
                    <a:pt x="1442422" y="1065398"/>
                    <a:pt x="1456702" y="1042067"/>
                  </a:cubicBezTo>
                  <a:cubicBezTo>
                    <a:pt x="1372181" y="1038663"/>
                    <a:pt x="1286913" y="1065647"/>
                    <a:pt x="1218914" y="1122105"/>
                  </a:cubicBezTo>
                  <a:cubicBezTo>
                    <a:pt x="1081754" y="1000637"/>
                    <a:pt x="903164" y="930812"/>
                    <a:pt x="713116" y="930812"/>
                  </a:cubicBezTo>
                  <a:cubicBezTo>
                    <a:pt x="699250" y="930812"/>
                    <a:pt x="685468" y="931227"/>
                    <a:pt x="671852" y="931974"/>
                  </a:cubicBezTo>
                  <a:cubicBezTo>
                    <a:pt x="672101" y="932804"/>
                    <a:pt x="672267" y="933635"/>
                    <a:pt x="672516" y="934465"/>
                  </a:cubicBezTo>
                  <a:cubicBezTo>
                    <a:pt x="675256" y="943681"/>
                    <a:pt x="678161" y="952648"/>
                    <a:pt x="681151" y="961698"/>
                  </a:cubicBezTo>
                  <a:close/>
                  <a:moveTo>
                    <a:pt x="2038885" y="666206"/>
                  </a:moveTo>
                  <a:cubicBezTo>
                    <a:pt x="2062299" y="663300"/>
                    <a:pt x="2086044" y="661473"/>
                    <a:pt x="2110039" y="660643"/>
                  </a:cubicBezTo>
                  <a:cubicBezTo>
                    <a:pt x="2078489" y="346802"/>
                    <a:pt x="1857887" y="87925"/>
                    <a:pt x="1564056" y="0"/>
                  </a:cubicBezTo>
                  <a:cubicBezTo>
                    <a:pt x="1564056" y="166"/>
                    <a:pt x="1563973" y="332"/>
                    <a:pt x="1563973" y="415"/>
                  </a:cubicBezTo>
                  <a:cubicBezTo>
                    <a:pt x="1561731" y="8552"/>
                    <a:pt x="1559655" y="16771"/>
                    <a:pt x="1557746" y="24991"/>
                  </a:cubicBezTo>
                  <a:cubicBezTo>
                    <a:pt x="1557082" y="27980"/>
                    <a:pt x="1556334" y="31052"/>
                    <a:pt x="1555670" y="34041"/>
                  </a:cubicBezTo>
                  <a:cubicBezTo>
                    <a:pt x="1555006" y="36947"/>
                    <a:pt x="1554425" y="39936"/>
                    <a:pt x="1553843" y="42842"/>
                  </a:cubicBezTo>
                  <a:cubicBezTo>
                    <a:pt x="1552515" y="49650"/>
                    <a:pt x="1551270" y="56458"/>
                    <a:pt x="1550190" y="63266"/>
                  </a:cubicBezTo>
                  <a:cubicBezTo>
                    <a:pt x="1548862" y="63266"/>
                    <a:pt x="1547367" y="63349"/>
                    <a:pt x="1545790" y="63349"/>
                  </a:cubicBezTo>
                  <a:cubicBezTo>
                    <a:pt x="1541140" y="63432"/>
                    <a:pt x="1535411" y="63681"/>
                    <a:pt x="1528853" y="64014"/>
                  </a:cubicBezTo>
                  <a:cubicBezTo>
                    <a:pt x="1802674" y="139153"/>
                    <a:pt x="2009245" y="376526"/>
                    <a:pt x="2038885" y="666206"/>
                  </a:cubicBezTo>
                  <a:close/>
                  <a:moveTo>
                    <a:pt x="1262752" y="2634767"/>
                  </a:moveTo>
                  <a:cubicBezTo>
                    <a:pt x="1325437" y="2698283"/>
                    <a:pt x="1409045" y="2733652"/>
                    <a:pt x="1498299" y="2734233"/>
                  </a:cubicBezTo>
                  <a:lnTo>
                    <a:pt x="1500623" y="2734233"/>
                  </a:lnTo>
                  <a:cubicBezTo>
                    <a:pt x="1588964" y="2734233"/>
                    <a:pt x="1672239" y="2700109"/>
                    <a:pt x="1735174" y="2638006"/>
                  </a:cubicBezTo>
                  <a:cubicBezTo>
                    <a:pt x="1815626" y="2558632"/>
                    <a:pt x="1850332" y="2445051"/>
                    <a:pt x="1828080" y="2334128"/>
                  </a:cubicBezTo>
                  <a:lnTo>
                    <a:pt x="1758089" y="2348159"/>
                  </a:lnTo>
                  <a:cubicBezTo>
                    <a:pt x="1775608" y="2435420"/>
                    <a:pt x="1748292" y="2524757"/>
                    <a:pt x="1685026" y="2587193"/>
                  </a:cubicBezTo>
                  <a:cubicBezTo>
                    <a:pt x="1635542" y="2636013"/>
                    <a:pt x="1570117" y="2662913"/>
                    <a:pt x="1500623" y="2662913"/>
                  </a:cubicBezTo>
                  <a:cubicBezTo>
                    <a:pt x="1500042" y="2662913"/>
                    <a:pt x="1499378" y="2662913"/>
                    <a:pt x="1498797" y="2662913"/>
                  </a:cubicBezTo>
                  <a:cubicBezTo>
                    <a:pt x="1428639" y="2662415"/>
                    <a:pt x="1362882" y="2634684"/>
                    <a:pt x="1313564" y="2584702"/>
                  </a:cubicBezTo>
                  <a:lnTo>
                    <a:pt x="1262752" y="2634767"/>
                  </a:lnTo>
                  <a:close/>
                  <a:moveTo>
                    <a:pt x="1157059" y="4480782"/>
                  </a:moveTo>
                  <a:cubicBezTo>
                    <a:pt x="1108821" y="4538983"/>
                    <a:pt x="1068470" y="4602997"/>
                    <a:pt x="1036754" y="4670746"/>
                  </a:cubicBezTo>
                  <a:cubicBezTo>
                    <a:pt x="885064" y="4567960"/>
                    <a:pt x="825949" y="4366952"/>
                    <a:pt x="905987" y="4195834"/>
                  </a:cubicBezTo>
                  <a:lnTo>
                    <a:pt x="841309" y="4165612"/>
                  </a:lnTo>
                  <a:cubicBezTo>
                    <a:pt x="744085" y="4373345"/>
                    <a:pt x="819639" y="4618191"/>
                    <a:pt x="1008690" y="4737666"/>
                  </a:cubicBezTo>
                  <a:cubicBezTo>
                    <a:pt x="971993" y="4836219"/>
                    <a:pt x="952731" y="4941330"/>
                    <a:pt x="952731" y="5047771"/>
                  </a:cubicBezTo>
                  <a:cubicBezTo>
                    <a:pt x="952731" y="5182606"/>
                    <a:pt x="982952" y="5310550"/>
                    <a:pt x="1037003" y="5425210"/>
                  </a:cubicBezTo>
                  <a:cubicBezTo>
                    <a:pt x="1040407" y="5425874"/>
                    <a:pt x="1043728" y="5426538"/>
                    <a:pt x="1047132" y="5427119"/>
                  </a:cubicBezTo>
                  <a:cubicBezTo>
                    <a:pt x="1049706" y="5427534"/>
                    <a:pt x="1052280" y="5428032"/>
                    <a:pt x="1054936" y="5428447"/>
                  </a:cubicBezTo>
                  <a:cubicBezTo>
                    <a:pt x="1064568" y="5430025"/>
                    <a:pt x="1074199" y="5431354"/>
                    <a:pt x="1083913" y="5432516"/>
                  </a:cubicBezTo>
                  <a:cubicBezTo>
                    <a:pt x="1086320" y="5432848"/>
                    <a:pt x="1088645" y="5433097"/>
                    <a:pt x="1091053" y="5433346"/>
                  </a:cubicBezTo>
                  <a:cubicBezTo>
                    <a:pt x="1101431" y="5434509"/>
                    <a:pt x="1111810" y="5435505"/>
                    <a:pt x="1122271" y="5436252"/>
                  </a:cubicBezTo>
                  <a:cubicBezTo>
                    <a:pt x="1122271" y="5436252"/>
                    <a:pt x="1122271" y="5436252"/>
                    <a:pt x="1122354" y="5436335"/>
                  </a:cubicBezTo>
                  <a:cubicBezTo>
                    <a:pt x="1059835" y="5320762"/>
                    <a:pt x="1024300" y="5188418"/>
                    <a:pt x="1024300" y="5047771"/>
                  </a:cubicBezTo>
                  <a:cubicBezTo>
                    <a:pt x="1024300" y="4849586"/>
                    <a:pt x="1094872" y="4667841"/>
                    <a:pt x="1212189" y="4526363"/>
                  </a:cubicBezTo>
                  <a:lnTo>
                    <a:pt x="1157059" y="4480782"/>
                  </a:lnTo>
                  <a:close/>
                  <a:moveTo>
                    <a:pt x="2125897" y="3459720"/>
                  </a:moveTo>
                  <a:cubicBezTo>
                    <a:pt x="2125316" y="3459720"/>
                    <a:pt x="2124652" y="3459720"/>
                    <a:pt x="2124071" y="3459720"/>
                  </a:cubicBezTo>
                  <a:cubicBezTo>
                    <a:pt x="2053913" y="3459222"/>
                    <a:pt x="1988156" y="3431491"/>
                    <a:pt x="1938838" y="3381509"/>
                  </a:cubicBezTo>
                  <a:lnTo>
                    <a:pt x="1888026" y="3431657"/>
                  </a:lnTo>
                  <a:cubicBezTo>
                    <a:pt x="1950711" y="3495172"/>
                    <a:pt x="2034319" y="3530542"/>
                    <a:pt x="2123572" y="3531123"/>
                  </a:cubicBezTo>
                  <a:lnTo>
                    <a:pt x="2125897" y="3531123"/>
                  </a:lnTo>
                  <a:cubicBezTo>
                    <a:pt x="2214237" y="3531123"/>
                    <a:pt x="2297513" y="3496999"/>
                    <a:pt x="2360447" y="3434895"/>
                  </a:cubicBezTo>
                  <a:cubicBezTo>
                    <a:pt x="2440900" y="3355522"/>
                    <a:pt x="2475605" y="3241941"/>
                    <a:pt x="2453354" y="3131017"/>
                  </a:cubicBezTo>
                  <a:lnTo>
                    <a:pt x="2383363" y="3145049"/>
                  </a:lnTo>
                  <a:cubicBezTo>
                    <a:pt x="2400881" y="3232310"/>
                    <a:pt x="2373566" y="3321647"/>
                    <a:pt x="2310299" y="3384083"/>
                  </a:cubicBezTo>
                  <a:cubicBezTo>
                    <a:pt x="2260815" y="3432902"/>
                    <a:pt x="2195390" y="3459720"/>
                    <a:pt x="2125897" y="3459720"/>
                  </a:cubicBezTo>
                  <a:close/>
                </a:path>
              </a:pathLst>
            </a:custGeom>
            <a:solidFill>
              <a:schemeClr val="bg1"/>
            </a:solidFill>
            <a:ln w="82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5890629-28D0-DD96-B187-49259978FBEC}"/>
              </a:ext>
            </a:extLst>
          </p:cNvPr>
          <p:cNvGrpSpPr/>
          <p:nvPr/>
        </p:nvGrpSpPr>
        <p:grpSpPr>
          <a:xfrm>
            <a:off x="4994247" y="2847827"/>
            <a:ext cx="563342" cy="563341"/>
            <a:chOff x="4994247" y="2847827"/>
            <a:chExt cx="563342" cy="563341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E1F5D39-AAC5-4554-A7C1-59DC91A0C631}"/>
                </a:ext>
              </a:extLst>
            </p:cNvPr>
            <p:cNvSpPr/>
            <p:nvPr/>
          </p:nvSpPr>
          <p:spPr>
            <a:xfrm>
              <a:off x="4994247" y="2847827"/>
              <a:ext cx="563342" cy="563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68300" algn="ctr" rotWithShape="0">
                <a:schemeClr val="tx1">
                  <a:lumMod val="85000"/>
                  <a:lumOff val="1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0DCFBD3-6D1B-81A9-C0A3-C2A277FBC9D4}"/>
                </a:ext>
              </a:extLst>
            </p:cNvPr>
            <p:cNvGrpSpPr/>
            <p:nvPr/>
          </p:nvGrpSpPr>
          <p:grpSpPr>
            <a:xfrm>
              <a:off x="5168035" y="2965022"/>
              <a:ext cx="215766" cy="328953"/>
              <a:chOff x="1719263" y="2251075"/>
              <a:chExt cx="387349" cy="59055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9" name="Freeform 76">
                <a:extLst>
                  <a:ext uri="{FF2B5EF4-FFF2-40B4-BE49-F238E27FC236}">
                    <a16:creationId xmlns:a16="http://schemas.microsoft.com/office/drawing/2014/main" id="{37897C8E-AA8C-7B87-DCCE-61C0AC0481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19263" y="2251075"/>
                <a:ext cx="382586" cy="590550"/>
              </a:xfrm>
              <a:custGeom>
                <a:avLst/>
                <a:gdLst>
                  <a:gd name="T0" fmla="*/ 798 w 1077"/>
                  <a:gd name="T1" fmla="*/ 1042 h 1663"/>
                  <a:gd name="T2" fmla="*/ 920 w 1077"/>
                  <a:gd name="T3" fmla="*/ 761 h 1663"/>
                  <a:gd name="T4" fmla="*/ 1062 w 1077"/>
                  <a:gd name="T5" fmla="*/ 60 h 1663"/>
                  <a:gd name="T6" fmla="*/ 100 w 1077"/>
                  <a:gd name="T7" fmla="*/ 479 h 1663"/>
                  <a:gd name="T8" fmla="*/ 147 w 1077"/>
                  <a:gd name="T9" fmla="*/ 762 h 1663"/>
                  <a:gd name="T10" fmla="*/ 340 w 1077"/>
                  <a:gd name="T11" fmla="*/ 1169 h 1663"/>
                  <a:gd name="T12" fmla="*/ 943 w 1077"/>
                  <a:gd name="T13" fmla="*/ 1385 h 1663"/>
                  <a:gd name="T14" fmla="*/ 100 w 1077"/>
                  <a:gd name="T15" fmla="*/ 652 h 1663"/>
                  <a:gd name="T16" fmla="*/ 105 w 1077"/>
                  <a:gd name="T17" fmla="*/ 673 h 1663"/>
                  <a:gd name="T18" fmla="*/ 115 w 1077"/>
                  <a:gd name="T19" fmla="*/ 692 h 1663"/>
                  <a:gd name="T20" fmla="*/ 923 w 1077"/>
                  <a:gd name="T21" fmla="*/ 696 h 1663"/>
                  <a:gd name="T22" fmla="*/ 181 w 1077"/>
                  <a:gd name="T23" fmla="*/ 664 h 1663"/>
                  <a:gd name="T24" fmla="*/ 172 w 1077"/>
                  <a:gd name="T25" fmla="*/ 661 h 1663"/>
                  <a:gd name="T26" fmla="*/ 166 w 1077"/>
                  <a:gd name="T27" fmla="*/ 652 h 1663"/>
                  <a:gd name="T28" fmla="*/ 161 w 1077"/>
                  <a:gd name="T29" fmla="*/ 396 h 1663"/>
                  <a:gd name="T30" fmla="*/ 880 w 1077"/>
                  <a:gd name="T31" fmla="*/ 380 h 1663"/>
                  <a:gd name="T32" fmla="*/ 210 w 1077"/>
                  <a:gd name="T33" fmla="*/ 756 h 1663"/>
                  <a:gd name="T34" fmla="*/ 219 w 1077"/>
                  <a:gd name="T35" fmla="*/ 721 h 1663"/>
                  <a:gd name="T36" fmla="*/ 233 w 1077"/>
                  <a:gd name="T37" fmla="*/ 714 h 1663"/>
                  <a:gd name="T38" fmla="*/ 266 w 1077"/>
                  <a:gd name="T39" fmla="*/ 669 h 1663"/>
                  <a:gd name="T40" fmla="*/ 812 w 1077"/>
                  <a:gd name="T41" fmla="*/ 456 h 1663"/>
                  <a:gd name="T42" fmla="*/ 852 w 1077"/>
                  <a:gd name="T43" fmla="*/ 453 h 1663"/>
                  <a:gd name="T44" fmla="*/ 846 w 1077"/>
                  <a:gd name="T45" fmla="*/ 824 h 1663"/>
                  <a:gd name="T46" fmla="*/ 754 w 1077"/>
                  <a:gd name="T47" fmla="*/ 996 h 1663"/>
                  <a:gd name="T48" fmla="*/ 453 w 1077"/>
                  <a:gd name="T49" fmla="*/ 1075 h 1663"/>
                  <a:gd name="T50" fmla="*/ 477 w 1077"/>
                  <a:gd name="T51" fmla="*/ 1145 h 1663"/>
                  <a:gd name="T52" fmla="*/ 517 w 1077"/>
                  <a:gd name="T53" fmla="*/ 1149 h 1663"/>
                  <a:gd name="T54" fmla="*/ 564 w 1077"/>
                  <a:gd name="T55" fmla="*/ 1148 h 1663"/>
                  <a:gd name="T56" fmla="*/ 325 w 1077"/>
                  <a:gd name="T57" fmla="*/ 1477 h 1663"/>
                  <a:gd name="T58" fmla="*/ 340 w 1077"/>
                  <a:gd name="T59" fmla="*/ 1233 h 1663"/>
                  <a:gd name="T60" fmla="*/ 499 w 1077"/>
                  <a:gd name="T61" fmla="*/ 1599 h 1663"/>
                  <a:gd name="T62" fmla="*/ 437 w 1077"/>
                  <a:gd name="T63" fmla="*/ 1276 h 1663"/>
                  <a:gd name="T64" fmla="*/ 444 w 1077"/>
                  <a:gd name="T65" fmla="*/ 1285 h 1663"/>
                  <a:gd name="T66" fmla="*/ 451 w 1077"/>
                  <a:gd name="T67" fmla="*/ 1292 h 1663"/>
                  <a:gd name="T68" fmla="*/ 457 w 1077"/>
                  <a:gd name="T69" fmla="*/ 1297 h 1663"/>
                  <a:gd name="T70" fmla="*/ 465 w 1077"/>
                  <a:gd name="T71" fmla="*/ 1303 h 1663"/>
                  <a:gd name="T72" fmla="*/ 475 w 1077"/>
                  <a:gd name="T73" fmla="*/ 1309 h 1663"/>
                  <a:gd name="T74" fmla="*/ 482 w 1077"/>
                  <a:gd name="T75" fmla="*/ 1313 h 1663"/>
                  <a:gd name="T76" fmla="*/ 490 w 1077"/>
                  <a:gd name="T77" fmla="*/ 1317 h 1663"/>
                  <a:gd name="T78" fmla="*/ 502 w 1077"/>
                  <a:gd name="T79" fmla="*/ 1321 h 1663"/>
                  <a:gd name="T80" fmla="*/ 511 w 1077"/>
                  <a:gd name="T81" fmla="*/ 1323 h 1663"/>
                  <a:gd name="T82" fmla="*/ 522 w 1077"/>
                  <a:gd name="T83" fmla="*/ 1324 h 1663"/>
                  <a:gd name="T84" fmla="*/ 540 w 1077"/>
                  <a:gd name="T85" fmla="*/ 1324 h 1663"/>
                  <a:gd name="T86" fmla="*/ 552 w 1077"/>
                  <a:gd name="T87" fmla="*/ 1323 h 1663"/>
                  <a:gd name="T88" fmla="*/ 562 w 1077"/>
                  <a:gd name="T89" fmla="*/ 1321 h 1663"/>
                  <a:gd name="T90" fmla="*/ 570 w 1077"/>
                  <a:gd name="T91" fmla="*/ 1319 h 1663"/>
                  <a:gd name="T92" fmla="*/ 580 w 1077"/>
                  <a:gd name="T93" fmla="*/ 1315 h 1663"/>
                  <a:gd name="T94" fmla="*/ 591 w 1077"/>
                  <a:gd name="T95" fmla="*/ 1310 h 1663"/>
                  <a:gd name="T96" fmla="*/ 598 w 1077"/>
                  <a:gd name="T97" fmla="*/ 1305 h 1663"/>
                  <a:gd name="T98" fmla="*/ 606 w 1077"/>
                  <a:gd name="T99" fmla="*/ 1300 h 1663"/>
                  <a:gd name="T100" fmla="*/ 613 w 1077"/>
                  <a:gd name="T101" fmla="*/ 1294 h 1663"/>
                  <a:gd name="T102" fmla="*/ 622 w 1077"/>
                  <a:gd name="T103" fmla="*/ 1285 h 1663"/>
                  <a:gd name="T104" fmla="*/ 561 w 1077"/>
                  <a:gd name="T105" fmla="*/ 1599 h 1663"/>
                  <a:gd name="T106" fmla="*/ 746 w 1077"/>
                  <a:gd name="T107" fmla="*/ 1599 h 1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77" h="1663">
                    <a:moveTo>
                      <a:pt x="726" y="1169"/>
                    </a:moveTo>
                    <a:cubicBezTo>
                      <a:pt x="683" y="1169"/>
                      <a:pt x="683" y="1169"/>
                      <a:pt x="683" y="1169"/>
                    </a:cubicBezTo>
                    <a:cubicBezTo>
                      <a:pt x="680" y="1168"/>
                      <a:pt x="678" y="1168"/>
                      <a:pt x="676" y="1168"/>
                    </a:cubicBezTo>
                    <a:cubicBezTo>
                      <a:pt x="653" y="1168"/>
                      <a:pt x="653" y="1168"/>
                      <a:pt x="653" y="1168"/>
                    </a:cubicBezTo>
                    <a:cubicBezTo>
                      <a:pt x="653" y="1130"/>
                      <a:pt x="653" y="1130"/>
                      <a:pt x="653" y="1130"/>
                    </a:cubicBezTo>
                    <a:cubicBezTo>
                      <a:pt x="707" y="1112"/>
                      <a:pt x="757" y="1082"/>
                      <a:pt x="798" y="1042"/>
                    </a:cubicBezTo>
                    <a:cubicBezTo>
                      <a:pt x="799" y="1041"/>
                      <a:pt x="800" y="1041"/>
                      <a:pt x="801" y="1041"/>
                    </a:cubicBezTo>
                    <a:cubicBezTo>
                      <a:pt x="826" y="1035"/>
                      <a:pt x="887" y="1017"/>
                      <a:pt x="913" y="962"/>
                    </a:cubicBezTo>
                    <a:cubicBezTo>
                      <a:pt x="930" y="926"/>
                      <a:pt x="919" y="881"/>
                      <a:pt x="908" y="849"/>
                    </a:cubicBezTo>
                    <a:cubicBezTo>
                      <a:pt x="907" y="848"/>
                      <a:pt x="907" y="847"/>
                      <a:pt x="907" y="845"/>
                    </a:cubicBezTo>
                    <a:cubicBezTo>
                      <a:pt x="908" y="842"/>
                      <a:pt x="909" y="838"/>
                      <a:pt x="909" y="835"/>
                    </a:cubicBezTo>
                    <a:cubicBezTo>
                      <a:pt x="914" y="811"/>
                      <a:pt x="917" y="786"/>
                      <a:pt x="920" y="761"/>
                    </a:cubicBezTo>
                    <a:cubicBezTo>
                      <a:pt x="985" y="755"/>
                      <a:pt x="1037" y="700"/>
                      <a:pt x="1037" y="633"/>
                    </a:cubicBezTo>
                    <a:cubicBezTo>
                      <a:pt x="1037" y="599"/>
                      <a:pt x="1024" y="567"/>
                      <a:pt x="999" y="542"/>
                    </a:cubicBezTo>
                    <a:cubicBezTo>
                      <a:pt x="979" y="522"/>
                      <a:pt x="952" y="509"/>
                      <a:pt x="923" y="506"/>
                    </a:cubicBezTo>
                    <a:cubicBezTo>
                      <a:pt x="923" y="431"/>
                      <a:pt x="923" y="431"/>
                      <a:pt x="923" y="431"/>
                    </a:cubicBezTo>
                    <a:cubicBezTo>
                      <a:pt x="1005" y="393"/>
                      <a:pt x="1062" y="312"/>
                      <a:pt x="1070" y="221"/>
                    </a:cubicBezTo>
                    <a:cubicBezTo>
                      <a:pt x="1077" y="134"/>
                      <a:pt x="1063" y="63"/>
                      <a:pt x="1062" y="60"/>
                    </a:cubicBezTo>
                    <a:cubicBezTo>
                      <a:pt x="1060" y="48"/>
                      <a:pt x="1052" y="39"/>
                      <a:pt x="1041" y="35"/>
                    </a:cubicBezTo>
                    <a:cubicBezTo>
                      <a:pt x="1030" y="32"/>
                      <a:pt x="1018" y="35"/>
                      <a:pt x="1009" y="43"/>
                    </a:cubicBezTo>
                    <a:cubicBezTo>
                      <a:pt x="1008" y="43"/>
                      <a:pt x="928" y="116"/>
                      <a:pt x="749" y="67"/>
                    </a:cubicBezTo>
                    <a:cubicBezTo>
                      <a:pt x="500" y="0"/>
                      <a:pt x="319" y="12"/>
                      <a:pt x="208" y="102"/>
                    </a:cubicBezTo>
                    <a:cubicBezTo>
                      <a:pt x="96" y="195"/>
                      <a:pt x="93" y="342"/>
                      <a:pt x="97" y="400"/>
                    </a:cubicBezTo>
                    <a:cubicBezTo>
                      <a:pt x="99" y="426"/>
                      <a:pt x="100" y="452"/>
                      <a:pt x="100" y="479"/>
                    </a:cubicBezTo>
                    <a:cubicBezTo>
                      <a:pt x="100" y="508"/>
                      <a:pt x="100" y="508"/>
                      <a:pt x="100" y="508"/>
                    </a:cubicBezTo>
                    <a:cubicBezTo>
                      <a:pt x="43" y="521"/>
                      <a:pt x="0" y="572"/>
                      <a:pt x="0" y="633"/>
                    </a:cubicBezTo>
                    <a:cubicBezTo>
                      <a:pt x="0" y="667"/>
                      <a:pt x="13" y="699"/>
                      <a:pt x="37" y="724"/>
                    </a:cubicBezTo>
                    <a:cubicBezTo>
                      <a:pt x="62" y="748"/>
                      <a:pt x="94" y="761"/>
                      <a:pt x="128" y="761"/>
                    </a:cubicBezTo>
                    <a:cubicBezTo>
                      <a:pt x="147" y="761"/>
                      <a:pt x="147" y="761"/>
                      <a:pt x="147" y="761"/>
                    </a:cubicBezTo>
                    <a:cubicBezTo>
                      <a:pt x="147" y="761"/>
                      <a:pt x="147" y="762"/>
                      <a:pt x="147" y="762"/>
                    </a:cubicBezTo>
                    <a:cubicBezTo>
                      <a:pt x="149" y="787"/>
                      <a:pt x="152" y="811"/>
                      <a:pt x="157" y="835"/>
                    </a:cubicBezTo>
                    <a:cubicBezTo>
                      <a:pt x="182" y="973"/>
                      <a:pt x="281" y="1086"/>
                      <a:pt x="413" y="1130"/>
                    </a:cubicBezTo>
                    <a:cubicBezTo>
                      <a:pt x="413" y="1168"/>
                      <a:pt x="413" y="1168"/>
                      <a:pt x="413" y="1168"/>
                    </a:cubicBezTo>
                    <a:cubicBezTo>
                      <a:pt x="385" y="1168"/>
                      <a:pt x="385" y="1168"/>
                      <a:pt x="385" y="1168"/>
                    </a:cubicBezTo>
                    <a:cubicBezTo>
                      <a:pt x="383" y="1168"/>
                      <a:pt x="380" y="1168"/>
                      <a:pt x="378" y="1169"/>
                    </a:cubicBezTo>
                    <a:cubicBezTo>
                      <a:pt x="340" y="1169"/>
                      <a:pt x="340" y="1169"/>
                      <a:pt x="340" y="1169"/>
                    </a:cubicBezTo>
                    <a:cubicBezTo>
                      <a:pt x="220" y="1169"/>
                      <a:pt x="123" y="1266"/>
                      <a:pt x="123" y="1385"/>
                    </a:cubicBezTo>
                    <a:cubicBezTo>
                      <a:pt x="123" y="1631"/>
                      <a:pt x="123" y="1631"/>
                      <a:pt x="123" y="1631"/>
                    </a:cubicBezTo>
                    <a:cubicBezTo>
                      <a:pt x="123" y="1648"/>
                      <a:pt x="138" y="1663"/>
                      <a:pt x="155" y="1663"/>
                    </a:cubicBezTo>
                    <a:cubicBezTo>
                      <a:pt x="911" y="1663"/>
                      <a:pt x="911" y="1663"/>
                      <a:pt x="911" y="1663"/>
                    </a:cubicBezTo>
                    <a:cubicBezTo>
                      <a:pt x="929" y="1663"/>
                      <a:pt x="943" y="1648"/>
                      <a:pt x="943" y="1631"/>
                    </a:cubicBezTo>
                    <a:cubicBezTo>
                      <a:pt x="943" y="1385"/>
                      <a:pt x="943" y="1385"/>
                      <a:pt x="943" y="1385"/>
                    </a:cubicBezTo>
                    <a:cubicBezTo>
                      <a:pt x="943" y="1266"/>
                      <a:pt x="846" y="1169"/>
                      <a:pt x="726" y="1169"/>
                    </a:cubicBezTo>
                    <a:close/>
                    <a:moveTo>
                      <a:pt x="83" y="678"/>
                    </a:moveTo>
                    <a:cubicBezTo>
                      <a:pt x="70" y="666"/>
                      <a:pt x="64" y="650"/>
                      <a:pt x="64" y="633"/>
                    </a:cubicBezTo>
                    <a:cubicBezTo>
                      <a:pt x="64" y="608"/>
                      <a:pt x="79" y="586"/>
                      <a:pt x="100" y="575"/>
                    </a:cubicBezTo>
                    <a:cubicBezTo>
                      <a:pt x="100" y="644"/>
                      <a:pt x="100" y="644"/>
                      <a:pt x="100" y="644"/>
                    </a:cubicBezTo>
                    <a:cubicBezTo>
                      <a:pt x="100" y="647"/>
                      <a:pt x="100" y="649"/>
                      <a:pt x="100" y="652"/>
                    </a:cubicBezTo>
                    <a:cubicBezTo>
                      <a:pt x="100" y="652"/>
                      <a:pt x="100" y="653"/>
                      <a:pt x="101" y="654"/>
                    </a:cubicBezTo>
                    <a:cubicBezTo>
                      <a:pt x="101" y="656"/>
                      <a:pt x="101" y="657"/>
                      <a:pt x="101" y="659"/>
                    </a:cubicBezTo>
                    <a:cubicBezTo>
                      <a:pt x="101" y="660"/>
                      <a:pt x="102" y="661"/>
                      <a:pt x="102" y="662"/>
                    </a:cubicBezTo>
                    <a:cubicBezTo>
                      <a:pt x="102" y="663"/>
                      <a:pt x="102" y="665"/>
                      <a:pt x="103" y="666"/>
                    </a:cubicBezTo>
                    <a:cubicBezTo>
                      <a:pt x="103" y="667"/>
                      <a:pt x="103" y="668"/>
                      <a:pt x="104" y="669"/>
                    </a:cubicBezTo>
                    <a:cubicBezTo>
                      <a:pt x="104" y="670"/>
                      <a:pt x="104" y="672"/>
                      <a:pt x="105" y="673"/>
                    </a:cubicBezTo>
                    <a:cubicBezTo>
                      <a:pt x="105" y="674"/>
                      <a:pt x="106" y="675"/>
                      <a:pt x="106" y="676"/>
                    </a:cubicBezTo>
                    <a:cubicBezTo>
                      <a:pt x="107" y="677"/>
                      <a:pt x="107" y="678"/>
                      <a:pt x="108" y="679"/>
                    </a:cubicBezTo>
                    <a:cubicBezTo>
                      <a:pt x="108" y="680"/>
                      <a:pt x="109" y="681"/>
                      <a:pt x="109" y="682"/>
                    </a:cubicBezTo>
                    <a:cubicBezTo>
                      <a:pt x="110" y="684"/>
                      <a:pt x="110" y="685"/>
                      <a:pt x="111" y="686"/>
                    </a:cubicBezTo>
                    <a:cubicBezTo>
                      <a:pt x="111" y="687"/>
                      <a:pt x="112" y="688"/>
                      <a:pt x="113" y="689"/>
                    </a:cubicBezTo>
                    <a:cubicBezTo>
                      <a:pt x="113" y="690"/>
                      <a:pt x="114" y="691"/>
                      <a:pt x="115" y="692"/>
                    </a:cubicBezTo>
                    <a:cubicBezTo>
                      <a:pt x="115" y="693"/>
                      <a:pt x="116" y="694"/>
                      <a:pt x="117" y="694"/>
                    </a:cubicBezTo>
                    <a:cubicBezTo>
                      <a:pt x="117" y="695"/>
                      <a:pt x="117" y="696"/>
                      <a:pt x="118" y="696"/>
                    </a:cubicBezTo>
                    <a:cubicBezTo>
                      <a:pt x="105" y="694"/>
                      <a:pt x="92" y="688"/>
                      <a:pt x="83" y="678"/>
                    </a:cubicBezTo>
                    <a:close/>
                    <a:moveTo>
                      <a:pt x="954" y="588"/>
                    </a:moveTo>
                    <a:cubicBezTo>
                      <a:pt x="966" y="600"/>
                      <a:pt x="973" y="616"/>
                      <a:pt x="973" y="633"/>
                    </a:cubicBezTo>
                    <a:cubicBezTo>
                      <a:pt x="973" y="664"/>
                      <a:pt x="951" y="689"/>
                      <a:pt x="923" y="696"/>
                    </a:cubicBezTo>
                    <a:cubicBezTo>
                      <a:pt x="923" y="693"/>
                      <a:pt x="923" y="690"/>
                      <a:pt x="923" y="688"/>
                    </a:cubicBezTo>
                    <a:cubicBezTo>
                      <a:pt x="923" y="570"/>
                      <a:pt x="923" y="570"/>
                      <a:pt x="923" y="570"/>
                    </a:cubicBezTo>
                    <a:cubicBezTo>
                      <a:pt x="935" y="573"/>
                      <a:pt x="945" y="579"/>
                      <a:pt x="954" y="588"/>
                    </a:cubicBezTo>
                    <a:close/>
                    <a:moveTo>
                      <a:pt x="205" y="644"/>
                    </a:moveTo>
                    <a:cubicBezTo>
                      <a:pt x="205" y="650"/>
                      <a:pt x="203" y="655"/>
                      <a:pt x="199" y="659"/>
                    </a:cubicBezTo>
                    <a:cubicBezTo>
                      <a:pt x="195" y="663"/>
                      <a:pt x="188" y="666"/>
                      <a:pt x="181" y="664"/>
                    </a:cubicBezTo>
                    <a:cubicBezTo>
                      <a:pt x="181" y="664"/>
                      <a:pt x="181" y="664"/>
                      <a:pt x="181" y="664"/>
                    </a:cubicBezTo>
                    <a:cubicBezTo>
                      <a:pt x="180" y="664"/>
                      <a:pt x="179" y="664"/>
                      <a:pt x="179" y="664"/>
                    </a:cubicBezTo>
                    <a:cubicBezTo>
                      <a:pt x="178" y="664"/>
                      <a:pt x="178" y="664"/>
                      <a:pt x="177" y="663"/>
                    </a:cubicBezTo>
                    <a:cubicBezTo>
                      <a:pt x="177" y="663"/>
                      <a:pt x="176" y="663"/>
                      <a:pt x="175" y="663"/>
                    </a:cubicBezTo>
                    <a:cubicBezTo>
                      <a:pt x="175" y="662"/>
                      <a:pt x="174" y="662"/>
                      <a:pt x="174" y="662"/>
                    </a:cubicBezTo>
                    <a:cubicBezTo>
                      <a:pt x="173" y="662"/>
                      <a:pt x="173" y="661"/>
                      <a:pt x="172" y="661"/>
                    </a:cubicBezTo>
                    <a:cubicBezTo>
                      <a:pt x="172" y="660"/>
                      <a:pt x="171" y="660"/>
                      <a:pt x="171" y="660"/>
                    </a:cubicBezTo>
                    <a:cubicBezTo>
                      <a:pt x="171" y="659"/>
                      <a:pt x="170" y="659"/>
                      <a:pt x="170" y="658"/>
                    </a:cubicBezTo>
                    <a:cubicBezTo>
                      <a:pt x="169" y="658"/>
                      <a:pt x="169" y="658"/>
                      <a:pt x="169" y="657"/>
                    </a:cubicBezTo>
                    <a:cubicBezTo>
                      <a:pt x="168" y="657"/>
                      <a:pt x="168" y="656"/>
                      <a:pt x="167" y="656"/>
                    </a:cubicBezTo>
                    <a:cubicBezTo>
                      <a:pt x="167" y="655"/>
                      <a:pt x="167" y="655"/>
                      <a:pt x="167" y="654"/>
                    </a:cubicBezTo>
                    <a:cubicBezTo>
                      <a:pt x="166" y="654"/>
                      <a:pt x="166" y="653"/>
                      <a:pt x="166" y="652"/>
                    </a:cubicBezTo>
                    <a:cubicBezTo>
                      <a:pt x="166" y="652"/>
                      <a:pt x="165" y="652"/>
                      <a:pt x="165" y="651"/>
                    </a:cubicBezTo>
                    <a:cubicBezTo>
                      <a:pt x="165" y="650"/>
                      <a:pt x="165" y="650"/>
                      <a:pt x="164" y="649"/>
                    </a:cubicBezTo>
                    <a:cubicBezTo>
                      <a:pt x="164" y="648"/>
                      <a:pt x="164" y="648"/>
                      <a:pt x="164" y="648"/>
                    </a:cubicBezTo>
                    <a:cubicBezTo>
                      <a:pt x="164" y="647"/>
                      <a:pt x="164" y="645"/>
                      <a:pt x="164" y="644"/>
                    </a:cubicBezTo>
                    <a:cubicBezTo>
                      <a:pt x="164" y="479"/>
                      <a:pt x="164" y="479"/>
                      <a:pt x="164" y="479"/>
                    </a:cubicBezTo>
                    <a:cubicBezTo>
                      <a:pt x="164" y="450"/>
                      <a:pt x="163" y="423"/>
                      <a:pt x="161" y="396"/>
                    </a:cubicBezTo>
                    <a:cubicBezTo>
                      <a:pt x="158" y="347"/>
                      <a:pt x="159" y="225"/>
                      <a:pt x="249" y="152"/>
                    </a:cubicBezTo>
                    <a:cubicBezTo>
                      <a:pt x="290" y="118"/>
                      <a:pt x="346" y="97"/>
                      <a:pt x="416" y="91"/>
                    </a:cubicBezTo>
                    <a:cubicBezTo>
                      <a:pt x="502" y="82"/>
                      <a:pt x="608" y="95"/>
                      <a:pt x="732" y="129"/>
                    </a:cubicBezTo>
                    <a:cubicBezTo>
                      <a:pt x="865" y="165"/>
                      <a:pt x="956" y="142"/>
                      <a:pt x="1006" y="119"/>
                    </a:cubicBezTo>
                    <a:cubicBezTo>
                      <a:pt x="1008" y="145"/>
                      <a:pt x="1009" y="179"/>
                      <a:pt x="1006" y="215"/>
                    </a:cubicBezTo>
                    <a:cubicBezTo>
                      <a:pt x="1000" y="290"/>
                      <a:pt x="950" y="354"/>
                      <a:pt x="880" y="380"/>
                    </a:cubicBezTo>
                    <a:cubicBezTo>
                      <a:pt x="858" y="388"/>
                      <a:pt x="836" y="392"/>
                      <a:pt x="812" y="392"/>
                    </a:cubicBezTo>
                    <a:cubicBezTo>
                      <a:pt x="308" y="392"/>
                      <a:pt x="308" y="392"/>
                      <a:pt x="308" y="392"/>
                    </a:cubicBezTo>
                    <a:cubicBezTo>
                      <a:pt x="251" y="392"/>
                      <a:pt x="205" y="438"/>
                      <a:pt x="205" y="495"/>
                    </a:cubicBezTo>
                    <a:lnTo>
                      <a:pt x="205" y="644"/>
                    </a:lnTo>
                    <a:close/>
                    <a:moveTo>
                      <a:pt x="220" y="824"/>
                    </a:moveTo>
                    <a:cubicBezTo>
                      <a:pt x="216" y="802"/>
                      <a:pt x="213" y="779"/>
                      <a:pt x="210" y="756"/>
                    </a:cubicBezTo>
                    <a:cubicBezTo>
                      <a:pt x="210" y="746"/>
                      <a:pt x="209" y="736"/>
                      <a:pt x="208" y="725"/>
                    </a:cubicBezTo>
                    <a:cubicBezTo>
                      <a:pt x="208" y="725"/>
                      <a:pt x="209" y="725"/>
                      <a:pt x="209" y="725"/>
                    </a:cubicBezTo>
                    <a:cubicBezTo>
                      <a:pt x="210" y="725"/>
                      <a:pt x="212" y="724"/>
                      <a:pt x="213" y="724"/>
                    </a:cubicBezTo>
                    <a:cubicBezTo>
                      <a:pt x="213" y="724"/>
                      <a:pt x="214" y="724"/>
                      <a:pt x="214" y="724"/>
                    </a:cubicBezTo>
                    <a:cubicBezTo>
                      <a:pt x="215" y="723"/>
                      <a:pt x="216" y="723"/>
                      <a:pt x="218" y="722"/>
                    </a:cubicBezTo>
                    <a:cubicBezTo>
                      <a:pt x="218" y="722"/>
                      <a:pt x="219" y="722"/>
                      <a:pt x="219" y="721"/>
                    </a:cubicBezTo>
                    <a:cubicBezTo>
                      <a:pt x="220" y="721"/>
                      <a:pt x="221" y="721"/>
                      <a:pt x="222" y="720"/>
                    </a:cubicBezTo>
                    <a:cubicBezTo>
                      <a:pt x="223" y="720"/>
                      <a:pt x="223" y="720"/>
                      <a:pt x="224" y="719"/>
                    </a:cubicBezTo>
                    <a:cubicBezTo>
                      <a:pt x="225" y="719"/>
                      <a:pt x="226" y="718"/>
                      <a:pt x="227" y="717"/>
                    </a:cubicBezTo>
                    <a:cubicBezTo>
                      <a:pt x="227" y="717"/>
                      <a:pt x="228" y="717"/>
                      <a:pt x="228" y="717"/>
                    </a:cubicBezTo>
                    <a:cubicBezTo>
                      <a:pt x="229" y="716"/>
                      <a:pt x="231" y="715"/>
                      <a:pt x="232" y="714"/>
                    </a:cubicBezTo>
                    <a:cubicBezTo>
                      <a:pt x="232" y="714"/>
                      <a:pt x="233" y="714"/>
                      <a:pt x="233" y="714"/>
                    </a:cubicBezTo>
                    <a:cubicBezTo>
                      <a:pt x="234" y="713"/>
                      <a:pt x="235" y="712"/>
                      <a:pt x="236" y="712"/>
                    </a:cubicBezTo>
                    <a:cubicBezTo>
                      <a:pt x="236" y="711"/>
                      <a:pt x="237" y="711"/>
                      <a:pt x="237" y="711"/>
                    </a:cubicBezTo>
                    <a:cubicBezTo>
                      <a:pt x="238" y="710"/>
                      <a:pt x="239" y="709"/>
                      <a:pt x="240" y="708"/>
                    </a:cubicBezTo>
                    <a:cubicBezTo>
                      <a:pt x="240" y="708"/>
                      <a:pt x="241" y="708"/>
                      <a:pt x="241" y="707"/>
                    </a:cubicBezTo>
                    <a:cubicBezTo>
                      <a:pt x="242" y="706"/>
                      <a:pt x="243" y="705"/>
                      <a:pt x="245" y="704"/>
                    </a:cubicBezTo>
                    <a:cubicBezTo>
                      <a:pt x="255" y="694"/>
                      <a:pt x="262" y="682"/>
                      <a:pt x="266" y="669"/>
                    </a:cubicBezTo>
                    <a:cubicBezTo>
                      <a:pt x="267" y="666"/>
                      <a:pt x="267" y="663"/>
                      <a:pt x="268" y="661"/>
                    </a:cubicBezTo>
                    <a:cubicBezTo>
                      <a:pt x="268" y="658"/>
                      <a:pt x="269" y="655"/>
                      <a:pt x="269" y="652"/>
                    </a:cubicBezTo>
                    <a:cubicBezTo>
                      <a:pt x="269" y="650"/>
                      <a:pt x="269" y="647"/>
                      <a:pt x="269" y="644"/>
                    </a:cubicBezTo>
                    <a:cubicBezTo>
                      <a:pt x="269" y="495"/>
                      <a:pt x="269" y="495"/>
                      <a:pt x="269" y="495"/>
                    </a:cubicBezTo>
                    <a:cubicBezTo>
                      <a:pt x="269" y="474"/>
                      <a:pt x="287" y="456"/>
                      <a:pt x="308" y="456"/>
                    </a:cubicBezTo>
                    <a:cubicBezTo>
                      <a:pt x="812" y="456"/>
                      <a:pt x="812" y="456"/>
                      <a:pt x="812" y="456"/>
                    </a:cubicBezTo>
                    <a:cubicBezTo>
                      <a:pt x="816" y="456"/>
                      <a:pt x="820" y="456"/>
                      <a:pt x="824" y="456"/>
                    </a:cubicBezTo>
                    <a:cubicBezTo>
                      <a:pt x="825" y="456"/>
                      <a:pt x="826" y="456"/>
                      <a:pt x="828" y="456"/>
                    </a:cubicBezTo>
                    <a:cubicBezTo>
                      <a:pt x="830" y="456"/>
                      <a:pt x="833" y="455"/>
                      <a:pt x="836" y="455"/>
                    </a:cubicBezTo>
                    <a:cubicBezTo>
                      <a:pt x="837" y="455"/>
                      <a:pt x="838" y="455"/>
                      <a:pt x="840" y="455"/>
                    </a:cubicBezTo>
                    <a:cubicBezTo>
                      <a:pt x="842" y="455"/>
                      <a:pt x="845" y="454"/>
                      <a:pt x="847" y="454"/>
                    </a:cubicBezTo>
                    <a:cubicBezTo>
                      <a:pt x="849" y="454"/>
                      <a:pt x="850" y="453"/>
                      <a:pt x="852" y="453"/>
                    </a:cubicBezTo>
                    <a:cubicBezTo>
                      <a:pt x="854" y="453"/>
                      <a:pt x="856" y="453"/>
                      <a:pt x="858" y="452"/>
                    </a:cubicBezTo>
                    <a:cubicBezTo>
                      <a:pt x="859" y="452"/>
                      <a:pt x="859" y="452"/>
                      <a:pt x="859" y="452"/>
                    </a:cubicBezTo>
                    <a:cubicBezTo>
                      <a:pt x="859" y="688"/>
                      <a:pt x="859" y="688"/>
                      <a:pt x="859" y="688"/>
                    </a:cubicBezTo>
                    <a:cubicBezTo>
                      <a:pt x="859" y="701"/>
                      <a:pt x="858" y="714"/>
                      <a:pt x="858" y="727"/>
                    </a:cubicBezTo>
                    <a:cubicBezTo>
                      <a:pt x="858" y="727"/>
                      <a:pt x="858" y="727"/>
                      <a:pt x="858" y="727"/>
                    </a:cubicBezTo>
                    <a:cubicBezTo>
                      <a:pt x="856" y="760"/>
                      <a:pt x="852" y="792"/>
                      <a:pt x="846" y="824"/>
                    </a:cubicBezTo>
                    <a:cubicBezTo>
                      <a:pt x="846" y="827"/>
                      <a:pt x="845" y="829"/>
                      <a:pt x="845" y="832"/>
                    </a:cubicBezTo>
                    <a:cubicBezTo>
                      <a:pt x="845" y="832"/>
                      <a:pt x="845" y="832"/>
                      <a:pt x="845" y="832"/>
                    </a:cubicBezTo>
                    <a:cubicBezTo>
                      <a:pt x="842" y="845"/>
                      <a:pt x="843" y="859"/>
                      <a:pt x="848" y="871"/>
                    </a:cubicBezTo>
                    <a:cubicBezTo>
                      <a:pt x="858" y="898"/>
                      <a:pt x="861" y="923"/>
                      <a:pt x="855" y="934"/>
                    </a:cubicBezTo>
                    <a:cubicBezTo>
                      <a:pt x="841" y="964"/>
                      <a:pt x="804" y="975"/>
                      <a:pt x="788" y="978"/>
                    </a:cubicBezTo>
                    <a:cubicBezTo>
                      <a:pt x="775" y="981"/>
                      <a:pt x="763" y="987"/>
                      <a:pt x="754" y="996"/>
                    </a:cubicBezTo>
                    <a:cubicBezTo>
                      <a:pt x="714" y="1034"/>
                      <a:pt x="666" y="1061"/>
                      <a:pt x="613" y="1075"/>
                    </a:cubicBezTo>
                    <a:cubicBezTo>
                      <a:pt x="574" y="1085"/>
                      <a:pt x="533" y="1087"/>
                      <a:pt x="493" y="1082"/>
                    </a:cubicBezTo>
                    <a:cubicBezTo>
                      <a:pt x="483" y="1081"/>
                      <a:pt x="473" y="1079"/>
                      <a:pt x="463" y="1077"/>
                    </a:cubicBezTo>
                    <a:cubicBezTo>
                      <a:pt x="460" y="1076"/>
                      <a:pt x="456" y="1076"/>
                      <a:pt x="453" y="1075"/>
                    </a:cubicBezTo>
                    <a:cubicBezTo>
                      <a:pt x="453" y="1075"/>
                      <a:pt x="453" y="1075"/>
                      <a:pt x="453" y="1075"/>
                    </a:cubicBezTo>
                    <a:cubicBezTo>
                      <a:pt x="453" y="1075"/>
                      <a:pt x="453" y="1075"/>
                      <a:pt x="453" y="1075"/>
                    </a:cubicBezTo>
                    <a:cubicBezTo>
                      <a:pt x="334" y="1044"/>
                      <a:pt x="242" y="945"/>
                      <a:pt x="220" y="824"/>
                    </a:cubicBezTo>
                    <a:close/>
                    <a:moveTo>
                      <a:pt x="589" y="1145"/>
                    </a:moveTo>
                    <a:cubicBezTo>
                      <a:pt x="589" y="1205"/>
                      <a:pt x="589" y="1205"/>
                      <a:pt x="589" y="1205"/>
                    </a:cubicBezTo>
                    <a:cubicBezTo>
                      <a:pt x="589" y="1235"/>
                      <a:pt x="564" y="1261"/>
                      <a:pt x="533" y="1261"/>
                    </a:cubicBezTo>
                    <a:cubicBezTo>
                      <a:pt x="502" y="1261"/>
                      <a:pt x="477" y="1235"/>
                      <a:pt x="477" y="1205"/>
                    </a:cubicBezTo>
                    <a:cubicBezTo>
                      <a:pt x="477" y="1145"/>
                      <a:pt x="477" y="1145"/>
                      <a:pt x="477" y="1145"/>
                    </a:cubicBezTo>
                    <a:cubicBezTo>
                      <a:pt x="478" y="1145"/>
                      <a:pt x="479" y="1145"/>
                      <a:pt x="480" y="1145"/>
                    </a:cubicBezTo>
                    <a:cubicBezTo>
                      <a:pt x="483" y="1146"/>
                      <a:pt x="486" y="1146"/>
                      <a:pt x="488" y="1146"/>
                    </a:cubicBezTo>
                    <a:cubicBezTo>
                      <a:pt x="490" y="1146"/>
                      <a:pt x="492" y="1147"/>
                      <a:pt x="493" y="1147"/>
                    </a:cubicBezTo>
                    <a:cubicBezTo>
                      <a:pt x="496" y="1147"/>
                      <a:pt x="499" y="1147"/>
                      <a:pt x="502" y="1148"/>
                    </a:cubicBezTo>
                    <a:cubicBezTo>
                      <a:pt x="503" y="1148"/>
                      <a:pt x="505" y="1148"/>
                      <a:pt x="506" y="1148"/>
                    </a:cubicBezTo>
                    <a:cubicBezTo>
                      <a:pt x="510" y="1148"/>
                      <a:pt x="513" y="1148"/>
                      <a:pt x="517" y="1149"/>
                    </a:cubicBezTo>
                    <a:cubicBezTo>
                      <a:pt x="518" y="1149"/>
                      <a:pt x="519" y="1149"/>
                      <a:pt x="520" y="1149"/>
                    </a:cubicBezTo>
                    <a:cubicBezTo>
                      <a:pt x="524" y="1149"/>
                      <a:pt x="529" y="1149"/>
                      <a:pt x="533" y="1149"/>
                    </a:cubicBezTo>
                    <a:cubicBezTo>
                      <a:pt x="538" y="1149"/>
                      <a:pt x="542" y="1149"/>
                      <a:pt x="547" y="1149"/>
                    </a:cubicBezTo>
                    <a:cubicBezTo>
                      <a:pt x="548" y="1149"/>
                      <a:pt x="548" y="1149"/>
                      <a:pt x="549" y="1149"/>
                    </a:cubicBezTo>
                    <a:cubicBezTo>
                      <a:pt x="553" y="1148"/>
                      <a:pt x="556" y="1148"/>
                      <a:pt x="560" y="1148"/>
                    </a:cubicBezTo>
                    <a:cubicBezTo>
                      <a:pt x="561" y="1148"/>
                      <a:pt x="563" y="1148"/>
                      <a:pt x="564" y="1148"/>
                    </a:cubicBezTo>
                    <a:cubicBezTo>
                      <a:pt x="567" y="1147"/>
                      <a:pt x="570" y="1147"/>
                      <a:pt x="573" y="1147"/>
                    </a:cubicBezTo>
                    <a:cubicBezTo>
                      <a:pt x="575" y="1147"/>
                      <a:pt x="576" y="1146"/>
                      <a:pt x="578" y="1146"/>
                    </a:cubicBezTo>
                    <a:cubicBezTo>
                      <a:pt x="581" y="1146"/>
                      <a:pt x="583" y="1146"/>
                      <a:pt x="586" y="1145"/>
                    </a:cubicBezTo>
                    <a:cubicBezTo>
                      <a:pt x="587" y="1145"/>
                      <a:pt x="588" y="1145"/>
                      <a:pt x="589" y="1145"/>
                    </a:cubicBezTo>
                    <a:close/>
                    <a:moveTo>
                      <a:pt x="325" y="1599"/>
                    </a:moveTo>
                    <a:cubicBezTo>
                      <a:pt x="325" y="1477"/>
                      <a:pt x="325" y="1477"/>
                      <a:pt x="325" y="1477"/>
                    </a:cubicBezTo>
                    <a:cubicBezTo>
                      <a:pt x="325" y="1460"/>
                      <a:pt x="310" y="1445"/>
                      <a:pt x="293" y="1445"/>
                    </a:cubicBezTo>
                    <a:cubicBezTo>
                      <a:pt x="275" y="1445"/>
                      <a:pt x="261" y="1460"/>
                      <a:pt x="261" y="1477"/>
                    </a:cubicBezTo>
                    <a:cubicBezTo>
                      <a:pt x="261" y="1599"/>
                      <a:pt x="261" y="1599"/>
                      <a:pt x="261" y="1599"/>
                    </a:cubicBezTo>
                    <a:cubicBezTo>
                      <a:pt x="187" y="1599"/>
                      <a:pt x="187" y="1599"/>
                      <a:pt x="187" y="1599"/>
                    </a:cubicBezTo>
                    <a:cubicBezTo>
                      <a:pt x="187" y="1385"/>
                      <a:pt x="187" y="1385"/>
                      <a:pt x="187" y="1385"/>
                    </a:cubicBezTo>
                    <a:cubicBezTo>
                      <a:pt x="187" y="1301"/>
                      <a:pt x="256" y="1233"/>
                      <a:pt x="340" y="1233"/>
                    </a:cubicBezTo>
                    <a:cubicBezTo>
                      <a:pt x="359" y="1233"/>
                      <a:pt x="359" y="1233"/>
                      <a:pt x="359" y="1233"/>
                    </a:cubicBezTo>
                    <a:cubicBezTo>
                      <a:pt x="434" y="1599"/>
                      <a:pt x="434" y="1599"/>
                      <a:pt x="434" y="1599"/>
                    </a:cubicBezTo>
                    <a:lnTo>
                      <a:pt x="325" y="1599"/>
                    </a:lnTo>
                    <a:close/>
                    <a:moveTo>
                      <a:pt x="561" y="1599"/>
                    </a:moveTo>
                    <a:cubicBezTo>
                      <a:pt x="499" y="1599"/>
                      <a:pt x="499" y="1599"/>
                      <a:pt x="499" y="1599"/>
                    </a:cubicBezTo>
                    <a:cubicBezTo>
                      <a:pt x="499" y="1599"/>
                      <a:pt x="499" y="1599"/>
                      <a:pt x="499" y="1599"/>
                    </a:cubicBezTo>
                    <a:cubicBezTo>
                      <a:pt x="432" y="1269"/>
                      <a:pt x="432" y="1269"/>
                      <a:pt x="432" y="1269"/>
                    </a:cubicBezTo>
                    <a:cubicBezTo>
                      <a:pt x="432" y="1270"/>
                      <a:pt x="432" y="1270"/>
                      <a:pt x="432" y="1270"/>
                    </a:cubicBezTo>
                    <a:cubicBezTo>
                      <a:pt x="432" y="1270"/>
                      <a:pt x="433" y="1270"/>
                      <a:pt x="433" y="1271"/>
                    </a:cubicBezTo>
                    <a:cubicBezTo>
                      <a:pt x="433" y="1271"/>
                      <a:pt x="434" y="1272"/>
                      <a:pt x="434" y="1273"/>
                    </a:cubicBezTo>
                    <a:cubicBezTo>
                      <a:pt x="435" y="1273"/>
                      <a:pt x="435" y="1274"/>
                      <a:pt x="436" y="1275"/>
                    </a:cubicBezTo>
                    <a:cubicBezTo>
                      <a:pt x="436" y="1275"/>
                      <a:pt x="436" y="1276"/>
                      <a:pt x="437" y="1276"/>
                    </a:cubicBezTo>
                    <a:cubicBezTo>
                      <a:pt x="437" y="1276"/>
                      <a:pt x="437" y="1277"/>
                      <a:pt x="437" y="1277"/>
                    </a:cubicBezTo>
                    <a:cubicBezTo>
                      <a:pt x="438" y="1278"/>
                      <a:pt x="439" y="1279"/>
                      <a:pt x="440" y="1280"/>
                    </a:cubicBezTo>
                    <a:cubicBezTo>
                      <a:pt x="440" y="1280"/>
                      <a:pt x="440" y="1281"/>
                      <a:pt x="441" y="1281"/>
                    </a:cubicBezTo>
                    <a:cubicBezTo>
                      <a:pt x="441" y="1281"/>
                      <a:pt x="441" y="1281"/>
                      <a:pt x="441" y="1281"/>
                    </a:cubicBezTo>
                    <a:cubicBezTo>
                      <a:pt x="441" y="1281"/>
                      <a:pt x="441" y="1281"/>
                      <a:pt x="441" y="1282"/>
                    </a:cubicBezTo>
                    <a:cubicBezTo>
                      <a:pt x="442" y="1283"/>
                      <a:pt x="443" y="1284"/>
                      <a:pt x="444" y="1285"/>
                    </a:cubicBezTo>
                    <a:cubicBezTo>
                      <a:pt x="444" y="1285"/>
                      <a:pt x="445" y="1286"/>
                      <a:pt x="445" y="1286"/>
                    </a:cubicBezTo>
                    <a:cubicBezTo>
                      <a:pt x="445" y="1286"/>
                      <a:pt x="445" y="1286"/>
                      <a:pt x="445" y="1286"/>
                    </a:cubicBezTo>
                    <a:cubicBezTo>
                      <a:pt x="446" y="1287"/>
                      <a:pt x="446" y="1287"/>
                      <a:pt x="446" y="1288"/>
                    </a:cubicBezTo>
                    <a:cubicBezTo>
                      <a:pt x="447" y="1288"/>
                      <a:pt x="447" y="1289"/>
                      <a:pt x="448" y="1289"/>
                    </a:cubicBezTo>
                    <a:cubicBezTo>
                      <a:pt x="448" y="1290"/>
                      <a:pt x="449" y="1290"/>
                      <a:pt x="449" y="1290"/>
                    </a:cubicBezTo>
                    <a:cubicBezTo>
                      <a:pt x="450" y="1291"/>
                      <a:pt x="450" y="1291"/>
                      <a:pt x="451" y="1292"/>
                    </a:cubicBezTo>
                    <a:cubicBezTo>
                      <a:pt x="451" y="1292"/>
                      <a:pt x="451" y="1292"/>
                      <a:pt x="451" y="1292"/>
                    </a:cubicBezTo>
                    <a:cubicBezTo>
                      <a:pt x="451" y="1292"/>
                      <a:pt x="452" y="1293"/>
                      <a:pt x="452" y="1293"/>
                    </a:cubicBezTo>
                    <a:cubicBezTo>
                      <a:pt x="452" y="1293"/>
                      <a:pt x="453" y="1294"/>
                      <a:pt x="453" y="1294"/>
                    </a:cubicBezTo>
                    <a:cubicBezTo>
                      <a:pt x="454" y="1295"/>
                      <a:pt x="455" y="1296"/>
                      <a:pt x="456" y="1296"/>
                    </a:cubicBezTo>
                    <a:cubicBezTo>
                      <a:pt x="456" y="1296"/>
                      <a:pt x="456" y="1296"/>
                      <a:pt x="456" y="1296"/>
                    </a:cubicBezTo>
                    <a:cubicBezTo>
                      <a:pt x="456" y="1297"/>
                      <a:pt x="456" y="1297"/>
                      <a:pt x="457" y="1297"/>
                    </a:cubicBezTo>
                    <a:cubicBezTo>
                      <a:pt x="457" y="1297"/>
                      <a:pt x="457" y="1298"/>
                      <a:pt x="457" y="1298"/>
                    </a:cubicBezTo>
                    <a:cubicBezTo>
                      <a:pt x="458" y="1299"/>
                      <a:pt x="459" y="1299"/>
                      <a:pt x="460" y="1300"/>
                    </a:cubicBezTo>
                    <a:cubicBezTo>
                      <a:pt x="461" y="1300"/>
                      <a:pt x="461" y="1301"/>
                      <a:pt x="462" y="1301"/>
                    </a:cubicBezTo>
                    <a:cubicBezTo>
                      <a:pt x="462" y="1301"/>
                      <a:pt x="462" y="1301"/>
                      <a:pt x="462" y="1301"/>
                    </a:cubicBezTo>
                    <a:cubicBezTo>
                      <a:pt x="462" y="1301"/>
                      <a:pt x="462" y="1302"/>
                      <a:pt x="462" y="1302"/>
                    </a:cubicBezTo>
                    <a:cubicBezTo>
                      <a:pt x="463" y="1302"/>
                      <a:pt x="464" y="1303"/>
                      <a:pt x="465" y="1303"/>
                    </a:cubicBezTo>
                    <a:cubicBezTo>
                      <a:pt x="465" y="1304"/>
                      <a:pt x="466" y="1304"/>
                      <a:pt x="466" y="1304"/>
                    </a:cubicBezTo>
                    <a:cubicBezTo>
                      <a:pt x="467" y="1305"/>
                      <a:pt x="467" y="1305"/>
                      <a:pt x="468" y="1305"/>
                    </a:cubicBezTo>
                    <a:cubicBezTo>
                      <a:pt x="468" y="1306"/>
                      <a:pt x="469" y="1306"/>
                      <a:pt x="469" y="1306"/>
                    </a:cubicBezTo>
                    <a:cubicBezTo>
                      <a:pt x="470" y="1306"/>
                      <a:pt x="470" y="1307"/>
                      <a:pt x="471" y="1307"/>
                    </a:cubicBezTo>
                    <a:cubicBezTo>
                      <a:pt x="471" y="1307"/>
                      <a:pt x="472" y="1308"/>
                      <a:pt x="472" y="1308"/>
                    </a:cubicBezTo>
                    <a:cubicBezTo>
                      <a:pt x="473" y="1308"/>
                      <a:pt x="474" y="1309"/>
                      <a:pt x="475" y="1309"/>
                    </a:cubicBezTo>
                    <a:cubicBezTo>
                      <a:pt x="475" y="1309"/>
                      <a:pt x="475" y="1310"/>
                      <a:pt x="475" y="1310"/>
                    </a:cubicBezTo>
                    <a:cubicBezTo>
                      <a:pt x="475" y="1310"/>
                      <a:pt x="475" y="1310"/>
                      <a:pt x="475" y="1310"/>
                    </a:cubicBezTo>
                    <a:cubicBezTo>
                      <a:pt x="476" y="1310"/>
                      <a:pt x="477" y="1310"/>
                      <a:pt x="477" y="1311"/>
                    </a:cubicBezTo>
                    <a:cubicBezTo>
                      <a:pt x="478" y="1311"/>
                      <a:pt x="479" y="1312"/>
                      <a:pt x="480" y="1312"/>
                    </a:cubicBezTo>
                    <a:cubicBezTo>
                      <a:pt x="481" y="1313"/>
                      <a:pt x="481" y="1313"/>
                      <a:pt x="481" y="1313"/>
                    </a:cubicBezTo>
                    <a:cubicBezTo>
                      <a:pt x="482" y="1313"/>
                      <a:pt x="482" y="1313"/>
                      <a:pt x="482" y="1313"/>
                    </a:cubicBezTo>
                    <a:cubicBezTo>
                      <a:pt x="482" y="1313"/>
                      <a:pt x="482" y="1313"/>
                      <a:pt x="482" y="1313"/>
                    </a:cubicBezTo>
                    <a:cubicBezTo>
                      <a:pt x="483" y="1314"/>
                      <a:pt x="484" y="1314"/>
                      <a:pt x="485" y="1315"/>
                    </a:cubicBezTo>
                    <a:cubicBezTo>
                      <a:pt x="486" y="1315"/>
                      <a:pt x="487" y="1315"/>
                      <a:pt x="487" y="1316"/>
                    </a:cubicBezTo>
                    <a:cubicBezTo>
                      <a:pt x="487" y="1316"/>
                      <a:pt x="488" y="1316"/>
                      <a:pt x="488" y="1316"/>
                    </a:cubicBezTo>
                    <a:cubicBezTo>
                      <a:pt x="488" y="1316"/>
                      <a:pt x="488" y="1316"/>
                      <a:pt x="488" y="1316"/>
                    </a:cubicBezTo>
                    <a:cubicBezTo>
                      <a:pt x="489" y="1316"/>
                      <a:pt x="490" y="1317"/>
                      <a:pt x="490" y="1317"/>
                    </a:cubicBezTo>
                    <a:cubicBezTo>
                      <a:pt x="491" y="1317"/>
                      <a:pt x="492" y="1317"/>
                      <a:pt x="492" y="1318"/>
                    </a:cubicBezTo>
                    <a:cubicBezTo>
                      <a:pt x="493" y="1318"/>
                      <a:pt x="494" y="1318"/>
                      <a:pt x="494" y="1318"/>
                    </a:cubicBezTo>
                    <a:cubicBezTo>
                      <a:pt x="495" y="1318"/>
                      <a:pt x="496" y="1319"/>
                      <a:pt x="496" y="1319"/>
                    </a:cubicBezTo>
                    <a:cubicBezTo>
                      <a:pt x="496" y="1319"/>
                      <a:pt x="496" y="1319"/>
                      <a:pt x="497" y="1319"/>
                    </a:cubicBezTo>
                    <a:cubicBezTo>
                      <a:pt x="497" y="1319"/>
                      <a:pt x="497" y="1319"/>
                      <a:pt x="498" y="1319"/>
                    </a:cubicBezTo>
                    <a:cubicBezTo>
                      <a:pt x="499" y="1320"/>
                      <a:pt x="501" y="1320"/>
                      <a:pt x="502" y="1321"/>
                    </a:cubicBezTo>
                    <a:cubicBezTo>
                      <a:pt x="502" y="1321"/>
                      <a:pt x="503" y="1321"/>
                      <a:pt x="503" y="1321"/>
                    </a:cubicBezTo>
                    <a:cubicBezTo>
                      <a:pt x="503" y="1321"/>
                      <a:pt x="503" y="1321"/>
                      <a:pt x="503" y="1321"/>
                    </a:cubicBezTo>
                    <a:cubicBezTo>
                      <a:pt x="503" y="1321"/>
                      <a:pt x="504" y="1321"/>
                      <a:pt x="504" y="1321"/>
                    </a:cubicBezTo>
                    <a:cubicBezTo>
                      <a:pt x="506" y="1321"/>
                      <a:pt x="507" y="1322"/>
                      <a:pt x="508" y="1322"/>
                    </a:cubicBezTo>
                    <a:cubicBezTo>
                      <a:pt x="509" y="1322"/>
                      <a:pt x="509" y="1322"/>
                      <a:pt x="509" y="1322"/>
                    </a:cubicBezTo>
                    <a:cubicBezTo>
                      <a:pt x="510" y="1322"/>
                      <a:pt x="510" y="1322"/>
                      <a:pt x="511" y="1323"/>
                    </a:cubicBezTo>
                    <a:cubicBezTo>
                      <a:pt x="512" y="1323"/>
                      <a:pt x="513" y="1323"/>
                      <a:pt x="514" y="1323"/>
                    </a:cubicBezTo>
                    <a:cubicBezTo>
                      <a:pt x="515" y="1323"/>
                      <a:pt x="515" y="1323"/>
                      <a:pt x="516" y="1323"/>
                    </a:cubicBezTo>
                    <a:cubicBezTo>
                      <a:pt x="516" y="1323"/>
                      <a:pt x="517" y="1324"/>
                      <a:pt x="517" y="1324"/>
                    </a:cubicBezTo>
                    <a:cubicBezTo>
                      <a:pt x="518" y="1324"/>
                      <a:pt x="518" y="1324"/>
                      <a:pt x="518" y="1324"/>
                    </a:cubicBezTo>
                    <a:cubicBezTo>
                      <a:pt x="518" y="1324"/>
                      <a:pt x="519" y="1324"/>
                      <a:pt x="519" y="1324"/>
                    </a:cubicBezTo>
                    <a:cubicBezTo>
                      <a:pt x="520" y="1324"/>
                      <a:pt x="521" y="1324"/>
                      <a:pt x="522" y="1324"/>
                    </a:cubicBezTo>
                    <a:cubicBezTo>
                      <a:pt x="523" y="1324"/>
                      <a:pt x="523" y="1324"/>
                      <a:pt x="524" y="1324"/>
                    </a:cubicBezTo>
                    <a:cubicBezTo>
                      <a:pt x="526" y="1324"/>
                      <a:pt x="526" y="1324"/>
                      <a:pt x="526" y="1324"/>
                    </a:cubicBezTo>
                    <a:cubicBezTo>
                      <a:pt x="526" y="1324"/>
                      <a:pt x="527" y="1324"/>
                      <a:pt x="527" y="1325"/>
                    </a:cubicBezTo>
                    <a:cubicBezTo>
                      <a:pt x="529" y="1325"/>
                      <a:pt x="531" y="1325"/>
                      <a:pt x="533" y="1325"/>
                    </a:cubicBezTo>
                    <a:cubicBezTo>
                      <a:pt x="535" y="1325"/>
                      <a:pt x="537" y="1325"/>
                      <a:pt x="539" y="1325"/>
                    </a:cubicBezTo>
                    <a:cubicBezTo>
                      <a:pt x="539" y="1325"/>
                      <a:pt x="539" y="1324"/>
                      <a:pt x="540" y="1324"/>
                    </a:cubicBezTo>
                    <a:cubicBezTo>
                      <a:pt x="540" y="1324"/>
                      <a:pt x="541" y="1324"/>
                      <a:pt x="541" y="1324"/>
                    </a:cubicBezTo>
                    <a:cubicBezTo>
                      <a:pt x="542" y="1324"/>
                      <a:pt x="543" y="1324"/>
                      <a:pt x="545" y="1324"/>
                    </a:cubicBezTo>
                    <a:cubicBezTo>
                      <a:pt x="545" y="1324"/>
                      <a:pt x="546" y="1324"/>
                      <a:pt x="546" y="1324"/>
                    </a:cubicBezTo>
                    <a:cubicBezTo>
                      <a:pt x="547" y="1324"/>
                      <a:pt x="547" y="1324"/>
                      <a:pt x="548" y="1324"/>
                    </a:cubicBezTo>
                    <a:cubicBezTo>
                      <a:pt x="549" y="1324"/>
                      <a:pt x="549" y="1324"/>
                      <a:pt x="550" y="1323"/>
                    </a:cubicBezTo>
                    <a:cubicBezTo>
                      <a:pt x="551" y="1323"/>
                      <a:pt x="552" y="1323"/>
                      <a:pt x="552" y="1323"/>
                    </a:cubicBezTo>
                    <a:cubicBezTo>
                      <a:pt x="553" y="1323"/>
                      <a:pt x="553" y="1323"/>
                      <a:pt x="554" y="1323"/>
                    </a:cubicBezTo>
                    <a:cubicBezTo>
                      <a:pt x="554" y="1323"/>
                      <a:pt x="554" y="1323"/>
                      <a:pt x="554" y="1323"/>
                    </a:cubicBezTo>
                    <a:cubicBezTo>
                      <a:pt x="555" y="1323"/>
                      <a:pt x="555" y="1323"/>
                      <a:pt x="556" y="1322"/>
                    </a:cubicBezTo>
                    <a:cubicBezTo>
                      <a:pt x="557" y="1322"/>
                      <a:pt x="557" y="1322"/>
                      <a:pt x="558" y="1322"/>
                    </a:cubicBezTo>
                    <a:cubicBezTo>
                      <a:pt x="559" y="1322"/>
                      <a:pt x="559" y="1322"/>
                      <a:pt x="560" y="1322"/>
                    </a:cubicBezTo>
                    <a:cubicBezTo>
                      <a:pt x="560" y="1322"/>
                      <a:pt x="561" y="1321"/>
                      <a:pt x="562" y="1321"/>
                    </a:cubicBezTo>
                    <a:cubicBezTo>
                      <a:pt x="562" y="1321"/>
                      <a:pt x="562" y="1321"/>
                      <a:pt x="562" y="1321"/>
                    </a:cubicBezTo>
                    <a:cubicBezTo>
                      <a:pt x="562" y="1321"/>
                      <a:pt x="563" y="1321"/>
                      <a:pt x="563" y="1321"/>
                    </a:cubicBezTo>
                    <a:cubicBezTo>
                      <a:pt x="564" y="1321"/>
                      <a:pt x="565" y="1320"/>
                      <a:pt x="566" y="1320"/>
                    </a:cubicBezTo>
                    <a:cubicBezTo>
                      <a:pt x="567" y="1320"/>
                      <a:pt x="567" y="1320"/>
                      <a:pt x="568" y="1320"/>
                    </a:cubicBezTo>
                    <a:cubicBezTo>
                      <a:pt x="568" y="1319"/>
                      <a:pt x="568" y="1319"/>
                      <a:pt x="569" y="1319"/>
                    </a:cubicBezTo>
                    <a:cubicBezTo>
                      <a:pt x="569" y="1319"/>
                      <a:pt x="569" y="1319"/>
                      <a:pt x="570" y="1319"/>
                    </a:cubicBezTo>
                    <a:cubicBezTo>
                      <a:pt x="571" y="1319"/>
                      <a:pt x="572" y="1318"/>
                      <a:pt x="573" y="1318"/>
                    </a:cubicBezTo>
                    <a:cubicBezTo>
                      <a:pt x="573" y="1318"/>
                      <a:pt x="573" y="1318"/>
                      <a:pt x="574" y="1318"/>
                    </a:cubicBezTo>
                    <a:cubicBezTo>
                      <a:pt x="574" y="1318"/>
                      <a:pt x="574" y="1318"/>
                      <a:pt x="574" y="1318"/>
                    </a:cubicBezTo>
                    <a:cubicBezTo>
                      <a:pt x="574" y="1317"/>
                      <a:pt x="575" y="1317"/>
                      <a:pt x="576" y="1317"/>
                    </a:cubicBezTo>
                    <a:cubicBezTo>
                      <a:pt x="577" y="1316"/>
                      <a:pt x="578" y="1316"/>
                      <a:pt x="579" y="1316"/>
                    </a:cubicBezTo>
                    <a:cubicBezTo>
                      <a:pt x="579" y="1315"/>
                      <a:pt x="579" y="1315"/>
                      <a:pt x="580" y="1315"/>
                    </a:cubicBezTo>
                    <a:cubicBezTo>
                      <a:pt x="580" y="1315"/>
                      <a:pt x="581" y="1315"/>
                      <a:pt x="581" y="1315"/>
                    </a:cubicBezTo>
                    <a:cubicBezTo>
                      <a:pt x="582" y="1314"/>
                      <a:pt x="583" y="1314"/>
                      <a:pt x="584" y="1313"/>
                    </a:cubicBezTo>
                    <a:cubicBezTo>
                      <a:pt x="585" y="1313"/>
                      <a:pt x="585" y="1313"/>
                      <a:pt x="585" y="1313"/>
                    </a:cubicBezTo>
                    <a:cubicBezTo>
                      <a:pt x="586" y="1313"/>
                      <a:pt x="586" y="1312"/>
                      <a:pt x="586" y="1312"/>
                    </a:cubicBezTo>
                    <a:cubicBezTo>
                      <a:pt x="587" y="1312"/>
                      <a:pt x="588" y="1311"/>
                      <a:pt x="589" y="1311"/>
                    </a:cubicBezTo>
                    <a:cubicBezTo>
                      <a:pt x="590" y="1310"/>
                      <a:pt x="590" y="1310"/>
                      <a:pt x="591" y="1310"/>
                    </a:cubicBezTo>
                    <a:cubicBezTo>
                      <a:pt x="591" y="1310"/>
                      <a:pt x="591" y="1310"/>
                      <a:pt x="592" y="1309"/>
                    </a:cubicBezTo>
                    <a:cubicBezTo>
                      <a:pt x="592" y="1309"/>
                      <a:pt x="592" y="1309"/>
                      <a:pt x="592" y="1309"/>
                    </a:cubicBezTo>
                    <a:cubicBezTo>
                      <a:pt x="593" y="1309"/>
                      <a:pt x="593" y="1308"/>
                      <a:pt x="594" y="1308"/>
                    </a:cubicBezTo>
                    <a:cubicBezTo>
                      <a:pt x="595" y="1308"/>
                      <a:pt x="595" y="1307"/>
                      <a:pt x="596" y="1307"/>
                    </a:cubicBezTo>
                    <a:cubicBezTo>
                      <a:pt x="596" y="1307"/>
                      <a:pt x="596" y="1307"/>
                      <a:pt x="597" y="1306"/>
                    </a:cubicBezTo>
                    <a:cubicBezTo>
                      <a:pt x="597" y="1306"/>
                      <a:pt x="598" y="1306"/>
                      <a:pt x="598" y="1305"/>
                    </a:cubicBezTo>
                    <a:cubicBezTo>
                      <a:pt x="599" y="1305"/>
                      <a:pt x="599" y="1305"/>
                      <a:pt x="600" y="1304"/>
                    </a:cubicBezTo>
                    <a:cubicBezTo>
                      <a:pt x="600" y="1304"/>
                      <a:pt x="601" y="1304"/>
                      <a:pt x="601" y="1303"/>
                    </a:cubicBezTo>
                    <a:cubicBezTo>
                      <a:pt x="601" y="1303"/>
                      <a:pt x="602" y="1303"/>
                      <a:pt x="602" y="1303"/>
                    </a:cubicBezTo>
                    <a:cubicBezTo>
                      <a:pt x="603" y="1302"/>
                      <a:pt x="603" y="1302"/>
                      <a:pt x="603" y="1302"/>
                    </a:cubicBezTo>
                    <a:cubicBezTo>
                      <a:pt x="604" y="1302"/>
                      <a:pt x="604" y="1301"/>
                      <a:pt x="604" y="1301"/>
                    </a:cubicBezTo>
                    <a:cubicBezTo>
                      <a:pt x="605" y="1301"/>
                      <a:pt x="606" y="1300"/>
                      <a:pt x="606" y="1300"/>
                    </a:cubicBezTo>
                    <a:cubicBezTo>
                      <a:pt x="607" y="1299"/>
                      <a:pt x="607" y="1299"/>
                      <a:pt x="608" y="1298"/>
                    </a:cubicBezTo>
                    <a:cubicBezTo>
                      <a:pt x="608" y="1298"/>
                      <a:pt x="608" y="1298"/>
                      <a:pt x="608" y="1298"/>
                    </a:cubicBezTo>
                    <a:cubicBezTo>
                      <a:pt x="608" y="1298"/>
                      <a:pt x="609" y="1298"/>
                      <a:pt x="609" y="1298"/>
                    </a:cubicBezTo>
                    <a:cubicBezTo>
                      <a:pt x="609" y="1297"/>
                      <a:pt x="610" y="1297"/>
                      <a:pt x="610" y="1296"/>
                    </a:cubicBezTo>
                    <a:cubicBezTo>
                      <a:pt x="611" y="1296"/>
                      <a:pt x="612" y="1295"/>
                      <a:pt x="612" y="1295"/>
                    </a:cubicBezTo>
                    <a:cubicBezTo>
                      <a:pt x="613" y="1294"/>
                      <a:pt x="613" y="1294"/>
                      <a:pt x="613" y="1294"/>
                    </a:cubicBezTo>
                    <a:cubicBezTo>
                      <a:pt x="614" y="1294"/>
                      <a:pt x="614" y="1293"/>
                      <a:pt x="614" y="1293"/>
                    </a:cubicBezTo>
                    <a:cubicBezTo>
                      <a:pt x="615" y="1292"/>
                      <a:pt x="616" y="1291"/>
                      <a:pt x="617" y="1290"/>
                    </a:cubicBezTo>
                    <a:cubicBezTo>
                      <a:pt x="617" y="1290"/>
                      <a:pt x="618" y="1290"/>
                      <a:pt x="618" y="1290"/>
                    </a:cubicBezTo>
                    <a:cubicBezTo>
                      <a:pt x="618" y="1289"/>
                      <a:pt x="618" y="1289"/>
                      <a:pt x="618" y="1289"/>
                    </a:cubicBezTo>
                    <a:cubicBezTo>
                      <a:pt x="619" y="1288"/>
                      <a:pt x="620" y="1287"/>
                      <a:pt x="621" y="1286"/>
                    </a:cubicBezTo>
                    <a:cubicBezTo>
                      <a:pt x="622" y="1286"/>
                      <a:pt x="622" y="1285"/>
                      <a:pt x="622" y="1285"/>
                    </a:cubicBezTo>
                    <a:cubicBezTo>
                      <a:pt x="622" y="1285"/>
                      <a:pt x="622" y="1285"/>
                      <a:pt x="622" y="1285"/>
                    </a:cubicBezTo>
                    <a:cubicBezTo>
                      <a:pt x="622" y="1285"/>
                      <a:pt x="622" y="1285"/>
                      <a:pt x="622" y="1285"/>
                    </a:cubicBezTo>
                    <a:cubicBezTo>
                      <a:pt x="624" y="1284"/>
                      <a:pt x="625" y="1282"/>
                      <a:pt x="626" y="1281"/>
                    </a:cubicBezTo>
                    <a:cubicBezTo>
                      <a:pt x="626" y="1281"/>
                      <a:pt x="626" y="1281"/>
                      <a:pt x="626" y="1280"/>
                    </a:cubicBezTo>
                    <a:cubicBezTo>
                      <a:pt x="626" y="1280"/>
                      <a:pt x="626" y="1280"/>
                      <a:pt x="627" y="1280"/>
                    </a:cubicBezTo>
                    <a:lnTo>
                      <a:pt x="561" y="1599"/>
                    </a:lnTo>
                    <a:close/>
                    <a:moveTo>
                      <a:pt x="879" y="1599"/>
                    </a:moveTo>
                    <a:cubicBezTo>
                      <a:pt x="810" y="1599"/>
                      <a:pt x="810" y="1599"/>
                      <a:pt x="810" y="1599"/>
                    </a:cubicBezTo>
                    <a:cubicBezTo>
                      <a:pt x="810" y="1477"/>
                      <a:pt x="810" y="1477"/>
                      <a:pt x="810" y="1477"/>
                    </a:cubicBezTo>
                    <a:cubicBezTo>
                      <a:pt x="810" y="1460"/>
                      <a:pt x="795" y="1445"/>
                      <a:pt x="778" y="1445"/>
                    </a:cubicBezTo>
                    <a:cubicBezTo>
                      <a:pt x="760" y="1445"/>
                      <a:pt x="746" y="1460"/>
                      <a:pt x="746" y="1477"/>
                    </a:cubicBezTo>
                    <a:cubicBezTo>
                      <a:pt x="746" y="1599"/>
                      <a:pt x="746" y="1599"/>
                      <a:pt x="746" y="1599"/>
                    </a:cubicBezTo>
                    <a:cubicBezTo>
                      <a:pt x="627" y="1599"/>
                      <a:pt x="627" y="1599"/>
                      <a:pt x="627" y="1599"/>
                    </a:cubicBezTo>
                    <a:cubicBezTo>
                      <a:pt x="701" y="1233"/>
                      <a:pt x="701" y="1233"/>
                      <a:pt x="701" y="1233"/>
                    </a:cubicBezTo>
                    <a:cubicBezTo>
                      <a:pt x="726" y="1233"/>
                      <a:pt x="726" y="1233"/>
                      <a:pt x="726" y="1233"/>
                    </a:cubicBezTo>
                    <a:cubicBezTo>
                      <a:pt x="810" y="1233"/>
                      <a:pt x="879" y="1301"/>
                      <a:pt x="879" y="1385"/>
                    </a:cubicBezTo>
                    <a:lnTo>
                      <a:pt x="879" y="15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77">
                <a:extLst>
                  <a:ext uri="{FF2B5EF4-FFF2-40B4-BE49-F238E27FC236}">
                    <a16:creationId xmlns:a16="http://schemas.microsoft.com/office/drawing/2014/main" id="{E6A9579A-0E71-F707-E92F-80FFB133D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0863" y="2438400"/>
                <a:ext cx="66675" cy="31750"/>
              </a:xfrm>
              <a:custGeom>
                <a:avLst/>
                <a:gdLst>
                  <a:gd name="T0" fmla="*/ 184 w 187"/>
                  <a:gd name="T1" fmla="*/ 29 h 90"/>
                  <a:gd name="T2" fmla="*/ 146 w 187"/>
                  <a:gd name="T3" fmla="*/ 4 h 90"/>
                  <a:gd name="T4" fmla="*/ 29 w 187"/>
                  <a:gd name="T5" fmla="*/ 26 h 90"/>
                  <a:gd name="T6" fmla="*/ 4 w 187"/>
                  <a:gd name="T7" fmla="*/ 64 h 90"/>
                  <a:gd name="T8" fmla="*/ 35 w 187"/>
                  <a:gd name="T9" fmla="*/ 90 h 90"/>
                  <a:gd name="T10" fmla="*/ 41 w 187"/>
                  <a:gd name="T11" fmla="*/ 89 h 90"/>
                  <a:gd name="T12" fmla="*/ 159 w 187"/>
                  <a:gd name="T13" fmla="*/ 66 h 90"/>
                  <a:gd name="T14" fmla="*/ 184 w 187"/>
                  <a:gd name="T15" fmla="*/ 2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7" h="90">
                    <a:moveTo>
                      <a:pt x="184" y="29"/>
                    </a:moveTo>
                    <a:cubicBezTo>
                      <a:pt x="181" y="12"/>
                      <a:pt x="164" y="0"/>
                      <a:pt x="146" y="4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12" y="30"/>
                      <a:pt x="0" y="47"/>
                      <a:pt x="4" y="64"/>
                    </a:cubicBezTo>
                    <a:cubicBezTo>
                      <a:pt x="7" y="79"/>
                      <a:pt x="20" y="90"/>
                      <a:pt x="35" y="90"/>
                    </a:cubicBezTo>
                    <a:cubicBezTo>
                      <a:pt x="37" y="90"/>
                      <a:pt x="39" y="90"/>
                      <a:pt x="41" y="89"/>
                    </a:cubicBezTo>
                    <a:cubicBezTo>
                      <a:pt x="159" y="66"/>
                      <a:pt x="159" y="66"/>
                      <a:pt x="159" y="66"/>
                    </a:cubicBezTo>
                    <a:cubicBezTo>
                      <a:pt x="176" y="63"/>
                      <a:pt x="187" y="46"/>
                      <a:pt x="18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78">
                <a:extLst>
                  <a:ext uri="{FF2B5EF4-FFF2-40B4-BE49-F238E27FC236}">
                    <a16:creationId xmlns:a16="http://schemas.microsoft.com/office/drawing/2014/main" id="{BA514193-634F-C09A-0590-778577B4D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0400" y="2438400"/>
                <a:ext cx="66675" cy="31750"/>
              </a:xfrm>
              <a:custGeom>
                <a:avLst/>
                <a:gdLst>
                  <a:gd name="T0" fmla="*/ 29 w 187"/>
                  <a:gd name="T1" fmla="*/ 66 h 90"/>
                  <a:gd name="T2" fmla="*/ 146 w 187"/>
                  <a:gd name="T3" fmla="*/ 89 h 90"/>
                  <a:gd name="T4" fmla="*/ 152 w 187"/>
                  <a:gd name="T5" fmla="*/ 90 h 90"/>
                  <a:gd name="T6" fmla="*/ 183 w 187"/>
                  <a:gd name="T7" fmla="*/ 64 h 90"/>
                  <a:gd name="T8" fmla="*/ 158 w 187"/>
                  <a:gd name="T9" fmla="*/ 26 h 90"/>
                  <a:gd name="T10" fmla="*/ 41 w 187"/>
                  <a:gd name="T11" fmla="*/ 4 h 90"/>
                  <a:gd name="T12" fmla="*/ 3 w 187"/>
                  <a:gd name="T13" fmla="*/ 29 h 90"/>
                  <a:gd name="T14" fmla="*/ 29 w 187"/>
                  <a:gd name="T15" fmla="*/ 6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7" h="90">
                    <a:moveTo>
                      <a:pt x="29" y="66"/>
                    </a:moveTo>
                    <a:cubicBezTo>
                      <a:pt x="146" y="89"/>
                      <a:pt x="146" y="89"/>
                      <a:pt x="146" y="89"/>
                    </a:cubicBezTo>
                    <a:cubicBezTo>
                      <a:pt x="148" y="90"/>
                      <a:pt x="150" y="90"/>
                      <a:pt x="152" y="90"/>
                    </a:cubicBezTo>
                    <a:cubicBezTo>
                      <a:pt x="167" y="90"/>
                      <a:pt x="180" y="79"/>
                      <a:pt x="183" y="64"/>
                    </a:cubicBezTo>
                    <a:cubicBezTo>
                      <a:pt x="187" y="47"/>
                      <a:pt x="175" y="30"/>
                      <a:pt x="158" y="26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23" y="0"/>
                      <a:pt x="7" y="12"/>
                      <a:pt x="3" y="29"/>
                    </a:cubicBezTo>
                    <a:cubicBezTo>
                      <a:pt x="0" y="46"/>
                      <a:pt x="11" y="63"/>
                      <a:pt x="2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79">
                <a:extLst>
                  <a:ext uri="{FF2B5EF4-FFF2-40B4-BE49-F238E27FC236}">
                    <a16:creationId xmlns:a16="http://schemas.microsoft.com/office/drawing/2014/main" id="{E0D59A8D-14EA-A84C-4713-3DAD104F4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438" y="2478088"/>
                <a:ext cx="22225" cy="23813"/>
              </a:xfrm>
              <a:custGeom>
                <a:avLst/>
                <a:gdLst>
                  <a:gd name="T0" fmla="*/ 64 w 64"/>
                  <a:gd name="T1" fmla="*/ 34 h 66"/>
                  <a:gd name="T2" fmla="*/ 64 w 64"/>
                  <a:gd name="T3" fmla="*/ 28 h 66"/>
                  <a:gd name="T4" fmla="*/ 62 w 64"/>
                  <a:gd name="T5" fmla="*/ 22 h 66"/>
                  <a:gd name="T6" fmla="*/ 59 w 64"/>
                  <a:gd name="T7" fmla="*/ 16 h 66"/>
                  <a:gd name="T8" fmla="*/ 55 w 64"/>
                  <a:gd name="T9" fmla="*/ 11 h 66"/>
                  <a:gd name="T10" fmla="*/ 26 w 64"/>
                  <a:gd name="T11" fmla="*/ 3 h 66"/>
                  <a:gd name="T12" fmla="*/ 20 w 64"/>
                  <a:gd name="T13" fmla="*/ 4 h 66"/>
                  <a:gd name="T14" fmla="*/ 15 w 64"/>
                  <a:gd name="T15" fmla="*/ 7 h 66"/>
                  <a:gd name="T16" fmla="*/ 10 w 64"/>
                  <a:gd name="T17" fmla="*/ 11 h 66"/>
                  <a:gd name="T18" fmla="*/ 6 w 64"/>
                  <a:gd name="T19" fmla="*/ 16 h 66"/>
                  <a:gd name="T20" fmla="*/ 3 w 64"/>
                  <a:gd name="T21" fmla="*/ 22 h 66"/>
                  <a:gd name="T22" fmla="*/ 1 w 64"/>
                  <a:gd name="T23" fmla="*/ 28 h 66"/>
                  <a:gd name="T24" fmla="*/ 0 w 64"/>
                  <a:gd name="T25" fmla="*/ 34 h 66"/>
                  <a:gd name="T26" fmla="*/ 10 w 64"/>
                  <a:gd name="T27" fmla="*/ 57 h 66"/>
                  <a:gd name="T28" fmla="*/ 15 w 64"/>
                  <a:gd name="T29" fmla="*/ 61 h 66"/>
                  <a:gd name="T30" fmla="*/ 20 w 64"/>
                  <a:gd name="T31" fmla="*/ 64 h 66"/>
                  <a:gd name="T32" fmla="*/ 26 w 64"/>
                  <a:gd name="T33" fmla="*/ 65 h 66"/>
                  <a:gd name="T34" fmla="*/ 32 w 64"/>
                  <a:gd name="T35" fmla="*/ 66 h 66"/>
                  <a:gd name="T36" fmla="*/ 55 w 64"/>
                  <a:gd name="T37" fmla="*/ 57 h 66"/>
                  <a:gd name="T38" fmla="*/ 64 w 64"/>
                  <a:gd name="T39" fmla="*/ 3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" h="66">
                    <a:moveTo>
                      <a:pt x="64" y="34"/>
                    </a:moveTo>
                    <a:cubicBezTo>
                      <a:pt x="64" y="32"/>
                      <a:pt x="64" y="30"/>
                      <a:pt x="64" y="28"/>
                    </a:cubicBezTo>
                    <a:cubicBezTo>
                      <a:pt x="63" y="26"/>
                      <a:pt x="63" y="24"/>
                      <a:pt x="62" y="22"/>
                    </a:cubicBezTo>
                    <a:cubicBezTo>
                      <a:pt x="61" y="20"/>
                      <a:pt x="60" y="18"/>
                      <a:pt x="59" y="16"/>
                    </a:cubicBezTo>
                    <a:cubicBezTo>
                      <a:pt x="58" y="14"/>
                      <a:pt x="57" y="13"/>
                      <a:pt x="55" y="11"/>
                    </a:cubicBezTo>
                    <a:cubicBezTo>
                      <a:pt x="48" y="4"/>
                      <a:pt x="37" y="0"/>
                      <a:pt x="26" y="3"/>
                    </a:cubicBezTo>
                    <a:cubicBezTo>
                      <a:pt x="24" y="3"/>
                      <a:pt x="22" y="4"/>
                      <a:pt x="20" y="4"/>
                    </a:cubicBezTo>
                    <a:cubicBezTo>
                      <a:pt x="18" y="5"/>
                      <a:pt x="16" y="6"/>
                      <a:pt x="15" y="7"/>
                    </a:cubicBezTo>
                    <a:cubicBezTo>
                      <a:pt x="13" y="9"/>
                      <a:pt x="11" y="10"/>
                      <a:pt x="10" y="11"/>
                    </a:cubicBezTo>
                    <a:cubicBezTo>
                      <a:pt x="8" y="13"/>
                      <a:pt x="7" y="14"/>
                      <a:pt x="6" y="16"/>
                    </a:cubicBezTo>
                    <a:cubicBezTo>
                      <a:pt x="5" y="18"/>
                      <a:pt x="4" y="20"/>
                      <a:pt x="3" y="22"/>
                    </a:cubicBezTo>
                    <a:cubicBezTo>
                      <a:pt x="2" y="24"/>
                      <a:pt x="1" y="26"/>
                      <a:pt x="1" y="28"/>
                    </a:cubicBezTo>
                    <a:cubicBezTo>
                      <a:pt x="1" y="30"/>
                      <a:pt x="0" y="32"/>
                      <a:pt x="0" y="34"/>
                    </a:cubicBezTo>
                    <a:cubicBezTo>
                      <a:pt x="0" y="42"/>
                      <a:pt x="4" y="51"/>
                      <a:pt x="10" y="57"/>
                    </a:cubicBezTo>
                    <a:cubicBezTo>
                      <a:pt x="11" y="58"/>
                      <a:pt x="13" y="59"/>
                      <a:pt x="15" y="61"/>
                    </a:cubicBezTo>
                    <a:cubicBezTo>
                      <a:pt x="16" y="62"/>
                      <a:pt x="18" y="63"/>
                      <a:pt x="20" y="64"/>
                    </a:cubicBezTo>
                    <a:cubicBezTo>
                      <a:pt x="22" y="64"/>
                      <a:pt x="24" y="65"/>
                      <a:pt x="26" y="65"/>
                    </a:cubicBezTo>
                    <a:cubicBezTo>
                      <a:pt x="28" y="66"/>
                      <a:pt x="30" y="66"/>
                      <a:pt x="32" y="66"/>
                    </a:cubicBezTo>
                    <a:cubicBezTo>
                      <a:pt x="41" y="66"/>
                      <a:pt x="49" y="63"/>
                      <a:pt x="55" y="57"/>
                    </a:cubicBezTo>
                    <a:cubicBezTo>
                      <a:pt x="61" y="51"/>
                      <a:pt x="64" y="42"/>
                      <a:pt x="6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80">
                <a:extLst>
                  <a:ext uri="{FF2B5EF4-FFF2-40B4-BE49-F238E27FC236}">
                    <a16:creationId xmlns:a16="http://schemas.microsoft.com/office/drawing/2014/main" id="{82E346ED-DFBE-334C-4A30-9072E0703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6275" y="2479675"/>
                <a:ext cx="22225" cy="22225"/>
              </a:xfrm>
              <a:custGeom>
                <a:avLst/>
                <a:gdLst>
                  <a:gd name="T0" fmla="*/ 61 w 64"/>
                  <a:gd name="T1" fmla="*/ 20 h 64"/>
                  <a:gd name="T2" fmla="*/ 58 w 64"/>
                  <a:gd name="T3" fmla="*/ 14 h 64"/>
                  <a:gd name="T4" fmla="*/ 54 w 64"/>
                  <a:gd name="T5" fmla="*/ 9 h 64"/>
                  <a:gd name="T6" fmla="*/ 50 w 64"/>
                  <a:gd name="T7" fmla="*/ 5 h 64"/>
                  <a:gd name="T8" fmla="*/ 44 w 64"/>
                  <a:gd name="T9" fmla="*/ 2 h 64"/>
                  <a:gd name="T10" fmla="*/ 38 w 64"/>
                  <a:gd name="T11" fmla="*/ 1 h 64"/>
                  <a:gd name="T12" fmla="*/ 25 w 64"/>
                  <a:gd name="T13" fmla="*/ 1 h 64"/>
                  <a:gd name="T14" fmla="*/ 19 w 64"/>
                  <a:gd name="T15" fmla="*/ 2 h 64"/>
                  <a:gd name="T16" fmla="*/ 14 w 64"/>
                  <a:gd name="T17" fmla="*/ 5 h 64"/>
                  <a:gd name="T18" fmla="*/ 9 w 64"/>
                  <a:gd name="T19" fmla="*/ 9 h 64"/>
                  <a:gd name="T20" fmla="*/ 5 w 64"/>
                  <a:gd name="T21" fmla="*/ 14 h 64"/>
                  <a:gd name="T22" fmla="*/ 2 w 64"/>
                  <a:gd name="T23" fmla="*/ 20 h 64"/>
                  <a:gd name="T24" fmla="*/ 0 w 64"/>
                  <a:gd name="T25" fmla="*/ 26 h 64"/>
                  <a:gd name="T26" fmla="*/ 0 w 64"/>
                  <a:gd name="T27" fmla="*/ 32 h 64"/>
                  <a:gd name="T28" fmla="*/ 0 w 64"/>
                  <a:gd name="T29" fmla="*/ 38 h 64"/>
                  <a:gd name="T30" fmla="*/ 2 w 64"/>
                  <a:gd name="T31" fmla="*/ 44 h 64"/>
                  <a:gd name="T32" fmla="*/ 5 w 64"/>
                  <a:gd name="T33" fmla="*/ 50 h 64"/>
                  <a:gd name="T34" fmla="*/ 9 w 64"/>
                  <a:gd name="T35" fmla="*/ 55 h 64"/>
                  <a:gd name="T36" fmla="*/ 14 w 64"/>
                  <a:gd name="T37" fmla="*/ 59 h 64"/>
                  <a:gd name="T38" fmla="*/ 19 w 64"/>
                  <a:gd name="T39" fmla="*/ 62 h 64"/>
                  <a:gd name="T40" fmla="*/ 25 w 64"/>
                  <a:gd name="T41" fmla="*/ 63 h 64"/>
                  <a:gd name="T42" fmla="*/ 32 w 64"/>
                  <a:gd name="T43" fmla="*/ 64 h 64"/>
                  <a:gd name="T44" fmla="*/ 38 w 64"/>
                  <a:gd name="T45" fmla="*/ 63 h 64"/>
                  <a:gd name="T46" fmla="*/ 44 w 64"/>
                  <a:gd name="T47" fmla="*/ 62 h 64"/>
                  <a:gd name="T48" fmla="*/ 50 w 64"/>
                  <a:gd name="T49" fmla="*/ 59 h 64"/>
                  <a:gd name="T50" fmla="*/ 54 w 64"/>
                  <a:gd name="T51" fmla="*/ 55 h 64"/>
                  <a:gd name="T52" fmla="*/ 58 w 64"/>
                  <a:gd name="T53" fmla="*/ 50 h 64"/>
                  <a:gd name="T54" fmla="*/ 61 w 64"/>
                  <a:gd name="T55" fmla="*/ 44 h 64"/>
                  <a:gd name="T56" fmla="*/ 63 w 64"/>
                  <a:gd name="T57" fmla="*/ 38 h 64"/>
                  <a:gd name="T58" fmla="*/ 64 w 64"/>
                  <a:gd name="T59" fmla="*/ 32 h 64"/>
                  <a:gd name="T60" fmla="*/ 63 w 64"/>
                  <a:gd name="T61" fmla="*/ 26 h 64"/>
                  <a:gd name="T62" fmla="*/ 61 w 64"/>
                  <a:gd name="T63" fmla="*/ 2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4" h="64">
                    <a:moveTo>
                      <a:pt x="61" y="20"/>
                    </a:moveTo>
                    <a:cubicBezTo>
                      <a:pt x="60" y="18"/>
                      <a:pt x="59" y="16"/>
                      <a:pt x="58" y="14"/>
                    </a:cubicBezTo>
                    <a:cubicBezTo>
                      <a:pt x="57" y="12"/>
                      <a:pt x="56" y="11"/>
                      <a:pt x="54" y="9"/>
                    </a:cubicBezTo>
                    <a:cubicBezTo>
                      <a:pt x="53" y="8"/>
                      <a:pt x="51" y="7"/>
                      <a:pt x="50" y="5"/>
                    </a:cubicBezTo>
                    <a:cubicBezTo>
                      <a:pt x="48" y="4"/>
                      <a:pt x="46" y="3"/>
                      <a:pt x="44" y="2"/>
                    </a:cubicBezTo>
                    <a:cubicBezTo>
                      <a:pt x="42" y="2"/>
                      <a:pt x="40" y="1"/>
                      <a:pt x="38" y="1"/>
                    </a:cubicBezTo>
                    <a:cubicBezTo>
                      <a:pt x="34" y="0"/>
                      <a:pt x="30" y="0"/>
                      <a:pt x="25" y="1"/>
                    </a:cubicBezTo>
                    <a:cubicBezTo>
                      <a:pt x="23" y="1"/>
                      <a:pt x="21" y="2"/>
                      <a:pt x="19" y="2"/>
                    </a:cubicBezTo>
                    <a:cubicBezTo>
                      <a:pt x="18" y="3"/>
                      <a:pt x="16" y="4"/>
                      <a:pt x="14" y="5"/>
                    </a:cubicBezTo>
                    <a:cubicBezTo>
                      <a:pt x="12" y="7"/>
                      <a:pt x="11" y="8"/>
                      <a:pt x="9" y="9"/>
                    </a:cubicBezTo>
                    <a:cubicBezTo>
                      <a:pt x="8" y="11"/>
                      <a:pt x="6" y="12"/>
                      <a:pt x="5" y="14"/>
                    </a:cubicBezTo>
                    <a:cubicBezTo>
                      <a:pt x="4" y="16"/>
                      <a:pt x="3" y="18"/>
                      <a:pt x="2" y="20"/>
                    </a:cubicBezTo>
                    <a:cubicBezTo>
                      <a:pt x="1" y="22"/>
                      <a:pt x="1" y="24"/>
                      <a:pt x="0" y="26"/>
                    </a:cubicBezTo>
                    <a:cubicBezTo>
                      <a:pt x="0" y="28"/>
                      <a:pt x="0" y="30"/>
                      <a:pt x="0" y="32"/>
                    </a:cubicBezTo>
                    <a:cubicBezTo>
                      <a:pt x="0" y="34"/>
                      <a:pt x="0" y="36"/>
                      <a:pt x="0" y="38"/>
                    </a:cubicBezTo>
                    <a:cubicBezTo>
                      <a:pt x="1" y="40"/>
                      <a:pt x="1" y="42"/>
                      <a:pt x="2" y="44"/>
                    </a:cubicBezTo>
                    <a:cubicBezTo>
                      <a:pt x="3" y="46"/>
                      <a:pt x="4" y="48"/>
                      <a:pt x="5" y="50"/>
                    </a:cubicBezTo>
                    <a:cubicBezTo>
                      <a:pt x="6" y="51"/>
                      <a:pt x="8" y="53"/>
                      <a:pt x="9" y="55"/>
                    </a:cubicBezTo>
                    <a:cubicBezTo>
                      <a:pt x="11" y="56"/>
                      <a:pt x="12" y="57"/>
                      <a:pt x="14" y="59"/>
                    </a:cubicBezTo>
                    <a:cubicBezTo>
                      <a:pt x="16" y="60"/>
                      <a:pt x="18" y="61"/>
                      <a:pt x="19" y="62"/>
                    </a:cubicBezTo>
                    <a:cubicBezTo>
                      <a:pt x="21" y="62"/>
                      <a:pt x="23" y="63"/>
                      <a:pt x="25" y="63"/>
                    </a:cubicBezTo>
                    <a:cubicBezTo>
                      <a:pt x="28" y="64"/>
                      <a:pt x="30" y="64"/>
                      <a:pt x="32" y="64"/>
                    </a:cubicBezTo>
                    <a:cubicBezTo>
                      <a:pt x="34" y="64"/>
                      <a:pt x="36" y="64"/>
                      <a:pt x="38" y="63"/>
                    </a:cubicBezTo>
                    <a:cubicBezTo>
                      <a:pt x="40" y="63"/>
                      <a:pt x="42" y="62"/>
                      <a:pt x="44" y="62"/>
                    </a:cubicBezTo>
                    <a:cubicBezTo>
                      <a:pt x="46" y="61"/>
                      <a:pt x="48" y="60"/>
                      <a:pt x="50" y="59"/>
                    </a:cubicBezTo>
                    <a:cubicBezTo>
                      <a:pt x="51" y="57"/>
                      <a:pt x="53" y="56"/>
                      <a:pt x="54" y="55"/>
                    </a:cubicBezTo>
                    <a:cubicBezTo>
                      <a:pt x="56" y="53"/>
                      <a:pt x="57" y="51"/>
                      <a:pt x="58" y="50"/>
                    </a:cubicBezTo>
                    <a:cubicBezTo>
                      <a:pt x="59" y="48"/>
                      <a:pt x="60" y="46"/>
                      <a:pt x="61" y="44"/>
                    </a:cubicBezTo>
                    <a:cubicBezTo>
                      <a:pt x="62" y="42"/>
                      <a:pt x="63" y="40"/>
                      <a:pt x="63" y="38"/>
                    </a:cubicBezTo>
                    <a:cubicBezTo>
                      <a:pt x="64" y="36"/>
                      <a:pt x="64" y="34"/>
                      <a:pt x="64" y="32"/>
                    </a:cubicBezTo>
                    <a:cubicBezTo>
                      <a:pt x="64" y="30"/>
                      <a:pt x="64" y="28"/>
                      <a:pt x="63" y="26"/>
                    </a:cubicBezTo>
                    <a:cubicBezTo>
                      <a:pt x="63" y="24"/>
                      <a:pt x="62" y="22"/>
                      <a:pt x="6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81">
                <a:extLst>
                  <a:ext uri="{FF2B5EF4-FFF2-40B4-BE49-F238E27FC236}">
                    <a16:creationId xmlns:a16="http://schemas.microsoft.com/office/drawing/2014/main" id="{05C8FD3B-E853-C12D-0F09-6DC3D7BE4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6900" y="2563813"/>
                <a:ext cx="84137" cy="31750"/>
              </a:xfrm>
              <a:custGeom>
                <a:avLst/>
                <a:gdLst>
                  <a:gd name="T0" fmla="*/ 52 w 239"/>
                  <a:gd name="T1" fmla="*/ 83 h 91"/>
                  <a:gd name="T2" fmla="*/ 186 w 239"/>
                  <a:gd name="T3" fmla="*/ 83 h 91"/>
                  <a:gd name="T4" fmla="*/ 191 w 239"/>
                  <a:gd name="T5" fmla="*/ 84 h 91"/>
                  <a:gd name="T6" fmla="*/ 202 w 239"/>
                  <a:gd name="T7" fmla="*/ 87 h 91"/>
                  <a:gd name="T8" fmla="*/ 232 w 239"/>
                  <a:gd name="T9" fmla="*/ 66 h 91"/>
                  <a:gd name="T10" fmla="*/ 214 w 239"/>
                  <a:gd name="T11" fmla="*/ 25 h 91"/>
                  <a:gd name="T12" fmla="*/ 209 w 239"/>
                  <a:gd name="T13" fmla="*/ 23 h 91"/>
                  <a:gd name="T14" fmla="*/ 29 w 239"/>
                  <a:gd name="T15" fmla="*/ 23 h 91"/>
                  <a:gd name="T16" fmla="*/ 24 w 239"/>
                  <a:gd name="T17" fmla="*/ 25 h 91"/>
                  <a:gd name="T18" fmla="*/ 6 w 239"/>
                  <a:gd name="T19" fmla="*/ 66 h 91"/>
                  <a:gd name="T20" fmla="*/ 48 w 239"/>
                  <a:gd name="T21" fmla="*/ 84 h 91"/>
                  <a:gd name="T22" fmla="*/ 52 w 239"/>
                  <a:gd name="T23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9" h="91">
                    <a:moveTo>
                      <a:pt x="52" y="83"/>
                    </a:moveTo>
                    <a:cubicBezTo>
                      <a:pt x="95" y="66"/>
                      <a:pt x="143" y="66"/>
                      <a:pt x="186" y="83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4" y="86"/>
                      <a:pt x="198" y="87"/>
                      <a:pt x="202" y="87"/>
                    </a:cubicBezTo>
                    <a:cubicBezTo>
                      <a:pt x="215" y="87"/>
                      <a:pt x="227" y="79"/>
                      <a:pt x="232" y="66"/>
                    </a:cubicBezTo>
                    <a:cubicBezTo>
                      <a:pt x="239" y="50"/>
                      <a:pt x="230" y="31"/>
                      <a:pt x="214" y="25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51" y="0"/>
                      <a:pt x="87" y="0"/>
                      <a:pt x="29" y="23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8" y="31"/>
                      <a:pt x="0" y="50"/>
                      <a:pt x="6" y="66"/>
                    </a:cubicBezTo>
                    <a:cubicBezTo>
                      <a:pt x="13" y="83"/>
                      <a:pt x="31" y="91"/>
                      <a:pt x="48" y="84"/>
                    </a:cubicBezTo>
                    <a:lnTo>
                      <a:pt x="52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82">
                <a:extLst>
                  <a:ext uri="{FF2B5EF4-FFF2-40B4-BE49-F238E27FC236}">
                    <a16:creationId xmlns:a16="http://schemas.microsoft.com/office/drawing/2014/main" id="{BBFF3C61-3C96-3D5B-5C04-CDA34275C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7400" y="2546350"/>
                <a:ext cx="49212" cy="31750"/>
              </a:xfrm>
              <a:custGeom>
                <a:avLst/>
                <a:gdLst>
                  <a:gd name="T0" fmla="*/ 132 w 137"/>
                  <a:gd name="T1" fmla="*/ 27 h 89"/>
                  <a:gd name="T2" fmla="*/ 92 w 137"/>
                  <a:gd name="T3" fmla="*/ 6 h 89"/>
                  <a:gd name="T4" fmla="*/ 26 w 137"/>
                  <a:gd name="T5" fmla="*/ 27 h 89"/>
                  <a:gd name="T6" fmla="*/ 5 w 137"/>
                  <a:gd name="T7" fmla="*/ 67 h 89"/>
                  <a:gd name="T8" fmla="*/ 35 w 137"/>
                  <a:gd name="T9" fmla="*/ 89 h 89"/>
                  <a:gd name="T10" fmla="*/ 45 w 137"/>
                  <a:gd name="T11" fmla="*/ 88 h 89"/>
                  <a:gd name="T12" fmla="*/ 111 w 137"/>
                  <a:gd name="T13" fmla="*/ 67 h 89"/>
                  <a:gd name="T14" fmla="*/ 132 w 137"/>
                  <a:gd name="T15" fmla="*/ 2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7" h="89">
                    <a:moveTo>
                      <a:pt x="132" y="27"/>
                    </a:moveTo>
                    <a:cubicBezTo>
                      <a:pt x="127" y="10"/>
                      <a:pt x="109" y="0"/>
                      <a:pt x="92" y="6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9" y="32"/>
                      <a:pt x="0" y="50"/>
                      <a:pt x="5" y="67"/>
                    </a:cubicBezTo>
                    <a:cubicBezTo>
                      <a:pt x="9" y="80"/>
                      <a:pt x="22" y="89"/>
                      <a:pt x="35" y="89"/>
                    </a:cubicBezTo>
                    <a:cubicBezTo>
                      <a:pt x="39" y="89"/>
                      <a:pt x="42" y="89"/>
                      <a:pt x="45" y="88"/>
                    </a:cubicBezTo>
                    <a:cubicBezTo>
                      <a:pt x="111" y="67"/>
                      <a:pt x="111" y="67"/>
                      <a:pt x="111" y="67"/>
                    </a:cubicBezTo>
                    <a:cubicBezTo>
                      <a:pt x="128" y="61"/>
                      <a:pt x="137" y="43"/>
                      <a:pt x="13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83">
                <a:extLst>
                  <a:ext uri="{FF2B5EF4-FFF2-40B4-BE49-F238E27FC236}">
                    <a16:creationId xmlns:a16="http://schemas.microsoft.com/office/drawing/2014/main" id="{D2107A7B-1726-964D-CABF-33E1FCB8E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4225" y="2592388"/>
                <a:ext cx="44450" cy="39688"/>
              </a:xfrm>
              <a:custGeom>
                <a:avLst/>
                <a:gdLst>
                  <a:gd name="T0" fmla="*/ 108 w 124"/>
                  <a:gd name="T1" fmla="*/ 53 h 110"/>
                  <a:gd name="T2" fmla="*/ 56 w 124"/>
                  <a:gd name="T3" fmla="*/ 11 h 110"/>
                  <a:gd name="T4" fmla="*/ 11 w 124"/>
                  <a:gd name="T5" fmla="*/ 16 h 110"/>
                  <a:gd name="T6" fmla="*/ 16 w 124"/>
                  <a:gd name="T7" fmla="*/ 61 h 110"/>
                  <a:gd name="T8" fmla="*/ 69 w 124"/>
                  <a:gd name="T9" fmla="*/ 103 h 110"/>
                  <a:gd name="T10" fmla="*/ 88 w 124"/>
                  <a:gd name="T11" fmla="*/ 110 h 110"/>
                  <a:gd name="T12" fmla="*/ 113 w 124"/>
                  <a:gd name="T13" fmla="*/ 97 h 110"/>
                  <a:gd name="T14" fmla="*/ 108 w 124"/>
                  <a:gd name="T15" fmla="*/ 5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10">
                    <a:moveTo>
                      <a:pt x="108" y="53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42" y="0"/>
                      <a:pt x="22" y="2"/>
                      <a:pt x="11" y="16"/>
                    </a:cubicBezTo>
                    <a:cubicBezTo>
                      <a:pt x="0" y="30"/>
                      <a:pt x="2" y="50"/>
                      <a:pt x="16" y="61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74" y="107"/>
                      <a:pt x="81" y="110"/>
                      <a:pt x="88" y="110"/>
                    </a:cubicBezTo>
                    <a:cubicBezTo>
                      <a:pt x="98" y="110"/>
                      <a:pt x="107" y="105"/>
                      <a:pt x="113" y="97"/>
                    </a:cubicBezTo>
                    <a:cubicBezTo>
                      <a:pt x="124" y="84"/>
                      <a:pt x="122" y="64"/>
                      <a:pt x="10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84">
                <a:extLst>
                  <a:ext uri="{FF2B5EF4-FFF2-40B4-BE49-F238E27FC236}">
                    <a16:creationId xmlns:a16="http://schemas.microsoft.com/office/drawing/2014/main" id="{FD0778F5-9FE5-C7BA-B146-53BA6CF13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2475" y="2619375"/>
                <a:ext cx="31750" cy="46038"/>
              </a:xfrm>
              <a:custGeom>
                <a:avLst/>
                <a:gdLst>
                  <a:gd name="T0" fmla="*/ 26 w 90"/>
                  <a:gd name="T1" fmla="*/ 6 h 131"/>
                  <a:gd name="T2" fmla="*/ 5 w 90"/>
                  <a:gd name="T3" fmla="*/ 46 h 131"/>
                  <a:gd name="T4" fmla="*/ 24 w 90"/>
                  <a:gd name="T5" fmla="*/ 108 h 131"/>
                  <a:gd name="T6" fmla="*/ 55 w 90"/>
                  <a:gd name="T7" fmla="*/ 131 h 131"/>
                  <a:gd name="T8" fmla="*/ 64 w 90"/>
                  <a:gd name="T9" fmla="*/ 129 h 131"/>
                  <a:gd name="T10" fmla="*/ 85 w 90"/>
                  <a:gd name="T11" fmla="*/ 89 h 131"/>
                  <a:gd name="T12" fmla="*/ 66 w 90"/>
                  <a:gd name="T13" fmla="*/ 27 h 131"/>
                  <a:gd name="T14" fmla="*/ 26 w 90"/>
                  <a:gd name="T15" fmla="*/ 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131">
                    <a:moveTo>
                      <a:pt x="26" y="6"/>
                    </a:moveTo>
                    <a:cubicBezTo>
                      <a:pt x="9" y="11"/>
                      <a:pt x="0" y="29"/>
                      <a:pt x="5" y="46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8" y="122"/>
                      <a:pt x="41" y="131"/>
                      <a:pt x="55" y="131"/>
                    </a:cubicBezTo>
                    <a:cubicBezTo>
                      <a:pt x="58" y="131"/>
                      <a:pt x="61" y="130"/>
                      <a:pt x="64" y="129"/>
                    </a:cubicBezTo>
                    <a:cubicBezTo>
                      <a:pt x="81" y="124"/>
                      <a:pt x="90" y="106"/>
                      <a:pt x="85" y="89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1" y="10"/>
                      <a:pt x="43" y="0"/>
                      <a:pt x="2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85">
                <a:extLst>
                  <a:ext uri="{FF2B5EF4-FFF2-40B4-BE49-F238E27FC236}">
                    <a16:creationId xmlns:a16="http://schemas.microsoft.com/office/drawing/2014/main" id="{4C4452D7-B6DC-CB54-9208-382ABB613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1813" y="2297113"/>
                <a:ext cx="95250" cy="66675"/>
              </a:xfrm>
              <a:custGeom>
                <a:avLst/>
                <a:gdLst>
                  <a:gd name="T0" fmla="*/ 27 w 270"/>
                  <a:gd name="T1" fmla="*/ 187 h 188"/>
                  <a:gd name="T2" fmla="*/ 36 w 270"/>
                  <a:gd name="T3" fmla="*/ 188 h 188"/>
                  <a:gd name="T4" fmla="*/ 67 w 270"/>
                  <a:gd name="T5" fmla="*/ 164 h 188"/>
                  <a:gd name="T6" fmla="*/ 97 w 270"/>
                  <a:gd name="T7" fmla="*/ 115 h 188"/>
                  <a:gd name="T8" fmla="*/ 235 w 270"/>
                  <a:gd name="T9" fmla="*/ 71 h 188"/>
                  <a:gd name="T10" fmla="*/ 269 w 270"/>
                  <a:gd name="T11" fmla="*/ 41 h 188"/>
                  <a:gd name="T12" fmla="*/ 239 w 270"/>
                  <a:gd name="T13" fmla="*/ 7 h 188"/>
                  <a:gd name="T14" fmla="*/ 51 w 270"/>
                  <a:gd name="T15" fmla="*/ 71 h 188"/>
                  <a:gd name="T16" fmla="*/ 5 w 270"/>
                  <a:gd name="T17" fmla="*/ 148 h 188"/>
                  <a:gd name="T18" fmla="*/ 27 w 270"/>
                  <a:gd name="T19" fmla="*/ 18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0" h="188">
                    <a:moveTo>
                      <a:pt x="27" y="187"/>
                    </a:moveTo>
                    <a:cubicBezTo>
                      <a:pt x="30" y="188"/>
                      <a:pt x="33" y="188"/>
                      <a:pt x="36" y="188"/>
                    </a:cubicBezTo>
                    <a:cubicBezTo>
                      <a:pt x="50" y="188"/>
                      <a:pt x="63" y="179"/>
                      <a:pt x="67" y="164"/>
                    </a:cubicBezTo>
                    <a:cubicBezTo>
                      <a:pt x="67" y="164"/>
                      <a:pt x="74" y="139"/>
                      <a:pt x="97" y="115"/>
                    </a:cubicBezTo>
                    <a:cubicBezTo>
                      <a:pt x="129" y="81"/>
                      <a:pt x="176" y="66"/>
                      <a:pt x="235" y="71"/>
                    </a:cubicBezTo>
                    <a:cubicBezTo>
                      <a:pt x="252" y="72"/>
                      <a:pt x="268" y="59"/>
                      <a:pt x="269" y="41"/>
                    </a:cubicBezTo>
                    <a:cubicBezTo>
                      <a:pt x="270" y="24"/>
                      <a:pt x="257" y="8"/>
                      <a:pt x="239" y="7"/>
                    </a:cubicBezTo>
                    <a:cubicBezTo>
                      <a:pt x="141" y="0"/>
                      <a:pt x="82" y="38"/>
                      <a:pt x="51" y="71"/>
                    </a:cubicBezTo>
                    <a:cubicBezTo>
                      <a:pt x="17" y="107"/>
                      <a:pt x="6" y="144"/>
                      <a:pt x="5" y="148"/>
                    </a:cubicBezTo>
                    <a:cubicBezTo>
                      <a:pt x="0" y="165"/>
                      <a:pt x="10" y="182"/>
                      <a:pt x="27" y="1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86">
                <a:extLst>
                  <a:ext uri="{FF2B5EF4-FFF2-40B4-BE49-F238E27FC236}">
                    <a16:creationId xmlns:a16="http://schemas.microsoft.com/office/drawing/2014/main" id="{E8B26A73-5E36-D8F1-A187-2A29B1B7C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938" y="2303463"/>
                <a:ext cx="22225" cy="22225"/>
              </a:xfrm>
              <a:custGeom>
                <a:avLst/>
                <a:gdLst>
                  <a:gd name="T0" fmla="*/ 32 w 64"/>
                  <a:gd name="T1" fmla="*/ 64 h 64"/>
                  <a:gd name="T2" fmla="*/ 32 w 64"/>
                  <a:gd name="T3" fmla="*/ 64 h 64"/>
                  <a:gd name="T4" fmla="*/ 64 w 64"/>
                  <a:gd name="T5" fmla="*/ 32 h 64"/>
                  <a:gd name="T6" fmla="*/ 32 w 64"/>
                  <a:gd name="T7" fmla="*/ 0 h 64"/>
                  <a:gd name="T8" fmla="*/ 0 w 64"/>
                  <a:gd name="T9" fmla="*/ 32 h 64"/>
                  <a:gd name="T10" fmla="*/ 32 w 64"/>
                  <a:gd name="T1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50" y="0"/>
                      <a:pt x="32" y="0"/>
                    </a:cubicBezTo>
                    <a:cubicBezTo>
                      <a:pt x="14" y="0"/>
                      <a:pt x="0" y="15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F1D1ED0-41DE-89C4-15B9-5E088C90AF36}"/>
              </a:ext>
            </a:extLst>
          </p:cNvPr>
          <p:cNvGrpSpPr/>
          <p:nvPr/>
        </p:nvGrpSpPr>
        <p:grpSpPr>
          <a:xfrm>
            <a:off x="6555414" y="3434198"/>
            <a:ext cx="563342" cy="563341"/>
            <a:chOff x="6555414" y="3434198"/>
            <a:chExt cx="563342" cy="563341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BCCED38-0742-F5ED-8923-A4AA72F2CBC7}"/>
                </a:ext>
              </a:extLst>
            </p:cNvPr>
            <p:cNvSpPr/>
            <p:nvPr/>
          </p:nvSpPr>
          <p:spPr>
            <a:xfrm>
              <a:off x="6555414" y="3434198"/>
              <a:ext cx="563342" cy="563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68300" algn="ctr" rotWithShape="0">
                <a:schemeClr val="tx1">
                  <a:lumMod val="85000"/>
                  <a:lumOff val="1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E634B0C-0427-9EB4-A4B0-E4567EE124B6}"/>
                </a:ext>
              </a:extLst>
            </p:cNvPr>
            <p:cNvGrpSpPr/>
            <p:nvPr/>
          </p:nvGrpSpPr>
          <p:grpSpPr>
            <a:xfrm>
              <a:off x="6675260" y="3576152"/>
              <a:ext cx="323649" cy="279433"/>
              <a:chOff x="7180263" y="2300288"/>
              <a:chExt cx="581025" cy="50165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3" name="Freeform 15">
                <a:extLst>
                  <a:ext uri="{FF2B5EF4-FFF2-40B4-BE49-F238E27FC236}">
                    <a16:creationId xmlns:a16="http://schemas.microsoft.com/office/drawing/2014/main" id="{9B2BBD54-8A2F-9025-0FF1-4C1FB598E2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80263" y="2300288"/>
                <a:ext cx="581025" cy="501650"/>
              </a:xfrm>
              <a:custGeom>
                <a:avLst/>
                <a:gdLst>
                  <a:gd name="T0" fmla="*/ 1443 w 1638"/>
                  <a:gd name="T1" fmla="*/ 1353 h 1417"/>
                  <a:gd name="T2" fmla="*/ 1347 w 1638"/>
                  <a:gd name="T3" fmla="*/ 646 h 1417"/>
                  <a:gd name="T4" fmla="*/ 1277 w 1638"/>
                  <a:gd name="T5" fmla="*/ 622 h 1417"/>
                  <a:gd name="T6" fmla="*/ 1139 w 1638"/>
                  <a:gd name="T7" fmla="*/ 550 h 1417"/>
                  <a:gd name="T8" fmla="*/ 1040 w 1638"/>
                  <a:gd name="T9" fmla="*/ 0 h 1417"/>
                  <a:gd name="T10" fmla="*/ 481 w 1638"/>
                  <a:gd name="T11" fmla="*/ 99 h 1417"/>
                  <a:gd name="T12" fmla="*/ 417 w 1638"/>
                  <a:gd name="T13" fmla="*/ 550 h 1417"/>
                  <a:gd name="T14" fmla="*/ 346 w 1638"/>
                  <a:gd name="T15" fmla="*/ 646 h 1417"/>
                  <a:gd name="T16" fmla="*/ 177 w 1638"/>
                  <a:gd name="T17" fmla="*/ 742 h 1417"/>
                  <a:gd name="T18" fmla="*/ 32 w 1638"/>
                  <a:gd name="T19" fmla="*/ 1353 h 1417"/>
                  <a:gd name="T20" fmla="*/ 32 w 1638"/>
                  <a:gd name="T21" fmla="*/ 1417 h 1417"/>
                  <a:gd name="T22" fmla="*/ 1638 w 1638"/>
                  <a:gd name="T23" fmla="*/ 1385 h 1417"/>
                  <a:gd name="T24" fmla="*/ 545 w 1638"/>
                  <a:gd name="T25" fmla="*/ 99 h 1417"/>
                  <a:gd name="T26" fmla="*/ 1040 w 1638"/>
                  <a:gd name="T27" fmla="*/ 64 h 1417"/>
                  <a:gd name="T28" fmla="*/ 1075 w 1638"/>
                  <a:gd name="T29" fmla="*/ 550 h 1417"/>
                  <a:gd name="T30" fmla="*/ 545 w 1638"/>
                  <a:gd name="T31" fmla="*/ 99 h 1417"/>
                  <a:gd name="T32" fmla="*/ 610 w 1638"/>
                  <a:gd name="T33" fmla="*/ 1353 h 1417"/>
                  <a:gd name="T34" fmla="*/ 629 w 1638"/>
                  <a:gd name="T35" fmla="*/ 1144 h 1417"/>
                  <a:gd name="T36" fmla="*/ 787 w 1638"/>
                  <a:gd name="T37" fmla="*/ 1353 h 1417"/>
                  <a:gd name="T38" fmla="*/ 851 w 1638"/>
                  <a:gd name="T39" fmla="*/ 1353 h 1417"/>
                  <a:gd name="T40" fmla="*/ 1009 w 1638"/>
                  <a:gd name="T41" fmla="*/ 1144 h 1417"/>
                  <a:gd name="T42" fmla="*/ 1028 w 1638"/>
                  <a:gd name="T43" fmla="*/ 1353 h 1417"/>
                  <a:gd name="T44" fmla="*/ 1092 w 1638"/>
                  <a:gd name="T45" fmla="*/ 1353 h 1417"/>
                  <a:gd name="T46" fmla="*/ 1009 w 1638"/>
                  <a:gd name="T47" fmla="*/ 1080 h 1417"/>
                  <a:gd name="T48" fmla="*/ 546 w 1638"/>
                  <a:gd name="T49" fmla="*/ 1162 h 1417"/>
                  <a:gd name="T50" fmla="*/ 241 w 1638"/>
                  <a:gd name="T51" fmla="*/ 1353 h 1417"/>
                  <a:gd name="T52" fmla="*/ 273 w 1638"/>
                  <a:gd name="T53" fmla="*/ 710 h 1417"/>
                  <a:gd name="T54" fmla="*/ 918 w 1638"/>
                  <a:gd name="T55" fmla="*/ 678 h 1417"/>
                  <a:gd name="T56" fmla="*/ 410 w 1638"/>
                  <a:gd name="T57" fmla="*/ 646 h 1417"/>
                  <a:gd name="T58" fmla="*/ 417 w 1638"/>
                  <a:gd name="T59" fmla="*/ 614 h 1417"/>
                  <a:gd name="T60" fmla="*/ 1213 w 1638"/>
                  <a:gd name="T61" fmla="*/ 622 h 1417"/>
                  <a:gd name="T62" fmla="*/ 1142 w 1638"/>
                  <a:gd name="T63" fmla="*/ 646 h 1417"/>
                  <a:gd name="T64" fmla="*/ 1142 w 1638"/>
                  <a:gd name="T65" fmla="*/ 710 h 1417"/>
                  <a:gd name="T66" fmla="*/ 1379 w 1638"/>
                  <a:gd name="T67" fmla="*/ 742 h 1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38" h="1417">
                    <a:moveTo>
                      <a:pt x="1606" y="1353"/>
                    </a:moveTo>
                    <a:cubicBezTo>
                      <a:pt x="1443" y="1353"/>
                      <a:pt x="1443" y="1353"/>
                      <a:pt x="1443" y="1353"/>
                    </a:cubicBezTo>
                    <a:cubicBezTo>
                      <a:pt x="1443" y="742"/>
                      <a:pt x="1443" y="742"/>
                      <a:pt x="1443" y="742"/>
                    </a:cubicBezTo>
                    <a:cubicBezTo>
                      <a:pt x="1443" y="689"/>
                      <a:pt x="1400" y="646"/>
                      <a:pt x="1347" y="646"/>
                    </a:cubicBezTo>
                    <a:cubicBezTo>
                      <a:pt x="1277" y="646"/>
                      <a:pt x="1277" y="646"/>
                      <a:pt x="1277" y="646"/>
                    </a:cubicBezTo>
                    <a:cubicBezTo>
                      <a:pt x="1277" y="622"/>
                      <a:pt x="1277" y="622"/>
                      <a:pt x="1277" y="622"/>
                    </a:cubicBezTo>
                    <a:cubicBezTo>
                      <a:pt x="1277" y="582"/>
                      <a:pt x="1245" y="550"/>
                      <a:pt x="1205" y="550"/>
                    </a:cubicBezTo>
                    <a:cubicBezTo>
                      <a:pt x="1139" y="550"/>
                      <a:pt x="1139" y="550"/>
                      <a:pt x="1139" y="550"/>
                    </a:cubicBezTo>
                    <a:cubicBezTo>
                      <a:pt x="1139" y="99"/>
                      <a:pt x="1139" y="99"/>
                      <a:pt x="1139" y="99"/>
                    </a:cubicBezTo>
                    <a:cubicBezTo>
                      <a:pt x="1139" y="45"/>
                      <a:pt x="1094" y="0"/>
                      <a:pt x="1040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25" y="0"/>
                      <a:pt x="481" y="45"/>
                      <a:pt x="481" y="99"/>
                    </a:cubicBezTo>
                    <a:cubicBezTo>
                      <a:pt x="481" y="550"/>
                      <a:pt x="481" y="550"/>
                      <a:pt x="481" y="550"/>
                    </a:cubicBezTo>
                    <a:cubicBezTo>
                      <a:pt x="417" y="550"/>
                      <a:pt x="417" y="550"/>
                      <a:pt x="417" y="550"/>
                    </a:cubicBezTo>
                    <a:cubicBezTo>
                      <a:pt x="378" y="550"/>
                      <a:pt x="346" y="582"/>
                      <a:pt x="346" y="622"/>
                    </a:cubicBezTo>
                    <a:cubicBezTo>
                      <a:pt x="346" y="646"/>
                      <a:pt x="346" y="646"/>
                      <a:pt x="346" y="646"/>
                    </a:cubicBezTo>
                    <a:cubicBezTo>
                      <a:pt x="273" y="646"/>
                      <a:pt x="273" y="646"/>
                      <a:pt x="273" y="646"/>
                    </a:cubicBezTo>
                    <a:cubicBezTo>
                      <a:pt x="220" y="646"/>
                      <a:pt x="177" y="689"/>
                      <a:pt x="177" y="742"/>
                    </a:cubicBezTo>
                    <a:cubicBezTo>
                      <a:pt x="177" y="1353"/>
                      <a:pt x="177" y="1353"/>
                      <a:pt x="177" y="1353"/>
                    </a:cubicBezTo>
                    <a:cubicBezTo>
                      <a:pt x="32" y="1353"/>
                      <a:pt x="32" y="1353"/>
                      <a:pt x="32" y="1353"/>
                    </a:cubicBezTo>
                    <a:cubicBezTo>
                      <a:pt x="14" y="1353"/>
                      <a:pt x="0" y="1367"/>
                      <a:pt x="0" y="1385"/>
                    </a:cubicBezTo>
                    <a:cubicBezTo>
                      <a:pt x="0" y="1403"/>
                      <a:pt x="14" y="1417"/>
                      <a:pt x="32" y="1417"/>
                    </a:cubicBezTo>
                    <a:cubicBezTo>
                      <a:pt x="1606" y="1417"/>
                      <a:pt x="1606" y="1417"/>
                      <a:pt x="1606" y="1417"/>
                    </a:cubicBezTo>
                    <a:cubicBezTo>
                      <a:pt x="1624" y="1417"/>
                      <a:pt x="1638" y="1403"/>
                      <a:pt x="1638" y="1385"/>
                    </a:cubicBezTo>
                    <a:cubicBezTo>
                      <a:pt x="1638" y="1367"/>
                      <a:pt x="1624" y="1353"/>
                      <a:pt x="1606" y="1353"/>
                    </a:cubicBezTo>
                    <a:close/>
                    <a:moveTo>
                      <a:pt x="545" y="99"/>
                    </a:moveTo>
                    <a:cubicBezTo>
                      <a:pt x="545" y="80"/>
                      <a:pt x="561" y="64"/>
                      <a:pt x="580" y="64"/>
                    </a:cubicBezTo>
                    <a:cubicBezTo>
                      <a:pt x="1040" y="64"/>
                      <a:pt x="1040" y="64"/>
                      <a:pt x="1040" y="64"/>
                    </a:cubicBezTo>
                    <a:cubicBezTo>
                      <a:pt x="1059" y="64"/>
                      <a:pt x="1075" y="80"/>
                      <a:pt x="1075" y="99"/>
                    </a:cubicBezTo>
                    <a:cubicBezTo>
                      <a:pt x="1075" y="550"/>
                      <a:pt x="1075" y="550"/>
                      <a:pt x="1075" y="550"/>
                    </a:cubicBezTo>
                    <a:cubicBezTo>
                      <a:pt x="545" y="550"/>
                      <a:pt x="545" y="550"/>
                      <a:pt x="545" y="550"/>
                    </a:cubicBezTo>
                    <a:lnTo>
                      <a:pt x="545" y="99"/>
                    </a:lnTo>
                    <a:close/>
                    <a:moveTo>
                      <a:pt x="787" y="1353"/>
                    </a:moveTo>
                    <a:cubicBezTo>
                      <a:pt x="610" y="1353"/>
                      <a:pt x="610" y="1353"/>
                      <a:pt x="610" y="1353"/>
                    </a:cubicBezTo>
                    <a:cubicBezTo>
                      <a:pt x="610" y="1162"/>
                      <a:pt x="610" y="1162"/>
                      <a:pt x="610" y="1162"/>
                    </a:cubicBezTo>
                    <a:cubicBezTo>
                      <a:pt x="610" y="1152"/>
                      <a:pt x="619" y="1144"/>
                      <a:pt x="629" y="1144"/>
                    </a:cubicBezTo>
                    <a:cubicBezTo>
                      <a:pt x="787" y="1144"/>
                      <a:pt x="787" y="1144"/>
                      <a:pt x="787" y="1144"/>
                    </a:cubicBezTo>
                    <a:lnTo>
                      <a:pt x="787" y="1353"/>
                    </a:lnTo>
                    <a:close/>
                    <a:moveTo>
                      <a:pt x="1028" y="1353"/>
                    </a:moveTo>
                    <a:cubicBezTo>
                      <a:pt x="851" y="1353"/>
                      <a:pt x="851" y="1353"/>
                      <a:pt x="851" y="1353"/>
                    </a:cubicBezTo>
                    <a:cubicBezTo>
                      <a:pt x="851" y="1144"/>
                      <a:pt x="851" y="1144"/>
                      <a:pt x="851" y="1144"/>
                    </a:cubicBezTo>
                    <a:cubicBezTo>
                      <a:pt x="1009" y="1144"/>
                      <a:pt x="1009" y="1144"/>
                      <a:pt x="1009" y="1144"/>
                    </a:cubicBezTo>
                    <a:cubicBezTo>
                      <a:pt x="1019" y="1144"/>
                      <a:pt x="1028" y="1152"/>
                      <a:pt x="1028" y="1162"/>
                    </a:cubicBezTo>
                    <a:lnTo>
                      <a:pt x="1028" y="1353"/>
                    </a:lnTo>
                    <a:close/>
                    <a:moveTo>
                      <a:pt x="1379" y="1353"/>
                    </a:moveTo>
                    <a:cubicBezTo>
                      <a:pt x="1092" y="1353"/>
                      <a:pt x="1092" y="1353"/>
                      <a:pt x="1092" y="1353"/>
                    </a:cubicBezTo>
                    <a:cubicBezTo>
                      <a:pt x="1092" y="1162"/>
                      <a:pt x="1092" y="1162"/>
                      <a:pt x="1092" y="1162"/>
                    </a:cubicBezTo>
                    <a:cubicBezTo>
                      <a:pt x="1092" y="1117"/>
                      <a:pt x="1055" y="1080"/>
                      <a:pt x="1009" y="1080"/>
                    </a:cubicBezTo>
                    <a:cubicBezTo>
                      <a:pt x="629" y="1080"/>
                      <a:pt x="629" y="1080"/>
                      <a:pt x="629" y="1080"/>
                    </a:cubicBezTo>
                    <a:cubicBezTo>
                      <a:pt x="584" y="1080"/>
                      <a:pt x="546" y="1117"/>
                      <a:pt x="546" y="1162"/>
                    </a:cubicBezTo>
                    <a:cubicBezTo>
                      <a:pt x="546" y="1353"/>
                      <a:pt x="546" y="1353"/>
                      <a:pt x="546" y="1353"/>
                    </a:cubicBezTo>
                    <a:cubicBezTo>
                      <a:pt x="241" y="1353"/>
                      <a:pt x="241" y="1353"/>
                      <a:pt x="241" y="1353"/>
                    </a:cubicBezTo>
                    <a:cubicBezTo>
                      <a:pt x="241" y="742"/>
                      <a:pt x="241" y="742"/>
                      <a:pt x="241" y="742"/>
                    </a:cubicBezTo>
                    <a:cubicBezTo>
                      <a:pt x="241" y="724"/>
                      <a:pt x="255" y="710"/>
                      <a:pt x="273" y="710"/>
                    </a:cubicBezTo>
                    <a:cubicBezTo>
                      <a:pt x="886" y="710"/>
                      <a:pt x="886" y="710"/>
                      <a:pt x="886" y="710"/>
                    </a:cubicBezTo>
                    <a:cubicBezTo>
                      <a:pt x="904" y="710"/>
                      <a:pt x="918" y="696"/>
                      <a:pt x="918" y="678"/>
                    </a:cubicBezTo>
                    <a:cubicBezTo>
                      <a:pt x="918" y="661"/>
                      <a:pt x="904" y="646"/>
                      <a:pt x="886" y="646"/>
                    </a:cubicBezTo>
                    <a:cubicBezTo>
                      <a:pt x="410" y="646"/>
                      <a:pt x="410" y="646"/>
                      <a:pt x="410" y="646"/>
                    </a:cubicBezTo>
                    <a:cubicBezTo>
                      <a:pt x="410" y="622"/>
                      <a:pt x="410" y="622"/>
                      <a:pt x="410" y="622"/>
                    </a:cubicBezTo>
                    <a:cubicBezTo>
                      <a:pt x="410" y="618"/>
                      <a:pt x="413" y="614"/>
                      <a:pt x="417" y="614"/>
                    </a:cubicBezTo>
                    <a:cubicBezTo>
                      <a:pt x="1205" y="614"/>
                      <a:pt x="1205" y="614"/>
                      <a:pt x="1205" y="614"/>
                    </a:cubicBezTo>
                    <a:cubicBezTo>
                      <a:pt x="1209" y="614"/>
                      <a:pt x="1213" y="618"/>
                      <a:pt x="1213" y="622"/>
                    </a:cubicBezTo>
                    <a:cubicBezTo>
                      <a:pt x="1213" y="646"/>
                      <a:pt x="1213" y="646"/>
                      <a:pt x="1213" y="646"/>
                    </a:cubicBezTo>
                    <a:cubicBezTo>
                      <a:pt x="1142" y="646"/>
                      <a:pt x="1142" y="646"/>
                      <a:pt x="1142" y="646"/>
                    </a:cubicBezTo>
                    <a:cubicBezTo>
                      <a:pt x="1125" y="646"/>
                      <a:pt x="1110" y="661"/>
                      <a:pt x="1110" y="678"/>
                    </a:cubicBezTo>
                    <a:cubicBezTo>
                      <a:pt x="1110" y="696"/>
                      <a:pt x="1125" y="710"/>
                      <a:pt x="1142" y="710"/>
                    </a:cubicBezTo>
                    <a:cubicBezTo>
                      <a:pt x="1347" y="710"/>
                      <a:pt x="1347" y="710"/>
                      <a:pt x="1347" y="710"/>
                    </a:cubicBezTo>
                    <a:cubicBezTo>
                      <a:pt x="1364" y="710"/>
                      <a:pt x="1379" y="724"/>
                      <a:pt x="1379" y="742"/>
                    </a:cubicBezTo>
                    <a:lnTo>
                      <a:pt x="1379" y="13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6">
                <a:extLst>
                  <a:ext uri="{FF2B5EF4-FFF2-40B4-BE49-F238E27FC236}">
                    <a16:creationId xmlns:a16="http://schemas.microsoft.com/office/drawing/2014/main" id="{D2738D36-FEFC-B12D-D36B-E04FFE1AD6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94576" y="2338388"/>
                <a:ext cx="146050" cy="144463"/>
              </a:xfrm>
              <a:custGeom>
                <a:avLst/>
                <a:gdLst>
                  <a:gd name="T0" fmla="*/ 376 w 408"/>
                  <a:gd name="T1" fmla="*/ 119 h 408"/>
                  <a:gd name="T2" fmla="*/ 289 w 408"/>
                  <a:gd name="T3" fmla="*/ 119 h 408"/>
                  <a:gd name="T4" fmla="*/ 289 w 408"/>
                  <a:gd name="T5" fmla="*/ 32 h 408"/>
                  <a:gd name="T6" fmla="*/ 257 w 408"/>
                  <a:gd name="T7" fmla="*/ 0 h 408"/>
                  <a:gd name="T8" fmla="*/ 150 w 408"/>
                  <a:gd name="T9" fmla="*/ 0 h 408"/>
                  <a:gd name="T10" fmla="*/ 118 w 408"/>
                  <a:gd name="T11" fmla="*/ 32 h 408"/>
                  <a:gd name="T12" fmla="*/ 118 w 408"/>
                  <a:gd name="T13" fmla="*/ 119 h 408"/>
                  <a:gd name="T14" fmla="*/ 32 w 408"/>
                  <a:gd name="T15" fmla="*/ 119 h 408"/>
                  <a:gd name="T16" fmla="*/ 0 w 408"/>
                  <a:gd name="T17" fmla="*/ 151 h 408"/>
                  <a:gd name="T18" fmla="*/ 0 w 408"/>
                  <a:gd name="T19" fmla="*/ 258 h 408"/>
                  <a:gd name="T20" fmla="*/ 32 w 408"/>
                  <a:gd name="T21" fmla="*/ 290 h 408"/>
                  <a:gd name="T22" fmla="*/ 118 w 408"/>
                  <a:gd name="T23" fmla="*/ 290 h 408"/>
                  <a:gd name="T24" fmla="*/ 118 w 408"/>
                  <a:gd name="T25" fmla="*/ 376 h 408"/>
                  <a:gd name="T26" fmla="*/ 150 w 408"/>
                  <a:gd name="T27" fmla="*/ 408 h 408"/>
                  <a:gd name="T28" fmla="*/ 257 w 408"/>
                  <a:gd name="T29" fmla="*/ 408 h 408"/>
                  <a:gd name="T30" fmla="*/ 289 w 408"/>
                  <a:gd name="T31" fmla="*/ 376 h 408"/>
                  <a:gd name="T32" fmla="*/ 289 w 408"/>
                  <a:gd name="T33" fmla="*/ 290 h 408"/>
                  <a:gd name="T34" fmla="*/ 376 w 408"/>
                  <a:gd name="T35" fmla="*/ 290 h 408"/>
                  <a:gd name="T36" fmla="*/ 408 w 408"/>
                  <a:gd name="T37" fmla="*/ 258 h 408"/>
                  <a:gd name="T38" fmla="*/ 408 w 408"/>
                  <a:gd name="T39" fmla="*/ 151 h 408"/>
                  <a:gd name="T40" fmla="*/ 376 w 408"/>
                  <a:gd name="T41" fmla="*/ 119 h 408"/>
                  <a:gd name="T42" fmla="*/ 344 w 408"/>
                  <a:gd name="T43" fmla="*/ 226 h 408"/>
                  <a:gd name="T44" fmla="*/ 257 w 408"/>
                  <a:gd name="T45" fmla="*/ 226 h 408"/>
                  <a:gd name="T46" fmla="*/ 225 w 408"/>
                  <a:gd name="T47" fmla="*/ 258 h 408"/>
                  <a:gd name="T48" fmla="*/ 225 w 408"/>
                  <a:gd name="T49" fmla="*/ 344 h 408"/>
                  <a:gd name="T50" fmla="*/ 182 w 408"/>
                  <a:gd name="T51" fmla="*/ 344 h 408"/>
                  <a:gd name="T52" fmla="*/ 182 w 408"/>
                  <a:gd name="T53" fmla="*/ 258 h 408"/>
                  <a:gd name="T54" fmla="*/ 150 w 408"/>
                  <a:gd name="T55" fmla="*/ 226 h 408"/>
                  <a:gd name="T56" fmla="*/ 64 w 408"/>
                  <a:gd name="T57" fmla="*/ 226 h 408"/>
                  <a:gd name="T58" fmla="*/ 64 w 408"/>
                  <a:gd name="T59" fmla="*/ 183 h 408"/>
                  <a:gd name="T60" fmla="*/ 150 w 408"/>
                  <a:gd name="T61" fmla="*/ 183 h 408"/>
                  <a:gd name="T62" fmla="*/ 182 w 408"/>
                  <a:gd name="T63" fmla="*/ 151 h 408"/>
                  <a:gd name="T64" fmla="*/ 182 w 408"/>
                  <a:gd name="T65" fmla="*/ 64 h 408"/>
                  <a:gd name="T66" fmla="*/ 225 w 408"/>
                  <a:gd name="T67" fmla="*/ 64 h 408"/>
                  <a:gd name="T68" fmla="*/ 225 w 408"/>
                  <a:gd name="T69" fmla="*/ 151 h 408"/>
                  <a:gd name="T70" fmla="*/ 257 w 408"/>
                  <a:gd name="T71" fmla="*/ 183 h 408"/>
                  <a:gd name="T72" fmla="*/ 344 w 408"/>
                  <a:gd name="T73" fmla="*/ 183 h 408"/>
                  <a:gd name="T74" fmla="*/ 344 w 408"/>
                  <a:gd name="T75" fmla="*/ 226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8" h="408">
                    <a:moveTo>
                      <a:pt x="376" y="119"/>
                    </a:moveTo>
                    <a:cubicBezTo>
                      <a:pt x="289" y="119"/>
                      <a:pt x="289" y="119"/>
                      <a:pt x="289" y="119"/>
                    </a:cubicBezTo>
                    <a:cubicBezTo>
                      <a:pt x="289" y="32"/>
                      <a:pt x="289" y="32"/>
                      <a:pt x="289" y="32"/>
                    </a:cubicBezTo>
                    <a:cubicBezTo>
                      <a:pt x="289" y="14"/>
                      <a:pt x="275" y="0"/>
                      <a:pt x="257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33" y="0"/>
                      <a:pt x="118" y="14"/>
                      <a:pt x="118" y="32"/>
                    </a:cubicBezTo>
                    <a:cubicBezTo>
                      <a:pt x="118" y="119"/>
                      <a:pt x="118" y="119"/>
                      <a:pt x="118" y="119"/>
                    </a:cubicBezTo>
                    <a:cubicBezTo>
                      <a:pt x="32" y="119"/>
                      <a:pt x="32" y="119"/>
                      <a:pt x="32" y="119"/>
                    </a:cubicBezTo>
                    <a:cubicBezTo>
                      <a:pt x="14" y="119"/>
                      <a:pt x="0" y="133"/>
                      <a:pt x="0" y="151"/>
                    </a:cubicBezTo>
                    <a:cubicBezTo>
                      <a:pt x="0" y="258"/>
                      <a:pt x="0" y="258"/>
                      <a:pt x="0" y="258"/>
                    </a:cubicBezTo>
                    <a:cubicBezTo>
                      <a:pt x="0" y="276"/>
                      <a:pt x="14" y="290"/>
                      <a:pt x="32" y="290"/>
                    </a:cubicBezTo>
                    <a:cubicBezTo>
                      <a:pt x="118" y="290"/>
                      <a:pt x="118" y="290"/>
                      <a:pt x="118" y="290"/>
                    </a:cubicBezTo>
                    <a:cubicBezTo>
                      <a:pt x="118" y="376"/>
                      <a:pt x="118" y="376"/>
                      <a:pt x="118" y="376"/>
                    </a:cubicBezTo>
                    <a:cubicBezTo>
                      <a:pt x="118" y="394"/>
                      <a:pt x="133" y="408"/>
                      <a:pt x="150" y="408"/>
                    </a:cubicBezTo>
                    <a:cubicBezTo>
                      <a:pt x="257" y="408"/>
                      <a:pt x="257" y="408"/>
                      <a:pt x="257" y="408"/>
                    </a:cubicBezTo>
                    <a:cubicBezTo>
                      <a:pt x="275" y="408"/>
                      <a:pt x="289" y="394"/>
                      <a:pt x="289" y="376"/>
                    </a:cubicBezTo>
                    <a:cubicBezTo>
                      <a:pt x="289" y="290"/>
                      <a:pt x="289" y="290"/>
                      <a:pt x="289" y="290"/>
                    </a:cubicBezTo>
                    <a:cubicBezTo>
                      <a:pt x="376" y="290"/>
                      <a:pt x="376" y="290"/>
                      <a:pt x="376" y="290"/>
                    </a:cubicBezTo>
                    <a:cubicBezTo>
                      <a:pt x="394" y="290"/>
                      <a:pt x="408" y="276"/>
                      <a:pt x="408" y="258"/>
                    </a:cubicBezTo>
                    <a:cubicBezTo>
                      <a:pt x="408" y="151"/>
                      <a:pt x="408" y="151"/>
                      <a:pt x="408" y="151"/>
                    </a:cubicBezTo>
                    <a:cubicBezTo>
                      <a:pt x="408" y="133"/>
                      <a:pt x="394" y="119"/>
                      <a:pt x="376" y="119"/>
                    </a:cubicBezTo>
                    <a:close/>
                    <a:moveTo>
                      <a:pt x="344" y="226"/>
                    </a:moveTo>
                    <a:cubicBezTo>
                      <a:pt x="257" y="226"/>
                      <a:pt x="257" y="226"/>
                      <a:pt x="257" y="226"/>
                    </a:cubicBezTo>
                    <a:cubicBezTo>
                      <a:pt x="240" y="226"/>
                      <a:pt x="225" y="240"/>
                      <a:pt x="225" y="258"/>
                    </a:cubicBezTo>
                    <a:cubicBezTo>
                      <a:pt x="225" y="344"/>
                      <a:pt x="225" y="344"/>
                      <a:pt x="225" y="344"/>
                    </a:cubicBezTo>
                    <a:cubicBezTo>
                      <a:pt x="182" y="344"/>
                      <a:pt x="182" y="344"/>
                      <a:pt x="182" y="344"/>
                    </a:cubicBezTo>
                    <a:cubicBezTo>
                      <a:pt x="182" y="258"/>
                      <a:pt x="182" y="258"/>
                      <a:pt x="182" y="258"/>
                    </a:cubicBezTo>
                    <a:cubicBezTo>
                      <a:pt x="182" y="240"/>
                      <a:pt x="168" y="226"/>
                      <a:pt x="150" y="226"/>
                    </a:cubicBezTo>
                    <a:cubicBezTo>
                      <a:pt x="64" y="226"/>
                      <a:pt x="64" y="226"/>
                      <a:pt x="64" y="226"/>
                    </a:cubicBezTo>
                    <a:cubicBezTo>
                      <a:pt x="64" y="183"/>
                      <a:pt x="64" y="183"/>
                      <a:pt x="64" y="183"/>
                    </a:cubicBezTo>
                    <a:cubicBezTo>
                      <a:pt x="150" y="183"/>
                      <a:pt x="150" y="183"/>
                      <a:pt x="150" y="183"/>
                    </a:cubicBezTo>
                    <a:cubicBezTo>
                      <a:pt x="168" y="183"/>
                      <a:pt x="182" y="168"/>
                      <a:pt x="182" y="151"/>
                    </a:cubicBezTo>
                    <a:cubicBezTo>
                      <a:pt x="182" y="64"/>
                      <a:pt x="182" y="64"/>
                      <a:pt x="182" y="64"/>
                    </a:cubicBezTo>
                    <a:cubicBezTo>
                      <a:pt x="225" y="64"/>
                      <a:pt x="225" y="64"/>
                      <a:pt x="225" y="64"/>
                    </a:cubicBezTo>
                    <a:cubicBezTo>
                      <a:pt x="225" y="151"/>
                      <a:pt x="225" y="151"/>
                      <a:pt x="225" y="151"/>
                    </a:cubicBezTo>
                    <a:cubicBezTo>
                      <a:pt x="225" y="168"/>
                      <a:pt x="240" y="183"/>
                      <a:pt x="257" y="183"/>
                    </a:cubicBezTo>
                    <a:cubicBezTo>
                      <a:pt x="344" y="183"/>
                      <a:pt x="344" y="183"/>
                      <a:pt x="344" y="183"/>
                    </a:cubicBezTo>
                    <a:lnTo>
                      <a:pt x="344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7">
                <a:extLst>
                  <a:ext uri="{FF2B5EF4-FFF2-40B4-BE49-F238E27FC236}">
                    <a16:creationId xmlns:a16="http://schemas.microsoft.com/office/drawing/2014/main" id="{17F32D6C-D8DA-F69E-1080-DB8280FD50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96151" y="2579688"/>
                <a:ext cx="93663" cy="79375"/>
              </a:xfrm>
              <a:custGeom>
                <a:avLst/>
                <a:gdLst>
                  <a:gd name="T0" fmla="*/ 210 w 263"/>
                  <a:gd name="T1" fmla="*/ 0 h 224"/>
                  <a:gd name="T2" fmla="*/ 53 w 263"/>
                  <a:gd name="T3" fmla="*/ 0 h 224"/>
                  <a:gd name="T4" fmla="*/ 0 w 263"/>
                  <a:gd name="T5" fmla="*/ 53 h 224"/>
                  <a:gd name="T6" fmla="*/ 0 w 263"/>
                  <a:gd name="T7" fmla="*/ 171 h 224"/>
                  <a:gd name="T8" fmla="*/ 53 w 263"/>
                  <a:gd name="T9" fmla="*/ 224 h 224"/>
                  <a:gd name="T10" fmla="*/ 210 w 263"/>
                  <a:gd name="T11" fmla="*/ 224 h 224"/>
                  <a:gd name="T12" fmla="*/ 263 w 263"/>
                  <a:gd name="T13" fmla="*/ 171 h 224"/>
                  <a:gd name="T14" fmla="*/ 263 w 263"/>
                  <a:gd name="T15" fmla="*/ 53 h 224"/>
                  <a:gd name="T16" fmla="*/ 210 w 263"/>
                  <a:gd name="T17" fmla="*/ 0 h 224"/>
                  <a:gd name="T18" fmla="*/ 199 w 263"/>
                  <a:gd name="T19" fmla="*/ 160 h 224"/>
                  <a:gd name="T20" fmla="*/ 64 w 263"/>
                  <a:gd name="T21" fmla="*/ 160 h 224"/>
                  <a:gd name="T22" fmla="*/ 64 w 263"/>
                  <a:gd name="T23" fmla="*/ 64 h 224"/>
                  <a:gd name="T24" fmla="*/ 199 w 263"/>
                  <a:gd name="T25" fmla="*/ 64 h 224"/>
                  <a:gd name="T26" fmla="*/ 199 w 263"/>
                  <a:gd name="T27" fmla="*/ 16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3" h="224">
                    <a:moveTo>
                      <a:pt x="21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3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200"/>
                      <a:pt x="24" y="224"/>
                      <a:pt x="53" y="224"/>
                    </a:cubicBezTo>
                    <a:cubicBezTo>
                      <a:pt x="210" y="224"/>
                      <a:pt x="210" y="224"/>
                      <a:pt x="210" y="224"/>
                    </a:cubicBezTo>
                    <a:cubicBezTo>
                      <a:pt x="239" y="224"/>
                      <a:pt x="263" y="200"/>
                      <a:pt x="263" y="171"/>
                    </a:cubicBezTo>
                    <a:cubicBezTo>
                      <a:pt x="263" y="53"/>
                      <a:pt x="263" y="53"/>
                      <a:pt x="263" y="53"/>
                    </a:cubicBezTo>
                    <a:cubicBezTo>
                      <a:pt x="263" y="24"/>
                      <a:pt x="239" y="0"/>
                      <a:pt x="210" y="0"/>
                    </a:cubicBezTo>
                    <a:close/>
                    <a:moveTo>
                      <a:pt x="199" y="160"/>
                    </a:move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199" y="64"/>
                      <a:pt x="199" y="64"/>
                      <a:pt x="199" y="64"/>
                    </a:cubicBezTo>
                    <a:lnTo>
                      <a:pt x="199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34BFBD99-7580-BFE5-9A98-38FB07CC17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4738" y="2579688"/>
                <a:ext cx="92075" cy="79375"/>
              </a:xfrm>
              <a:custGeom>
                <a:avLst/>
                <a:gdLst>
                  <a:gd name="T0" fmla="*/ 210 w 262"/>
                  <a:gd name="T1" fmla="*/ 0 h 224"/>
                  <a:gd name="T2" fmla="*/ 53 w 262"/>
                  <a:gd name="T3" fmla="*/ 0 h 224"/>
                  <a:gd name="T4" fmla="*/ 0 w 262"/>
                  <a:gd name="T5" fmla="*/ 53 h 224"/>
                  <a:gd name="T6" fmla="*/ 0 w 262"/>
                  <a:gd name="T7" fmla="*/ 171 h 224"/>
                  <a:gd name="T8" fmla="*/ 53 w 262"/>
                  <a:gd name="T9" fmla="*/ 224 h 224"/>
                  <a:gd name="T10" fmla="*/ 210 w 262"/>
                  <a:gd name="T11" fmla="*/ 224 h 224"/>
                  <a:gd name="T12" fmla="*/ 262 w 262"/>
                  <a:gd name="T13" fmla="*/ 171 h 224"/>
                  <a:gd name="T14" fmla="*/ 262 w 262"/>
                  <a:gd name="T15" fmla="*/ 53 h 224"/>
                  <a:gd name="T16" fmla="*/ 210 w 262"/>
                  <a:gd name="T17" fmla="*/ 0 h 224"/>
                  <a:gd name="T18" fmla="*/ 198 w 262"/>
                  <a:gd name="T19" fmla="*/ 160 h 224"/>
                  <a:gd name="T20" fmla="*/ 64 w 262"/>
                  <a:gd name="T21" fmla="*/ 160 h 224"/>
                  <a:gd name="T22" fmla="*/ 64 w 262"/>
                  <a:gd name="T23" fmla="*/ 64 h 224"/>
                  <a:gd name="T24" fmla="*/ 198 w 262"/>
                  <a:gd name="T25" fmla="*/ 64 h 224"/>
                  <a:gd name="T26" fmla="*/ 198 w 262"/>
                  <a:gd name="T27" fmla="*/ 16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2" h="224">
                    <a:moveTo>
                      <a:pt x="21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3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200"/>
                      <a:pt x="24" y="224"/>
                      <a:pt x="53" y="224"/>
                    </a:cubicBezTo>
                    <a:cubicBezTo>
                      <a:pt x="210" y="224"/>
                      <a:pt x="210" y="224"/>
                      <a:pt x="210" y="224"/>
                    </a:cubicBezTo>
                    <a:cubicBezTo>
                      <a:pt x="239" y="224"/>
                      <a:pt x="262" y="200"/>
                      <a:pt x="262" y="171"/>
                    </a:cubicBezTo>
                    <a:cubicBezTo>
                      <a:pt x="262" y="53"/>
                      <a:pt x="262" y="53"/>
                      <a:pt x="262" y="53"/>
                    </a:cubicBezTo>
                    <a:cubicBezTo>
                      <a:pt x="262" y="24"/>
                      <a:pt x="239" y="0"/>
                      <a:pt x="210" y="0"/>
                    </a:cubicBezTo>
                    <a:close/>
                    <a:moveTo>
                      <a:pt x="198" y="160"/>
                    </a:move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198" y="64"/>
                      <a:pt x="198" y="64"/>
                      <a:pt x="198" y="64"/>
                    </a:cubicBezTo>
                    <a:lnTo>
                      <a:pt x="198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9">
                <a:extLst>
                  <a:ext uri="{FF2B5EF4-FFF2-40B4-BE49-F238E27FC236}">
                    <a16:creationId xmlns:a16="http://schemas.microsoft.com/office/drawing/2014/main" id="{1EEF31A1-9137-7126-08D9-B7D9134DDD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53326" y="2579688"/>
                <a:ext cx="92075" cy="79375"/>
              </a:xfrm>
              <a:custGeom>
                <a:avLst/>
                <a:gdLst>
                  <a:gd name="T0" fmla="*/ 209 w 262"/>
                  <a:gd name="T1" fmla="*/ 0 h 224"/>
                  <a:gd name="T2" fmla="*/ 52 w 262"/>
                  <a:gd name="T3" fmla="*/ 0 h 224"/>
                  <a:gd name="T4" fmla="*/ 0 w 262"/>
                  <a:gd name="T5" fmla="*/ 53 h 224"/>
                  <a:gd name="T6" fmla="*/ 0 w 262"/>
                  <a:gd name="T7" fmla="*/ 171 h 224"/>
                  <a:gd name="T8" fmla="*/ 52 w 262"/>
                  <a:gd name="T9" fmla="*/ 224 h 224"/>
                  <a:gd name="T10" fmla="*/ 209 w 262"/>
                  <a:gd name="T11" fmla="*/ 224 h 224"/>
                  <a:gd name="T12" fmla="*/ 262 w 262"/>
                  <a:gd name="T13" fmla="*/ 171 h 224"/>
                  <a:gd name="T14" fmla="*/ 262 w 262"/>
                  <a:gd name="T15" fmla="*/ 53 h 224"/>
                  <a:gd name="T16" fmla="*/ 209 w 262"/>
                  <a:gd name="T17" fmla="*/ 0 h 224"/>
                  <a:gd name="T18" fmla="*/ 198 w 262"/>
                  <a:gd name="T19" fmla="*/ 160 h 224"/>
                  <a:gd name="T20" fmla="*/ 64 w 262"/>
                  <a:gd name="T21" fmla="*/ 160 h 224"/>
                  <a:gd name="T22" fmla="*/ 64 w 262"/>
                  <a:gd name="T23" fmla="*/ 64 h 224"/>
                  <a:gd name="T24" fmla="*/ 198 w 262"/>
                  <a:gd name="T25" fmla="*/ 64 h 224"/>
                  <a:gd name="T26" fmla="*/ 198 w 262"/>
                  <a:gd name="T27" fmla="*/ 16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2" h="224">
                    <a:moveTo>
                      <a:pt x="209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23" y="0"/>
                      <a:pt x="0" y="24"/>
                      <a:pt x="0" y="53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200"/>
                      <a:pt x="23" y="224"/>
                      <a:pt x="52" y="224"/>
                    </a:cubicBezTo>
                    <a:cubicBezTo>
                      <a:pt x="209" y="224"/>
                      <a:pt x="209" y="224"/>
                      <a:pt x="209" y="224"/>
                    </a:cubicBezTo>
                    <a:cubicBezTo>
                      <a:pt x="238" y="224"/>
                      <a:pt x="262" y="200"/>
                      <a:pt x="262" y="171"/>
                    </a:cubicBezTo>
                    <a:cubicBezTo>
                      <a:pt x="262" y="53"/>
                      <a:pt x="262" y="53"/>
                      <a:pt x="262" y="53"/>
                    </a:cubicBezTo>
                    <a:cubicBezTo>
                      <a:pt x="262" y="24"/>
                      <a:pt x="238" y="0"/>
                      <a:pt x="209" y="0"/>
                    </a:cubicBezTo>
                    <a:close/>
                    <a:moveTo>
                      <a:pt x="198" y="160"/>
                    </a:move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198" y="64"/>
                      <a:pt x="198" y="64"/>
                      <a:pt x="198" y="64"/>
                    </a:cubicBezTo>
                    <a:lnTo>
                      <a:pt x="198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20">
                <a:extLst>
                  <a:ext uri="{FF2B5EF4-FFF2-40B4-BE49-F238E27FC236}">
                    <a16:creationId xmlns:a16="http://schemas.microsoft.com/office/drawing/2014/main" id="{783F9175-9AB1-7767-3CE6-CBBD2C4BE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7926" y="2528888"/>
                <a:ext cx="23813" cy="22225"/>
              </a:xfrm>
              <a:custGeom>
                <a:avLst/>
                <a:gdLst>
                  <a:gd name="T0" fmla="*/ 32 w 64"/>
                  <a:gd name="T1" fmla="*/ 0 h 64"/>
                  <a:gd name="T2" fmla="*/ 32 w 64"/>
                  <a:gd name="T3" fmla="*/ 0 h 64"/>
                  <a:gd name="T4" fmla="*/ 0 w 64"/>
                  <a:gd name="T5" fmla="*/ 32 h 64"/>
                  <a:gd name="T6" fmla="*/ 32 w 64"/>
                  <a:gd name="T7" fmla="*/ 64 h 64"/>
                  <a:gd name="T8" fmla="*/ 64 w 64"/>
                  <a:gd name="T9" fmla="*/ 32 h 64"/>
                  <a:gd name="T10" fmla="*/ 32 w 64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5" y="0"/>
                      <a:pt x="0" y="15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50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9E541D22-B006-0816-44C0-5C70FBBDFBB8}"/>
              </a:ext>
            </a:extLst>
          </p:cNvPr>
          <p:cNvSpPr txBox="1"/>
          <p:nvPr/>
        </p:nvSpPr>
        <p:spPr>
          <a:xfrm>
            <a:off x="1020922" y="3378096"/>
            <a:ext cx="2841901" cy="507062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95000"/>
              </a:lnSpc>
              <a:spcAft>
                <a:spcPts val="300"/>
              </a:spcAft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Gilroy ExtraBold Italic" panose="00000900000000000000" pitchFamily="50" charset="0"/>
                <a:cs typeface="Poppins" panose="00000500000000000000" pitchFamily="2" charset="0"/>
              </a:defRPr>
            </a:lvl1pPr>
          </a:lstStyle>
          <a:p>
            <a:pPr algn="l"/>
            <a:r>
              <a:rPr lang="fa-IR" sz="2800" dirty="0">
                <a:solidFill>
                  <a:srgbClr val="2567B2"/>
                </a:solidFill>
                <a:latin typeface="+mj-lt"/>
                <a:cs typeface="B Titr" panose="00000700000000000000" pitchFamily="2" charset="-78"/>
              </a:rPr>
              <a:t>98000+</a:t>
            </a:r>
            <a:endParaRPr lang="en-US" sz="2400" baseline="60000" dirty="0">
              <a:solidFill>
                <a:srgbClr val="2567B2"/>
              </a:solidFill>
              <a:latin typeface="+mj-lt"/>
              <a:cs typeface="B Titr" panose="00000700000000000000" pitchFamily="2" charset="-78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A1F134B-740C-45DA-76F9-1FF053D7F09A}"/>
              </a:ext>
            </a:extLst>
          </p:cNvPr>
          <p:cNvSpPr/>
          <p:nvPr/>
        </p:nvSpPr>
        <p:spPr>
          <a:xfrm rot="16200000" flipH="1">
            <a:off x="1318385" y="759985"/>
            <a:ext cx="2006004" cy="2613416"/>
          </a:xfrm>
          <a:prstGeom prst="roundRect">
            <a:avLst>
              <a:gd name="adj" fmla="val 2557"/>
            </a:avLst>
          </a:prstGeom>
          <a:solidFill>
            <a:srgbClr val="2567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bg1"/>
              </a:solidFill>
              <a:latin typeface="Gilroy ExtraBold Italic" panose="00000900000000000000" pitchFamily="50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EC1CF5A-8284-7BFE-663E-0DC10BB1A8E0}"/>
              </a:ext>
            </a:extLst>
          </p:cNvPr>
          <p:cNvCxnSpPr/>
          <p:nvPr/>
        </p:nvCxnSpPr>
        <p:spPr>
          <a:xfrm>
            <a:off x="1271245" y="1608964"/>
            <a:ext cx="2149427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EEADD28-1232-EBED-2A3D-3374E50FE3F7}"/>
              </a:ext>
            </a:extLst>
          </p:cNvPr>
          <p:cNvSpPr/>
          <p:nvPr/>
        </p:nvSpPr>
        <p:spPr>
          <a:xfrm>
            <a:off x="1282343" y="2582075"/>
            <a:ext cx="1925641" cy="377832"/>
          </a:xfrm>
          <a:custGeom>
            <a:avLst/>
            <a:gdLst>
              <a:gd name="connsiteX0" fmla="*/ 0 w 2757714"/>
              <a:gd name="connsiteY0" fmla="*/ 420915 h 420915"/>
              <a:gd name="connsiteX1" fmla="*/ 1451429 w 2757714"/>
              <a:gd name="connsiteY1" fmla="*/ 0 h 420915"/>
              <a:gd name="connsiteX2" fmla="*/ 2757714 w 2757714"/>
              <a:gd name="connsiteY2" fmla="*/ 420915 h 420915"/>
              <a:gd name="connsiteX0" fmla="*/ 0 w 2757714"/>
              <a:gd name="connsiteY0" fmla="*/ 435202 h 435202"/>
              <a:gd name="connsiteX1" fmla="*/ 1451429 w 2757714"/>
              <a:gd name="connsiteY1" fmla="*/ 14287 h 435202"/>
              <a:gd name="connsiteX2" fmla="*/ 2757714 w 2757714"/>
              <a:gd name="connsiteY2" fmla="*/ 435202 h 435202"/>
              <a:gd name="connsiteX0" fmla="*/ 0 w 2770414"/>
              <a:gd name="connsiteY0" fmla="*/ 459954 h 459954"/>
              <a:gd name="connsiteX1" fmla="*/ 1451429 w 2770414"/>
              <a:gd name="connsiteY1" fmla="*/ 39039 h 459954"/>
              <a:gd name="connsiteX2" fmla="*/ 2770414 w 2770414"/>
              <a:gd name="connsiteY2" fmla="*/ 161504 h 459954"/>
              <a:gd name="connsiteX0" fmla="*/ 0 w 2770414"/>
              <a:gd name="connsiteY0" fmla="*/ 425904 h 425904"/>
              <a:gd name="connsiteX1" fmla="*/ 1451429 w 2770414"/>
              <a:gd name="connsiteY1" fmla="*/ 4989 h 425904"/>
              <a:gd name="connsiteX2" fmla="*/ 2770414 w 2770414"/>
              <a:gd name="connsiteY2" fmla="*/ 127454 h 425904"/>
              <a:gd name="connsiteX0" fmla="*/ 0 w 2770414"/>
              <a:gd name="connsiteY0" fmla="*/ 476098 h 476098"/>
              <a:gd name="connsiteX1" fmla="*/ 1318079 w 2770414"/>
              <a:gd name="connsiteY1" fmla="*/ 4383 h 476098"/>
              <a:gd name="connsiteX2" fmla="*/ 2770414 w 2770414"/>
              <a:gd name="connsiteY2" fmla="*/ 177648 h 476098"/>
              <a:gd name="connsiteX0" fmla="*/ 0 w 2770414"/>
              <a:gd name="connsiteY0" fmla="*/ 480834 h 480834"/>
              <a:gd name="connsiteX1" fmla="*/ 1318079 w 2770414"/>
              <a:gd name="connsiteY1" fmla="*/ 9119 h 480834"/>
              <a:gd name="connsiteX2" fmla="*/ 2770414 w 2770414"/>
              <a:gd name="connsiteY2" fmla="*/ 182384 h 480834"/>
              <a:gd name="connsiteX0" fmla="*/ 0 w 2770414"/>
              <a:gd name="connsiteY0" fmla="*/ 477158 h 477158"/>
              <a:gd name="connsiteX1" fmla="*/ 1318079 w 2770414"/>
              <a:gd name="connsiteY1" fmla="*/ 5443 h 477158"/>
              <a:gd name="connsiteX2" fmla="*/ 2770414 w 2770414"/>
              <a:gd name="connsiteY2" fmla="*/ 178708 h 477158"/>
              <a:gd name="connsiteX0" fmla="*/ 0 w 2770414"/>
              <a:gd name="connsiteY0" fmla="*/ 477158 h 477158"/>
              <a:gd name="connsiteX1" fmla="*/ 1318079 w 2770414"/>
              <a:gd name="connsiteY1" fmla="*/ 5443 h 477158"/>
              <a:gd name="connsiteX2" fmla="*/ 2770414 w 2770414"/>
              <a:gd name="connsiteY2" fmla="*/ 178708 h 477158"/>
              <a:gd name="connsiteX0" fmla="*/ 0 w 2770414"/>
              <a:gd name="connsiteY0" fmla="*/ 472075 h 472075"/>
              <a:gd name="connsiteX1" fmla="*/ 1318079 w 2770414"/>
              <a:gd name="connsiteY1" fmla="*/ 360 h 472075"/>
              <a:gd name="connsiteX2" fmla="*/ 2770414 w 2770414"/>
              <a:gd name="connsiteY2" fmla="*/ 173625 h 472075"/>
              <a:gd name="connsiteX0" fmla="*/ 0 w 2770414"/>
              <a:gd name="connsiteY0" fmla="*/ 476354 h 476354"/>
              <a:gd name="connsiteX1" fmla="*/ 1318079 w 2770414"/>
              <a:gd name="connsiteY1" fmla="*/ 4639 h 476354"/>
              <a:gd name="connsiteX2" fmla="*/ 2770414 w 2770414"/>
              <a:gd name="connsiteY2" fmla="*/ 177904 h 476354"/>
              <a:gd name="connsiteX0" fmla="*/ 0 w 2770414"/>
              <a:gd name="connsiteY0" fmla="*/ 474270 h 474270"/>
              <a:gd name="connsiteX1" fmla="*/ 1318079 w 2770414"/>
              <a:gd name="connsiteY1" fmla="*/ 2555 h 474270"/>
              <a:gd name="connsiteX2" fmla="*/ 2770414 w 2770414"/>
              <a:gd name="connsiteY2" fmla="*/ 175820 h 474270"/>
              <a:gd name="connsiteX0" fmla="*/ 0 w 2770414"/>
              <a:gd name="connsiteY0" fmla="*/ 379820 h 379820"/>
              <a:gd name="connsiteX1" fmla="*/ 1276969 w 2770414"/>
              <a:gd name="connsiteY1" fmla="*/ 3355 h 379820"/>
              <a:gd name="connsiteX2" fmla="*/ 2770414 w 2770414"/>
              <a:gd name="connsiteY2" fmla="*/ 81370 h 379820"/>
              <a:gd name="connsiteX0" fmla="*/ 0 w 2770414"/>
              <a:gd name="connsiteY0" fmla="*/ 379820 h 379820"/>
              <a:gd name="connsiteX1" fmla="*/ 1276969 w 2770414"/>
              <a:gd name="connsiteY1" fmla="*/ 3355 h 379820"/>
              <a:gd name="connsiteX2" fmla="*/ 2770414 w 2770414"/>
              <a:gd name="connsiteY2" fmla="*/ 81370 h 379820"/>
              <a:gd name="connsiteX0" fmla="*/ 0 w 2770414"/>
              <a:gd name="connsiteY0" fmla="*/ 379820 h 379820"/>
              <a:gd name="connsiteX1" fmla="*/ 1276969 w 2770414"/>
              <a:gd name="connsiteY1" fmla="*/ 3355 h 379820"/>
              <a:gd name="connsiteX2" fmla="*/ 2770414 w 2770414"/>
              <a:gd name="connsiteY2" fmla="*/ 81370 h 379820"/>
              <a:gd name="connsiteX0" fmla="*/ 0 w 2770414"/>
              <a:gd name="connsiteY0" fmla="*/ 377832 h 377832"/>
              <a:gd name="connsiteX1" fmla="*/ 1276969 w 2770414"/>
              <a:gd name="connsiteY1" fmla="*/ 1367 h 377832"/>
              <a:gd name="connsiteX2" fmla="*/ 2770414 w 2770414"/>
              <a:gd name="connsiteY2" fmla="*/ 79382 h 37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70414" h="377832">
                <a:moveTo>
                  <a:pt x="0" y="377832"/>
                </a:moveTo>
                <a:cubicBezTo>
                  <a:pt x="820544" y="57836"/>
                  <a:pt x="681193" y="24122"/>
                  <a:pt x="1276969" y="1367"/>
                </a:cubicBezTo>
                <a:cubicBezTo>
                  <a:pt x="1872745" y="-21388"/>
                  <a:pt x="2035931" y="249924"/>
                  <a:pt x="2770414" y="79382"/>
                </a:cubicBezTo>
              </a:path>
            </a:pathLst>
          </a:custGeom>
          <a:noFill/>
          <a:ln w="38100" cap="rnd">
            <a:gradFill>
              <a:gsLst>
                <a:gs pos="9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  <a:round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8D49E8A4-B519-D7B5-A655-E75BD331CCD5}"/>
              </a:ext>
            </a:extLst>
          </p:cNvPr>
          <p:cNvSpPr/>
          <p:nvPr/>
        </p:nvSpPr>
        <p:spPr>
          <a:xfrm rot="16200000" flipH="1">
            <a:off x="8619070" y="3484600"/>
            <a:ext cx="2006004" cy="2613416"/>
          </a:xfrm>
          <a:prstGeom prst="roundRect">
            <a:avLst>
              <a:gd name="adj" fmla="val 2557"/>
            </a:avLst>
          </a:prstGeom>
          <a:solidFill>
            <a:srgbClr val="183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bg1"/>
              </a:solidFill>
              <a:latin typeface="Gilroy ExtraBold Italic" panose="00000900000000000000" pitchFamily="50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6A709F4-F061-9053-C8B0-4D6473004FFD}"/>
              </a:ext>
            </a:extLst>
          </p:cNvPr>
          <p:cNvCxnSpPr/>
          <p:nvPr/>
        </p:nvCxnSpPr>
        <p:spPr>
          <a:xfrm>
            <a:off x="8571930" y="4333579"/>
            <a:ext cx="2149427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EEF237-06F9-0339-7144-68EA2986392A}"/>
              </a:ext>
            </a:extLst>
          </p:cNvPr>
          <p:cNvSpPr/>
          <p:nvPr/>
        </p:nvSpPr>
        <p:spPr>
          <a:xfrm>
            <a:off x="8583028" y="5200335"/>
            <a:ext cx="1863729" cy="484187"/>
          </a:xfrm>
          <a:custGeom>
            <a:avLst/>
            <a:gdLst>
              <a:gd name="connsiteX0" fmla="*/ 0 w 2757714"/>
              <a:gd name="connsiteY0" fmla="*/ 420915 h 420915"/>
              <a:gd name="connsiteX1" fmla="*/ 1451429 w 2757714"/>
              <a:gd name="connsiteY1" fmla="*/ 0 h 420915"/>
              <a:gd name="connsiteX2" fmla="*/ 2757714 w 2757714"/>
              <a:gd name="connsiteY2" fmla="*/ 420915 h 420915"/>
              <a:gd name="connsiteX0" fmla="*/ 0 w 2757714"/>
              <a:gd name="connsiteY0" fmla="*/ 435202 h 435202"/>
              <a:gd name="connsiteX1" fmla="*/ 1451429 w 2757714"/>
              <a:gd name="connsiteY1" fmla="*/ 14287 h 435202"/>
              <a:gd name="connsiteX2" fmla="*/ 2757714 w 2757714"/>
              <a:gd name="connsiteY2" fmla="*/ 435202 h 435202"/>
              <a:gd name="connsiteX0" fmla="*/ 0 w 2770414"/>
              <a:gd name="connsiteY0" fmla="*/ 459954 h 459954"/>
              <a:gd name="connsiteX1" fmla="*/ 1451429 w 2770414"/>
              <a:gd name="connsiteY1" fmla="*/ 39039 h 459954"/>
              <a:gd name="connsiteX2" fmla="*/ 2770414 w 2770414"/>
              <a:gd name="connsiteY2" fmla="*/ 161504 h 459954"/>
              <a:gd name="connsiteX0" fmla="*/ 0 w 2770414"/>
              <a:gd name="connsiteY0" fmla="*/ 425904 h 425904"/>
              <a:gd name="connsiteX1" fmla="*/ 1451429 w 2770414"/>
              <a:gd name="connsiteY1" fmla="*/ 4989 h 425904"/>
              <a:gd name="connsiteX2" fmla="*/ 2770414 w 2770414"/>
              <a:gd name="connsiteY2" fmla="*/ 127454 h 425904"/>
              <a:gd name="connsiteX0" fmla="*/ 0 w 2770414"/>
              <a:gd name="connsiteY0" fmla="*/ 476098 h 476098"/>
              <a:gd name="connsiteX1" fmla="*/ 1318079 w 2770414"/>
              <a:gd name="connsiteY1" fmla="*/ 4383 h 476098"/>
              <a:gd name="connsiteX2" fmla="*/ 2770414 w 2770414"/>
              <a:gd name="connsiteY2" fmla="*/ 177648 h 476098"/>
              <a:gd name="connsiteX0" fmla="*/ 0 w 2770414"/>
              <a:gd name="connsiteY0" fmla="*/ 480834 h 480834"/>
              <a:gd name="connsiteX1" fmla="*/ 1318079 w 2770414"/>
              <a:gd name="connsiteY1" fmla="*/ 9119 h 480834"/>
              <a:gd name="connsiteX2" fmla="*/ 2770414 w 2770414"/>
              <a:gd name="connsiteY2" fmla="*/ 182384 h 480834"/>
              <a:gd name="connsiteX0" fmla="*/ 0 w 2770414"/>
              <a:gd name="connsiteY0" fmla="*/ 477158 h 477158"/>
              <a:gd name="connsiteX1" fmla="*/ 1318079 w 2770414"/>
              <a:gd name="connsiteY1" fmla="*/ 5443 h 477158"/>
              <a:gd name="connsiteX2" fmla="*/ 2770414 w 2770414"/>
              <a:gd name="connsiteY2" fmla="*/ 178708 h 477158"/>
              <a:gd name="connsiteX0" fmla="*/ 0 w 2770414"/>
              <a:gd name="connsiteY0" fmla="*/ 477158 h 477158"/>
              <a:gd name="connsiteX1" fmla="*/ 1318079 w 2770414"/>
              <a:gd name="connsiteY1" fmla="*/ 5443 h 477158"/>
              <a:gd name="connsiteX2" fmla="*/ 2770414 w 2770414"/>
              <a:gd name="connsiteY2" fmla="*/ 178708 h 477158"/>
              <a:gd name="connsiteX0" fmla="*/ 0 w 2770414"/>
              <a:gd name="connsiteY0" fmla="*/ 472075 h 472075"/>
              <a:gd name="connsiteX1" fmla="*/ 1318079 w 2770414"/>
              <a:gd name="connsiteY1" fmla="*/ 360 h 472075"/>
              <a:gd name="connsiteX2" fmla="*/ 2770414 w 2770414"/>
              <a:gd name="connsiteY2" fmla="*/ 173625 h 472075"/>
              <a:gd name="connsiteX0" fmla="*/ 0 w 2770414"/>
              <a:gd name="connsiteY0" fmla="*/ 476354 h 476354"/>
              <a:gd name="connsiteX1" fmla="*/ 1318079 w 2770414"/>
              <a:gd name="connsiteY1" fmla="*/ 4639 h 476354"/>
              <a:gd name="connsiteX2" fmla="*/ 2770414 w 2770414"/>
              <a:gd name="connsiteY2" fmla="*/ 177904 h 476354"/>
              <a:gd name="connsiteX0" fmla="*/ 0 w 2770414"/>
              <a:gd name="connsiteY0" fmla="*/ 474270 h 474270"/>
              <a:gd name="connsiteX1" fmla="*/ 1318079 w 2770414"/>
              <a:gd name="connsiteY1" fmla="*/ 2555 h 474270"/>
              <a:gd name="connsiteX2" fmla="*/ 2770414 w 2770414"/>
              <a:gd name="connsiteY2" fmla="*/ 175820 h 474270"/>
              <a:gd name="connsiteX0" fmla="*/ 0 w 2770414"/>
              <a:gd name="connsiteY0" fmla="*/ 379820 h 379820"/>
              <a:gd name="connsiteX1" fmla="*/ 1276969 w 2770414"/>
              <a:gd name="connsiteY1" fmla="*/ 3355 h 379820"/>
              <a:gd name="connsiteX2" fmla="*/ 2770414 w 2770414"/>
              <a:gd name="connsiteY2" fmla="*/ 81370 h 379820"/>
              <a:gd name="connsiteX0" fmla="*/ 0 w 2770414"/>
              <a:gd name="connsiteY0" fmla="*/ 379820 h 379820"/>
              <a:gd name="connsiteX1" fmla="*/ 1276969 w 2770414"/>
              <a:gd name="connsiteY1" fmla="*/ 3355 h 379820"/>
              <a:gd name="connsiteX2" fmla="*/ 2770414 w 2770414"/>
              <a:gd name="connsiteY2" fmla="*/ 81370 h 379820"/>
              <a:gd name="connsiteX0" fmla="*/ 0 w 2770414"/>
              <a:gd name="connsiteY0" fmla="*/ 379820 h 379820"/>
              <a:gd name="connsiteX1" fmla="*/ 1276969 w 2770414"/>
              <a:gd name="connsiteY1" fmla="*/ 3355 h 379820"/>
              <a:gd name="connsiteX2" fmla="*/ 2770414 w 2770414"/>
              <a:gd name="connsiteY2" fmla="*/ 81370 h 379820"/>
              <a:gd name="connsiteX0" fmla="*/ 0 w 2770414"/>
              <a:gd name="connsiteY0" fmla="*/ 377832 h 377832"/>
              <a:gd name="connsiteX1" fmla="*/ 1276969 w 2770414"/>
              <a:gd name="connsiteY1" fmla="*/ 1367 h 377832"/>
              <a:gd name="connsiteX2" fmla="*/ 2770414 w 2770414"/>
              <a:gd name="connsiteY2" fmla="*/ 79382 h 377832"/>
              <a:gd name="connsiteX0" fmla="*/ 0 w 2770414"/>
              <a:gd name="connsiteY0" fmla="*/ 458490 h 458490"/>
              <a:gd name="connsiteX1" fmla="*/ 1085119 w 2770414"/>
              <a:gd name="connsiteY1" fmla="*/ 1062 h 458490"/>
              <a:gd name="connsiteX2" fmla="*/ 2770414 w 2770414"/>
              <a:gd name="connsiteY2" fmla="*/ 160040 h 458490"/>
              <a:gd name="connsiteX0" fmla="*/ 0 w 2770414"/>
              <a:gd name="connsiteY0" fmla="*/ 457459 h 457459"/>
              <a:gd name="connsiteX1" fmla="*/ 1085119 w 2770414"/>
              <a:gd name="connsiteY1" fmla="*/ 31 h 457459"/>
              <a:gd name="connsiteX2" fmla="*/ 2770414 w 2770414"/>
              <a:gd name="connsiteY2" fmla="*/ 159009 h 457459"/>
              <a:gd name="connsiteX0" fmla="*/ 0 w 2770414"/>
              <a:gd name="connsiteY0" fmla="*/ 457435 h 457435"/>
              <a:gd name="connsiteX1" fmla="*/ 1085119 w 2770414"/>
              <a:gd name="connsiteY1" fmla="*/ 7 h 457435"/>
              <a:gd name="connsiteX2" fmla="*/ 2770414 w 2770414"/>
              <a:gd name="connsiteY2" fmla="*/ 158985 h 457435"/>
              <a:gd name="connsiteX0" fmla="*/ 0 w 2770414"/>
              <a:gd name="connsiteY0" fmla="*/ 298450 h 298450"/>
              <a:gd name="connsiteX1" fmla="*/ 1386598 w 2770414"/>
              <a:gd name="connsiteY1" fmla="*/ 145822 h 298450"/>
              <a:gd name="connsiteX2" fmla="*/ 2770414 w 2770414"/>
              <a:gd name="connsiteY2" fmla="*/ 0 h 298450"/>
              <a:gd name="connsiteX0" fmla="*/ 0 w 2770414"/>
              <a:gd name="connsiteY0" fmla="*/ 298450 h 298450"/>
              <a:gd name="connsiteX1" fmla="*/ 1386598 w 2770414"/>
              <a:gd name="connsiteY1" fmla="*/ 145822 h 298450"/>
              <a:gd name="connsiteX2" fmla="*/ 2770414 w 2770414"/>
              <a:gd name="connsiteY2" fmla="*/ 0 h 298450"/>
              <a:gd name="connsiteX0" fmla="*/ 0 w 2681341"/>
              <a:gd name="connsiteY0" fmla="*/ 484187 h 484187"/>
              <a:gd name="connsiteX1" fmla="*/ 1386598 w 2681341"/>
              <a:gd name="connsiteY1" fmla="*/ 331559 h 484187"/>
              <a:gd name="connsiteX2" fmla="*/ 2681341 w 2681341"/>
              <a:gd name="connsiteY2" fmla="*/ 0 h 484187"/>
              <a:gd name="connsiteX0" fmla="*/ 0 w 2681341"/>
              <a:gd name="connsiteY0" fmla="*/ 484187 h 484187"/>
              <a:gd name="connsiteX1" fmla="*/ 1386598 w 2681341"/>
              <a:gd name="connsiteY1" fmla="*/ 331559 h 484187"/>
              <a:gd name="connsiteX2" fmla="*/ 2681341 w 2681341"/>
              <a:gd name="connsiteY2" fmla="*/ 0 h 484187"/>
              <a:gd name="connsiteX0" fmla="*/ 0 w 2681341"/>
              <a:gd name="connsiteY0" fmla="*/ 484187 h 484187"/>
              <a:gd name="connsiteX1" fmla="*/ 1386598 w 2681341"/>
              <a:gd name="connsiteY1" fmla="*/ 331559 h 484187"/>
              <a:gd name="connsiteX2" fmla="*/ 2681341 w 2681341"/>
              <a:gd name="connsiteY2" fmla="*/ 0 h 484187"/>
              <a:gd name="connsiteX0" fmla="*/ 0 w 2681341"/>
              <a:gd name="connsiteY0" fmla="*/ 484187 h 484187"/>
              <a:gd name="connsiteX1" fmla="*/ 1386598 w 2681341"/>
              <a:gd name="connsiteY1" fmla="*/ 331559 h 484187"/>
              <a:gd name="connsiteX2" fmla="*/ 2681341 w 2681341"/>
              <a:gd name="connsiteY2" fmla="*/ 0 h 484187"/>
              <a:gd name="connsiteX0" fmla="*/ 0 w 2681341"/>
              <a:gd name="connsiteY0" fmla="*/ 484187 h 484187"/>
              <a:gd name="connsiteX1" fmla="*/ 1386598 w 2681341"/>
              <a:gd name="connsiteY1" fmla="*/ 331559 h 484187"/>
              <a:gd name="connsiteX2" fmla="*/ 2681341 w 2681341"/>
              <a:gd name="connsiteY2" fmla="*/ 0 h 484187"/>
              <a:gd name="connsiteX0" fmla="*/ 0 w 2681341"/>
              <a:gd name="connsiteY0" fmla="*/ 484187 h 484187"/>
              <a:gd name="connsiteX1" fmla="*/ 1386598 w 2681341"/>
              <a:gd name="connsiteY1" fmla="*/ 331559 h 484187"/>
              <a:gd name="connsiteX2" fmla="*/ 2681341 w 2681341"/>
              <a:gd name="connsiteY2" fmla="*/ 0 h 48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1341" h="484187">
                <a:moveTo>
                  <a:pt x="0" y="484187"/>
                </a:moveTo>
                <a:cubicBezTo>
                  <a:pt x="567026" y="340404"/>
                  <a:pt x="624525" y="321770"/>
                  <a:pt x="1386598" y="331559"/>
                </a:cubicBezTo>
                <a:cubicBezTo>
                  <a:pt x="2148671" y="341348"/>
                  <a:pt x="2351114" y="108629"/>
                  <a:pt x="2681341" y="0"/>
                </a:cubicBezTo>
              </a:path>
            </a:pathLst>
          </a:custGeom>
          <a:noFill/>
          <a:ln w="38100" cap="rnd">
            <a:gradFill>
              <a:gsLst>
                <a:gs pos="9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  <a:round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CBC3FF0-BBC4-C59C-7903-58298D1FF075}"/>
              </a:ext>
            </a:extLst>
          </p:cNvPr>
          <p:cNvSpPr txBox="1"/>
          <p:nvPr/>
        </p:nvSpPr>
        <p:spPr>
          <a:xfrm>
            <a:off x="8166145" y="1795526"/>
            <a:ext cx="2841901" cy="507062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95000"/>
              </a:lnSpc>
              <a:spcAft>
                <a:spcPts val="300"/>
              </a:spcAft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Gilroy ExtraBold Italic" panose="00000900000000000000" pitchFamily="50" charset="0"/>
                <a:cs typeface="Poppins" panose="00000500000000000000" pitchFamily="2" charset="0"/>
              </a:defRPr>
            </a:lvl1pPr>
          </a:lstStyle>
          <a:p>
            <a:pPr algn="l"/>
            <a:r>
              <a:rPr lang="fa-IR" sz="2800" dirty="0">
                <a:solidFill>
                  <a:srgbClr val="18355A"/>
                </a:solidFill>
                <a:latin typeface="+mj-lt"/>
                <a:cs typeface="B Titr" panose="00000700000000000000" pitchFamily="2" charset="-78"/>
              </a:rPr>
              <a:t>69800+</a:t>
            </a:r>
            <a:endParaRPr lang="en-US" sz="2400" baseline="60000" dirty="0">
              <a:solidFill>
                <a:srgbClr val="18355A"/>
              </a:solidFill>
              <a:latin typeface="+mj-lt"/>
              <a:cs typeface="B Titr" panose="000007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C6A509B-AD9C-4F8E-68F6-3848455550C8}"/>
              </a:ext>
            </a:extLst>
          </p:cNvPr>
          <p:cNvSpPr txBox="1"/>
          <p:nvPr/>
        </p:nvSpPr>
        <p:spPr>
          <a:xfrm>
            <a:off x="8129841" y="2381677"/>
            <a:ext cx="279893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72B8ED9-F233-7EF6-B4FF-F9ED828BCBAC}"/>
              </a:ext>
            </a:extLst>
          </p:cNvPr>
          <p:cNvSpPr txBox="1"/>
          <p:nvPr/>
        </p:nvSpPr>
        <p:spPr>
          <a:xfrm>
            <a:off x="775888" y="3973033"/>
            <a:ext cx="279893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39B0C5F-F424-F3D3-B92B-D14D5E54D5B9}"/>
              </a:ext>
            </a:extLst>
          </p:cNvPr>
          <p:cNvSpPr txBox="1"/>
          <p:nvPr/>
        </p:nvSpPr>
        <p:spPr>
          <a:xfrm>
            <a:off x="1172167" y="1145905"/>
            <a:ext cx="22984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C25CC8A-9540-7852-8C9C-2542DC14727A}"/>
              </a:ext>
            </a:extLst>
          </p:cNvPr>
          <p:cNvSpPr txBox="1"/>
          <p:nvPr/>
        </p:nvSpPr>
        <p:spPr>
          <a:xfrm>
            <a:off x="8472853" y="3885158"/>
            <a:ext cx="22984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973A7F6-6D98-6D5C-E781-ACDC6CCAB955}"/>
              </a:ext>
            </a:extLst>
          </p:cNvPr>
          <p:cNvSpPr txBox="1"/>
          <p:nvPr/>
        </p:nvSpPr>
        <p:spPr>
          <a:xfrm>
            <a:off x="8397367" y="4281179"/>
            <a:ext cx="244941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71F45B9-E0C9-3B5C-A679-04F5EBB64BA9}"/>
              </a:ext>
            </a:extLst>
          </p:cNvPr>
          <p:cNvSpPr txBox="1"/>
          <p:nvPr/>
        </p:nvSpPr>
        <p:spPr>
          <a:xfrm>
            <a:off x="1141802" y="1584139"/>
            <a:ext cx="244941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4889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9" grpId="0"/>
      <p:bldP spid="40" grpId="0" animBg="1"/>
      <p:bldP spid="42" grpId="0" animBg="1"/>
      <p:bldP spid="44" grpId="0" animBg="1"/>
      <p:bldP spid="46" grpId="0" animBg="1"/>
      <p:bldP spid="47" grpId="0"/>
      <p:bldP spid="48" grpId="0"/>
      <p:bldP spid="49" grpId="0"/>
      <p:bldP spid="51" grpId="0"/>
      <p:bldP spid="52" grpId="0"/>
      <p:bldP spid="43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075D60B-6397-3861-F3B8-D1C4C49E267C}"/>
              </a:ext>
            </a:extLst>
          </p:cNvPr>
          <p:cNvSpPr/>
          <p:nvPr/>
        </p:nvSpPr>
        <p:spPr>
          <a:xfrm>
            <a:off x="7729111" y="2077498"/>
            <a:ext cx="2717649" cy="2703003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فصل </a:t>
            </a:r>
          </a:p>
          <a:p>
            <a:pPr lvl="0" algn="ctr" rtl="1">
              <a:spcAft>
                <a:spcPts val="600"/>
              </a:spcAft>
              <a:defRPr/>
            </a:pPr>
            <a:r>
              <a:rPr lang="fa-IR" sz="4800" b="1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دوم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011780-8ECC-8276-A5F2-3A926E084B49}"/>
              </a:ext>
            </a:extLst>
          </p:cNvPr>
          <p:cNvSpPr txBox="1"/>
          <p:nvPr/>
        </p:nvSpPr>
        <p:spPr>
          <a:xfrm>
            <a:off x="392038" y="2239980"/>
            <a:ext cx="6089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>
                <a:solidFill>
                  <a:srgbClr val="2567B2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فصل </a:t>
            </a:r>
            <a:r>
              <a:rPr lang="fa-IR" sz="48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en-US" sz="48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7449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66ABB2-9CB4-0FCA-EE1B-EF34E0FB02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5F91B2-7CCA-DF69-547F-85D8264A13C0}"/>
              </a:ext>
            </a:extLst>
          </p:cNvPr>
          <p:cNvSpPr txBox="1"/>
          <p:nvPr/>
        </p:nvSpPr>
        <p:spPr>
          <a:xfrm>
            <a:off x="283566" y="4164172"/>
            <a:ext cx="11549735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13B2AAF-168B-DB15-F70D-799B8F357EE2}"/>
              </a:ext>
            </a:extLst>
          </p:cNvPr>
          <p:cNvGrpSpPr/>
          <p:nvPr/>
        </p:nvGrpSpPr>
        <p:grpSpPr>
          <a:xfrm>
            <a:off x="7197968" y="1301709"/>
            <a:ext cx="4347859" cy="2635332"/>
            <a:chOff x="5744089" y="1556008"/>
            <a:chExt cx="3484580" cy="263533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F7447D0-43BD-6F11-F4D2-7404E59093E1}"/>
                </a:ext>
              </a:extLst>
            </p:cNvPr>
            <p:cNvGrpSpPr/>
            <p:nvPr/>
          </p:nvGrpSpPr>
          <p:grpSpPr>
            <a:xfrm>
              <a:off x="5744089" y="1556008"/>
              <a:ext cx="3484580" cy="2635332"/>
              <a:chOff x="6645136" y="1281842"/>
              <a:chExt cx="3167743" cy="2395712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C9C58AE-D1F5-E3EF-2D3E-5D9633DC0156}"/>
                  </a:ext>
                </a:extLst>
              </p:cNvPr>
              <p:cNvSpPr/>
              <p:nvPr/>
            </p:nvSpPr>
            <p:spPr>
              <a:xfrm rot="16200000">
                <a:off x="8012439" y="-85461"/>
                <a:ext cx="433137" cy="3167743"/>
              </a:xfrm>
              <a:prstGeom prst="rect">
                <a:avLst/>
              </a:prstGeom>
              <a:solidFill>
                <a:srgbClr val="1835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3288817-F75E-4DF7-C934-90C8FAD591C9}"/>
                  </a:ext>
                </a:extLst>
              </p:cNvPr>
              <p:cNvSpPr/>
              <p:nvPr/>
            </p:nvSpPr>
            <p:spPr>
              <a:xfrm>
                <a:off x="6645137" y="1720417"/>
                <a:ext cx="3167739" cy="195713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C5DD223-1EF3-04F4-E5E6-14780755559C}"/>
                </a:ext>
              </a:extLst>
            </p:cNvPr>
            <p:cNvSpPr txBox="1"/>
            <p:nvPr/>
          </p:nvSpPr>
          <p:spPr>
            <a:xfrm>
              <a:off x="5838044" y="2203505"/>
              <a:ext cx="3390624" cy="12965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fa-IR" dirty="0">
                  <a:latin typeface="Vazir" panose="020B0603030804020204" pitchFamily="34" charset="-78"/>
                  <a:cs typeface="Vazir" panose="020B0603030804020204" pitchFamily="34" charset="-78"/>
                </a:rPr>
                <a:t>.</a:t>
              </a:r>
              <a:endParaRPr lang="en-US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0781BD8-1325-5AD8-FA6B-1AEAA951135F}"/>
              </a:ext>
            </a:extLst>
          </p:cNvPr>
          <p:cNvSpPr/>
          <p:nvPr/>
        </p:nvSpPr>
        <p:spPr>
          <a:xfrm>
            <a:off x="1732344" y="93222"/>
            <a:ext cx="8727311" cy="53604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18355A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نماید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18355A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5E9A4DA-24FF-75E9-A1E6-698643BD8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25" y="613802"/>
            <a:ext cx="7149675" cy="397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096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2474</Words>
  <Application>Microsoft Office PowerPoint</Application>
  <PresentationFormat>Widescreen</PresentationFormat>
  <Paragraphs>294</Paragraphs>
  <Slides>44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4" baseType="lpstr">
      <vt:lpstr>Arial</vt:lpstr>
      <vt:lpstr>B Titr (Body)</vt:lpstr>
      <vt:lpstr>Calibri</vt:lpstr>
      <vt:lpstr>Calibri Light</vt:lpstr>
      <vt:lpstr>Gilroy ExtraBold Italic</vt:lpstr>
      <vt:lpstr>Montserrat</vt:lpstr>
      <vt:lpstr>Shabnam</vt:lpstr>
      <vt:lpstr>Source Sans Pro Light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61</cp:revision>
  <dcterms:created xsi:type="dcterms:W3CDTF">2024-12-09T18:05:26Z</dcterms:created>
  <dcterms:modified xsi:type="dcterms:W3CDTF">2024-12-10T13:58:58Z</dcterms:modified>
</cp:coreProperties>
</file>